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342" r:id="rId5"/>
    <p:sldId id="359" r:id="rId6"/>
    <p:sldId id="355" r:id="rId7"/>
    <p:sldId id="356" r:id="rId8"/>
    <p:sldId id="358" r:id="rId9"/>
    <p:sldId id="357" r:id="rId10"/>
    <p:sldId id="354" r:id="rId11"/>
    <p:sldId id="361" r:id="rId12"/>
    <p:sldId id="362" r:id="rId13"/>
    <p:sldId id="364" r:id="rId14"/>
    <p:sldId id="360" r:id="rId15"/>
    <p:sldId id="373" r:id="rId16"/>
    <p:sldId id="365" r:id="rId17"/>
    <p:sldId id="374" r:id="rId18"/>
    <p:sldId id="379" r:id="rId19"/>
    <p:sldId id="376" r:id="rId20"/>
    <p:sldId id="368" r:id="rId21"/>
    <p:sldId id="366" r:id="rId22"/>
    <p:sldId id="370" r:id="rId23"/>
    <p:sldId id="369" r:id="rId24"/>
    <p:sldId id="367" r:id="rId25"/>
    <p:sldId id="371" r:id="rId26"/>
    <p:sldId id="372" r:id="rId27"/>
    <p:sldId id="375" r:id="rId28"/>
    <p:sldId id="378" r:id="rId29"/>
    <p:sldId id="377" r:id="rId30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202E"/>
    <a:srgbClr val="051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CA01A0-3D90-4095-BA1C-7EA3499FDEA2}" v="6" dt="2025-10-29T22:21:18.9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646"/>
  </p:normalViewPr>
  <p:slideViewPr>
    <p:cSldViewPr snapToGrid="0" snapToObjects="1" showGuides="1">
      <p:cViewPr varScale="1">
        <p:scale>
          <a:sx n="97" d="100"/>
          <a:sy n="97" d="100"/>
        </p:scale>
        <p:origin x="312" y="2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366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ain Gerard Tranquille" userId="f15ed4663bd07a62" providerId="LiveId" clId="{3E152B7E-D9B5-4355-8733-52A979D2063E}"/>
    <pc:docChg chg="undo custSel addSld delSld modSld sldOrd">
      <pc:chgData name="Alain Gerard Tranquille" userId="f15ed4663bd07a62" providerId="LiveId" clId="{3E152B7E-D9B5-4355-8733-52A979D2063E}" dt="2025-10-29T22:22:20.191" v="463" actId="166"/>
      <pc:docMkLst>
        <pc:docMk/>
      </pc:docMkLst>
      <pc:sldChg chg="addSp modSp mod">
        <pc:chgData name="Alain Gerard Tranquille" userId="f15ed4663bd07a62" providerId="LiveId" clId="{3E152B7E-D9B5-4355-8733-52A979D2063E}" dt="2025-10-28T19:00:54.408" v="13" actId="1076"/>
        <pc:sldMkLst>
          <pc:docMk/>
          <pc:sldMk cId="1431166678" sldId="356"/>
        </pc:sldMkLst>
        <pc:spChg chg="mod">
          <ac:chgData name="Alain Gerard Tranquille" userId="f15ed4663bd07a62" providerId="LiveId" clId="{3E152B7E-D9B5-4355-8733-52A979D2063E}" dt="2025-10-28T19:00:29.042" v="6" actId="1076"/>
          <ac:spMkLst>
            <pc:docMk/>
            <pc:sldMk cId="1431166678" sldId="356"/>
            <ac:spMk id="3" creationId="{78ABE269-1193-573A-BAB3-3818D24C6905}"/>
          </ac:spMkLst>
        </pc:spChg>
        <pc:picChg chg="mod">
          <ac:chgData name="Alain Gerard Tranquille" userId="f15ed4663bd07a62" providerId="LiveId" clId="{3E152B7E-D9B5-4355-8733-52A979D2063E}" dt="2025-10-28T19:00:42.999" v="10" actId="1076"/>
          <ac:picMkLst>
            <pc:docMk/>
            <pc:sldMk cId="1431166678" sldId="356"/>
            <ac:picMk id="6" creationId="{C5D0FD32-0F16-F845-4417-F31C9C3395D3}"/>
          </ac:picMkLst>
        </pc:picChg>
        <pc:picChg chg="add mod">
          <ac:chgData name="Alain Gerard Tranquille" userId="f15ed4663bd07a62" providerId="LiveId" clId="{3E152B7E-D9B5-4355-8733-52A979D2063E}" dt="2025-10-28T19:00:54.408" v="13" actId="1076"/>
          <ac:picMkLst>
            <pc:docMk/>
            <pc:sldMk cId="1431166678" sldId="356"/>
            <ac:picMk id="7" creationId="{DFE7E1AD-80CB-80A1-44F7-08E5F9A24E2B}"/>
          </ac:picMkLst>
        </pc:picChg>
        <pc:picChg chg="mod">
          <ac:chgData name="Alain Gerard Tranquille" userId="f15ed4663bd07a62" providerId="LiveId" clId="{3E152B7E-D9B5-4355-8733-52A979D2063E}" dt="2025-10-28T19:00:48.784" v="12" actId="1076"/>
          <ac:picMkLst>
            <pc:docMk/>
            <pc:sldMk cId="1431166678" sldId="356"/>
            <ac:picMk id="10" creationId="{0B3002FB-D086-C382-6E65-4AF85E9B1755}"/>
          </ac:picMkLst>
        </pc:picChg>
      </pc:sldChg>
      <pc:sldChg chg="delSp modSp mod">
        <pc:chgData name="Alain Gerard Tranquille" userId="f15ed4663bd07a62" providerId="LiveId" clId="{3E152B7E-D9B5-4355-8733-52A979D2063E}" dt="2025-10-29T22:22:20.191" v="463" actId="166"/>
        <pc:sldMkLst>
          <pc:docMk/>
          <pc:sldMk cId="2562124432" sldId="364"/>
        </pc:sldMkLst>
        <pc:graphicFrameChg chg="del">
          <ac:chgData name="Alain Gerard Tranquille" userId="f15ed4663bd07a62" providerId="LiveId" clId="{3E152B7E-D9B5-4355-8733-52A979D2063E}" dt="2025-10-29T22:21:14.887" v="444" actId="21"/>
          <ac:graphicFrameMkLst>
            <pc:docMk/>
            <pc:sldMk cId="2562124432" sldId="364"/>
            <ac:graphicFrameMk id="4" creationId="{B0A32831-85AA-0274-D5DE-D0E7C37A0EF7}"/>
          </ac:graphicFrameMkLst>
        </pc:graphicFrameChg>
        <pc:picChg chg="mod ord">
          <ac:chgData name="Alain Gerard Tranquille" userId="f15ed4663bd07a62" providerId="LiveId" clId="{3E152B7E-D9B5-4355-8733-52A979D2063E}" dt="2025-10-29T22:22:20.191" v="463" actId="166"/>
          <ac:picMkLst>
            <pc:docMk/>
            <pc:sldMk cId="2562124432" sldId="364"/>
            <ac:picMk id="7" creationId="{FFFDDAEA-A90C-CE76-F457-129F0F051950}"/>
          </ac:picMkLst>
        </pc:picChg>
        <pc:picChg chg="mod">
          <ac:chgData name="Alain Gerard Tranquille" userId="f15ed4663bd07a62" providerId="LiveId" clId="{3E152B7E-D9B5-4355-8733-52A979D2063E}" dt="2025-10-29T22:22:09.996" v="461" actId="1076"/>
          <ac:picMkLst>
            <pc:docMk/>
            <pc:sldMk cId="2562124432" sldId="364"/>
            <ac:picMk id="9" creationId="{4C0094E5-DBF8-5C8D-3697-415AEA9B1CB2}"/>
          </ac:picMkLst>
        </pc:picChg>
      </pc:sldChg>
      <pc:sldChg chg="modSp mod ord">
        <pc:chgData name="Alain Gerard Tranquille" userId="f15ed4663bd07a62" providerId="LiveId" clId="{3E152B7E-D9B5-4355-8733-52A979D2063E}" dt="2025-10-29T22:10:06.686" v="348" actId="114"/>
        <pc:sldMkLst>
          <pc:docMk/>
          <pc:sldMk cId="146304507" sldId="366"/>
        </pc:sldMkLst>
        <pc:spChg chg="mod">
          <ac:chgData name="Alain Gerard Tranquille" userId="f15ed4663bd07a62" providerId="LiveId" clId="{3E152B7E-D9B5-4355-8733-52A979D2063E}" dt="2025-10-29T22:10:06.686" v="348" actId="114"/>
          <ac:spMkLst>
            <pc:docMk/>
            <pc:sldMk cId="146304507" sldId="366"/>
            <ac:spMk id="16" creationId="{A485410A-9CD5-E607-8004-199047D4DD21}"/>
          </ac:spMkLst>
        </pc:spChg>
      </pc:sldChg>
      <pc:sldChg chg="delSp modSp mod">
        <pc:chgData name="Alain Gerard Tranquille" userId="f15ed4663bd07a62" providerId="LiveId" clId="{3E152B7E-D9B5-4355-8733-52A979D2063E}" dt="2025-10-29T22:10:41.709" v="356" actId="114"/>
        <pc:sldMkLst>
          <pc:docMk/>
          <pc:sldMk cId="3349617907" sldId="367"/>
        </pc:sldMkLst>
        <pc:spChg chg="mod">
          <ac:chgData name="Alain Gerard Tranquille" userId="f15ed4663bd07a62" providerId="LiveId" clId="{3E152B7E-D9B5-4355-8733-52A979D2063E}" dt="2025-10-29T22:10:41.709" v="356" actId="114"/>
          <ac:spMkLst>
            <pc:docMk/>
            <pc:sldMk cId="3349617907" sldId="367"/>
            <ac:spMk id="2" creationId="{1F5AD34C-7FE5-6A79-94A4-77E1FFA11F5A}"/>
          </ac:spMkLst>
        </pc:spChg>
        <pc:spChg chg="del">
          <ac:chgData name="Alain Gerard Tranquille" userId="f15ed4663bd07a62" providerId="LiveId" clId="{3E152B7E-D9B5-4355-8733-52A979D2063E}" dt="2025-10-28T19:11:46.509" v="287" actId="478"/>
          <ac:spMkLst>
            <pc:docMk/>
            <pc:sldMk cId="3349617907" sldId="367"/>
            <ac:spMk id="6" creationId="{09CF4D03-523D-4760-035B-D4DD05FBCAF2}"/>
          </ac:spMkLst>
        </pc:spChg>
        <pc:spChg chg="del mod">
          <ac:chgData name="Alain Gerard Tranquille" userId="f15ed4663bd07a62" providerId="LiveId" clId="{3E152B7E-D9B5-4355-8733-52A979D2063E}" dt="2025-10-28T19:11:36.493" v="286" actId="478"/>
          <ac:spMkLst>
            <pc:docMk/>
            <pc:sldMk cId="3349617907" sldId="367"/>
            <ac:spMk id="10" creationId="{B9E02222-AA44-2374-07CD-924A6658A5E3}"/>
          </ac:spMkLst>
        </pc:spChg>
      </pc:sldChg>
      <pc:sldChg chg="addSp modSp mod">
        <pc:chgData name="Alain Gerard Tranquille" userId="f15ed4663bd07a62" providerId="LiveId" clId="{3E152B7E-D9B5-4355-8733-52A979D2063E}" dt="2025-10-28T19:08:44.934" v="192" actId="20577"/>
        <pc:sldMkLst>
          <pc:docMk/>
          <pc:sldMk cId="805121902" sldId="368"/>
        </pc:sldMkLst>
        <pc:spChg chg="add mod">
          <ac:chgData name="Alain Gerard Tranquille" userId="f15ed4663bd07a62" providerId="LiveId" clId="{3E152B7E-D9B5-4355-8733-52A979D2063E}" dt="2025-10-28T19:05:23.369" v="148" actId="1076"/>
          <ac:spMkLst>
            <pc:docMk/>
            <pc:sldMk cId="805121902" sldId="368"/>
            <ac:spMk id="2" creationId="{44AF2366-7ABF-1C80-2540-5DD2FDE9CECF}"/>
          </ac:spMkLst>
        </pc:spChg>
        <pc:spChg chg="add mod">
          <ac:chgData name="Alain Gerard Tranquille" userId="f15ed4663bd07a62" providerId="LiveId" clId="{3E152B7E-D9B5-4355-8733-52A979D2063E}" dt="2025-10-28T19:08:44.934" v="192" actId="20577"/>
          <ac:spMkLst>
            <pc:docMk/>
            <pc:sldMk cId="805121902" sldId="368"/>
            <ac:spMk id="7" creationId="{7002C0D0-5F1C-9E1A-767D-EF6C663C9539}"/>
          </ac:spMkLst>
        </pc:spChg>
        <pc:picChg chg="mod">
          <ac:chgData name="Alain Gerard Tranquille" userId="f15ed4663bd07a62" providerId="LiveId" clId="{3E152B7E-D9B5-4355-8733-52A979D2063E}" dt="2025-10-28T19:05:53.367" v="154" actId="1076"/>
          <ac:picMkLst>
            <pc:docMk/>
            <pc:sldMk cId="805121902" sldId="368"/>
            <ac:picMk id="4" creationId="{3B7774CD-5CE0-F799-5AEF-78AA725D3986}"/>
          </ac:picMkLst>
        </pc:picChg>
        <pc:picChg chg="mod">
          <ac:chgData name="Alain Gerard Tranquille" userId="f15ed4663bd07a62" providerId="LiveId" clId="{3E152B7E-D9B5-4355-8733-52A979D2063E}" dt="2025-10-28T19:05:16.260" v="147" actId="14100"/>
          <ac:picMkLst>
            <pc:docMk/>
            <pc:sldMk cId="805121902" sldId="368"/>
            <ac:picMk id="6" creationId="{A9C114A4-492B-0EE8-818D-E0F7E204FE4D}"/>
          </ac:picMkLst>
        </pc:picChg>
        <pc:picChg chg="mod">
          <ac:chgData name="Alain Gerard Tranquille" userId="f15ed4663bd07a62" providerId="LiveId" clId="{3E152B7E-D9B5-4355-8733-52A979D2063E}" dt="2025-10-28T19:05:28.884" v="149" actId="1076"/>
          <ac:picMkLst>
            <pc:docMk/>
            <pc:sldMk cId="805121902" sldId="368"/>
            <ac:picMk id="9" creationId="{7AE5C108-992C-3571-858A-22586681AFDF}"/>
          </ac:picMkLst>
        </pc:picChg>
      </pc:sldChg>
      <pc:sldChg chg="addSp delSp modSp mod ord">
        <pc:chgData name="Alain Gerard Tranquille" userId="f15ed4663bd07a62" providerId="LiveId" clId="{3E152B7E-D9B5-4355-8733-52A979D2063E}" dt="2025-10-28T19:08:49.459" v="194"/>
        <pc:sldMkLst>
          <pc:docMk/>
          <pc:sldMk cId="2760901996" sldId="369"/>
        </pc:sldMkLst>
        <pc:spChg chg="add mod">
          <ac:chgData name="Alain Gerard Tranquille" userId="f15ed4663bd07a62" providerId="LiveId" clId="{3E152B7E-D9B5-4355-8733-52A979D2063E}" dt="2025-10-28T19:06:42.767" v="160" actId="1076"/>
          <ac:spMkLst>
            <pc:docMk/>
            <pc:sldMk cId="2760901996" sldId="369"/>
            <ac:spMk id="2" creationId="{3289706C-0310-21AB-7D09-615DA4A08D32}"/>
          </ac:spMkLst>
        </pc:spChg>
        <pc:spChg chg="del">
          <ac:chgData name="Alain Gerard Tranquille" userId="f15ed4663bd07a62" providerId="LiveId" clId="{3E152B7E-D9B5-4355-8733-52A979D2063E}" dt="2025-10-28T19:06:57.667" v="163" actId="478"/>
          <ac:spMkLst>
            <pc:docMk/>
            <pc:sldMk cId="2760901996" sldId="369"/>
            <ac:spMk id="3" creationId="{6237D6D4-C27F-F151-04E9-1865D6B67147}"/>
          </ac:spMkLst>
        </pc:spChg>
        <pc:spChg chg="add mod">
          <ac:chgData name="Alain Gerard Tranquille" userId="f15ed4663bd07a62" providerId="LiveId" clId="{3E152B7E-D9B5-4355-8733-52A979D2063E}" dt="2025-10-28T19:08:02.876" v="179" actId="1076"/>
          <ac:spMkLst>
            <pc:docMk/>
            <pc:sldMk cId="2760901996" sldId="369"/>
            <ac:spMk id="7" creationId="{32CD778E-D45D-63A0-F191-E31D628D2D2D}"/>
          </ac:spMkLst>
        </pc:spChg>
        <pc:picChg chg="mod">
          <ac:chgData name="Alain Gerard Tranquille" userId="f15ed4663bd07a62" providerId="LiveId" clId="{3E152B7E-D9B5-4355-8733-52A979D2063E}" dt="2025-10-28T19:06:53.534" v="162" actId="14100"/>
          <ac:picMkLst>
            <pc:docMk/>
            <pc:sldMk cId="2760901996" sldId="369"/>
            <ac:picMk id="4" creationId="{B76EA3F8-4B32-1694-621E-3B98FCC39483}"/>
          </ac:picMkLst>
        </pc:picChg>
        <pc:picChg chg="mod">
          <ac:chgData name="Alain Gerard Tranquille" userId="f15ed4663bd07a62" providerId="LiveId" clId="{3E152B7E-D9B5-4355-8733-52A979D2063E}" dt="2025-10-28T19:06:37.668" v="159" actId="14100"/>
          <ac:picMkLst>
            <pc:docMk/>
            <pc:sldMk cId="2760901996" sldId="369"/>
            <ac:picMk id="6" creationId="{601D0E5C-5B47-3C0E-6792-129486DBBEFB}"/>
          </ac:picMkLst>
        </pc:picChg>
      </pc:sldChg>
      <pc:sldChg chg="modSp mod">
        <pc:chgData name="Alain Gerard Tranquille" userId="f15ed4663bd07a62" providerId="LiveId" clId="{3E152B7E-D9B5-4355-8733-52A979D2063E}" dt="2025-10-29T22:10:20.196" v="352" actId="114"/>
        <pc:sldMkLst>
          <pc:docMk/>
          <pc:sldMk cId="2148059094" sldId="370"/>
        </pc:sldMkLst>
        <pc:spChg chg="mod">
          <ac:chgData name="Alain Gerard Tranquille" userId="f15ed4663bd07a62" providerId="LiveId" clId="{3E152B7E-D9B5-4355-8733-52A979D2063E}" dt="2025-10-29T22:10:20.196" v="352" actId="114"/>
          <ac:spMkLst>
            <pc:docMk/>
            <pc:sldMk cId="2148059094" sldId="370"/>
            <ac:spMk id="2" creationId="{E487EC60-5A41-D8FD-1E2F-9BDB0E7D2B8A}"/>
          </ac:spMkLst>
        </pc:spChg>
      </pc:sldChg>
      <pc:sldChg chg="addSp modSp mod">
        <pc:chgData name="Alain Gerard Tranquille" userId="f15ed4663bd07a62" providerId="LiveId" clId="{3E152B7E-D9B5-4355-8733-52A979D2063E}" dt="2025-10-28T19:11:15.620" v="285" actId="20577"/>
        <pc:sldMkLst>
          <pc:docMk/>
          <pc:sldMk cId="314072218" sldId="371"/>
        </pc:sldMkLst>
        <pc:spChg chg="mod">
          <ac:chgData name="Alain Gerard Tranquille" userId="f15ed4663bd07a62" providerId="LiveId" clId="{3E152B7E-D9B5-4355-8733-52A979D2063E}" dt="2025-10-28T19:09:42.601" v="220" actId="1076"/>
          <ac:spMkLst>
            <pc:docMk/>
            <pc:sldMk cId="314072218" sldId="371"/>
            <ac:spMk id="3" creationId="{532A0062-2C53-05E9-5D7D-AB4B75121B30}"/>
          </ac:spMkLst>
        </pc:spChg>
        <pc:spChg chg="add mod">
          <ac:chgData name="Alain Gerard Tranquille" userId="f15ed4663bd07a62" providerId="LiveId" clId="{3E152B7E-D9B5-4355-8733-52A979D2063E}" dt="2025-10-28T19:11:15.620" v="285" actId="20577"/>
          <ac:spMkLst>
            <pc:docMk/>
            <pc:sldMk cId="314072218" sldId="371"/>
            <ac:spMk id="6" creationId="{DFF4B036-00FC-576A-C8C2-5603B4E3C3E3}"/>
          </ac:spMkLst>
        </pc:spChg>
        <pc:picChg chg="mod">
          <ac:chgData name="Alain Gerard Tranquille" userId="f15ed4663bd07a62" providerId="LiveId" clId="{3E152B7E-D9B5-4355-8733-52A979D2063E}" dt="2025-10-28T19:10:07.251" v="225" actId="14100"/>
          <ac:picMkLst>
            <pc:docMk/>
            <pc:sldMk cId="314072218" sldId="371"/>
            <ac:picMk id="7" creationId="{B5DC3E7E-102A-83B5-EA09-1B02062985B1}"/>
          </ac:picMkLst>
        </pc:picChg>
        <pc:picChg chg="mod">
          <ac:chgData name="Alain Gerard Tranquille" userId="f15ed4663bd07a62" providerId="LiveId" clId="{3E152B7E-D9B5-4355-8733-52A979D2063E}" dt="2025-10-28T19:10:34.734" v="227" actId="1076"/>
          <ac:picMkLst>
            <pc:docMk/>
            <pc:sldMk cId="314072218" sldId="371"/>
            <ac:picMk id="9" creationId="{A727F5B7-FB8D-CEB7-412C-387F690C2B0A}"/>
          </ac:picMkLst>
        </pc:picChg>
      </pc:sldChg>
      <pc:sldChg chg="modSp mod">
        <pc:chgData name="Alain Gerard Tranquille" userId="f15ed4663bd07a62" providerId="LiveId" clId="{3E152B7E-D9B5-4355-8733-52A979D2063E}" dt="2025-10-29T22:17:49.198" v="393" actId="20577"/>
        <pc:sldMkLst>
          <pc:docMk/>
          <pc:sldMk cId="488065817" sldId="377"/>
        </pc:sldMkLst>
        <pc:spChg chg="mod">
          <ac:chgData name="Alain Gerard Tranquille" userId="f15ed4663bd07a62" providerId="LiveId" clId="{3E152B7E-D9B5-4355-8733-52A979D2063E}" dt="2025-10-29T22:17:49.198" v="393" actId="20577"/>
          <ac:spMkLst>
            <pc:docMk/>
            <pc:sldMk cId="488065817" sldId="377"/>
            <ac:spMk id="7" creationId="{31E4B721-E895-EF07-1F4C-CBD63221DBF3}"/>
          </ac:spMkLst>
        </pc:spChg>
      </pc:sldChg>
      <pc:sldChg chg="addSp delSp modSp new mod">
        <pc:chgData name="Alain Gerard Tranquille" userId="f15ed4663bd07a62" providerId="LiveId" clId="{3E152B7E-D9B5-4355-8733-52A979D2063E}" dt="2025-10-29T22:21:43.381" v="455" actId="1076"/>
        <pc:sldMkLst>
          <pc:docMk/>
          <pc:sldMk cId="4218383856" sldId="379"/>
        </pc:sldMkLst>
        <pc:spChg chg="mod">
          <ac:chgData name="Alain Gerard Tranquille" userId="f15ed4663bd07a62" providerId="LiveId" clId="{3E152B7E-D9B5-4355-8733-52A979D2063E}" dt="2025-10-29T22:21:36.663" v="454" actId="20577"/>
          <ac:spMkLst>
            <pc:docMk/>
            <pc:sldMk cId="4218383856" sldId="379"/>
            <ac:spMk id="2" creationId="{E1FB6D1E-FE09-90A3-94B0-92D88C0DCD07}"/>
          </ac:spMkLst>
        </pc:spChg>
        <pc:spChg chg="del">
          <ac:chgData name="Alain Gerard Tranquille" userId="f15ed4663bd07a62" providerId="LiveId" clId="{3E152B7E-D9B5-4355-8733-52A979D2063E}" dt="2025-10-29T22:20:21.763" v="397" actId="478"/>
          <ac:spMkLst>
            <pc:docMk/>
            <pc:sldMk cId="4218383856" sldId="379"/>
            <ac:spMk id="3" creationId="{FDEE8225-7AA8-AF31-4772-09FD04C49874}"/>
          </ac:spMkLst>
        </pc:spChg>
        <pc:spChg chg="del">
          <ac:chgData name="Alain Gerard Tranquille" userId="f15ed4663bd07a62" providerId="LiveId" clId="{3E152B7E-D9B5-4355-8733-52A979D2063E}" dt="2025-10-29T22:20:24.090" v="398" actId="478"/>
          <ac:spMkLst>
            <pc:docMk/>
            <pc:sldMk cId="4218383856" sldId="379"/>
            <ac:spMk id="4" creationId="{FD8A76ED-DE1B-29B0-D844-090287377CD3}"/>
          </ac:spMkLst>
        </pc:spChg>
        <pc:spChg chg="del">
          <ac:chgData name="Alain Gerard Tranquille" userId="f15ed4663bd07a62" providerId="LiveId" clId="{3E152B7E-D9B5-4355-8733-52A979D2063E}" dt="2025-10-29T22:20:25.969" v="399" actId="478"/>
          <ac:spMkLst>
            <pc:docMk/>
            <pc:sldMk cId="4218383856" sldId="379"/>
            <ac:spMk id="5" creationId="{BF94FE1F-F55C-3BF9-0FFE-42F2594E025F}"/>
          </ac:spMkLst>
        </pc:spChg>
        <pc:spChg chg="del">
          <ac:chgData name="Alain Gerard Tranquille" userId="f15ed4663bd07a62" providerId="LiveId" clId="{3E152B7E-D9B5-4355-8733-52A979D2063E}" dt="2025-10-29T22:20:28.006" v="400" actId="478"/>
          <ac:spMkLst>
            <pc:docMk/>
            <pc:sldMk cId="4218383856" sldId="379"/>
            <ac:spMk id="6" creationId="{D8D4231F-C238-5E48-8871-24EC35CCD1EB}"/>
          </ac:spMkLst>
        </pc:spChg>
        <pc:spChg chg="del">
          <ac:chgData name="Alain Gerard Tranquille" userId="f15ed4663bd07a62" providerId="LiveId" clId="{3E152B7E-D9B5-4355-8733-52A979D2063E}" dt="2025-10-29T22:20:32.407" v="401" actId="478"/>
          <ac:spMkLst>
            <pc:docMk/>
            <pc:sldMk cId="4218383856" sldId="379"/>
            <ac:spMk id="7" creationId="{BD0DF0CF-2426-6FF8-9B75-4BDB9653A930}"/>
          </ac:spMkLst>
        </pc:spChg>
        <pc:graphicFrameChg chg="add mod">
          <ac:chgData name="Alain Gerard Tranquille" userId="f15ed4663bd07a62" providerId="LiveId" clId="{3E152B7E-D9B5-4355-8733-52A979D2063E}" dt="2025-10-29T22:21:43.381" v="455" actId="1076"/>
          <ac:graphicFrameMkLst>
            <pc:docMk/>
            <pc:sldMk cId="4218383856" sldId="379"/>
            <ac:graphicFrameMk id="9" creationId="{B0A32831-85AA-0274-D5DE-D0E7C37A0EF7}"/>
          </ac:graphicFrameMkLst>
        </pc:graphicFrameChg>
      </pc:sldChg>
      <pc:sldChg chg="new del">
        <pc:chgData name="Alain Gerard Tranquille" userId="f15ed4663bd07a62" providerId="LiveId" clId="{3E152B7E-D9B5-4355-8733-52A979D2063E}" dt="2025-10-29T22:20:05.196" v="395" actId="680"/>
        <pc:sldMkLst>
          <pc:docMk/>
          <pc:sldMk cId="4256376421" sldId="3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371277-867B-4F79-B626-5D15310F0B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0F123B-AFBA-49F9-9E86-24F100D1F1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GB" sz="1200"/>
            </a:lvl1pPr>
          </a:lstStyle>
          <a:p>
            <a:pPr rtl="0"/>
            <a:fld id="{4DC31BE2-E78D-4ABE-8EDB-4AD36DF398A3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879063-21AE-4790-85A4-50D17E2D82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9F5F78-3D9C-4E5F-A866-96C1DD86FE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GB" sz="1200"/>
            </a:lvl1pPr>
          </a:lstStyle>
          <a:p>
            <a:pPr rtl="0"/>
            <a:fld id="{463FF618-F07E-477B-AA5D-612E7A56D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331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GB" sz="1200"/>
            </a:lvl1pPr>
          </a:lstStyle>
          <a:p>
            <a:pPr rtl="0"/>
            <a:fld id="{D4B3339F-6CEA-4641-BE08-40DAFD6FCF25}" type="datetimeFigureOut">
              <a:rPr lang="en-GB" smtClean="0"/>
              <a:t>29/10/2025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en-GB"/>
            </a:defPPr>
          </a:lstStyle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GB" sz="1200"/>
            </a:lvl1pPr>
          </a:lstStyle>
          <a:p>
            <a:pPr rtl="0"/>
            <a:fld id="{DEF75CB5-5666-5049-9AE0-38EFD385C21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55626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EF75CB5-5666-5049-9AE0-38EFD385C2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090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ised Layout">
    <p:bg>
      <p:bgPr>
        <a:gradFill>
          <a:gsLst>
            <a:gs pos="93000">
              <a:schemeClr val="tx2"/>
            </a:gs>
            <a:gs pos="81000">
              <a:schemeClr val="accent6">
                <a:lumMod val="50000"/>
              </a:schemeClr>
            </a:gs>
            <a:gs pos="27000">
              <a:schemeClr val="tx1"/>
            </a:gs>
            <a:gs pos="8000">
              <a:schemeClr val="accent4">
                <a:lumMod val="75000"/>
              </a:schemeClr>
            </a:gs>
            <a:gs pos="0">
              <a:schemeClr val="accent4"/>
            </a:gs>
            <a:gs pos="99000">
              <a:schemeClr val="tx2">
                <a:lumMod val="40000"/>
                <a:lumOff val="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14">
            <a:extLst>
              <a:ext uri="{FF2B5EF4-FFF2-40B4-BE49-F238E27FC236}">
                <a16:creationId xmlns:a16="http://schemas.microsoft.com/office/drawing/2014/main" id="{F6856948-14CB-159E-5A7C-80A0115641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7000"/>
                    </a14:imgEffect>
                  </a14:imgLayer>
                </a14:imgProps>
              </a:ext>
            </a:extLst>
          </a:blip>
          <a:srcRect t="185" b="185"/>
          <a:stretch/>
        </p:blipFill>
        <p:spPr>
          <a:xfrm>
            <a:off x="0" y="0"/>
            <a:ext cx="12192000" cy="6832599"/>
          </a:xfrm>
          <a:prstGeom prst="rect">
            <a:avLst/>
          </a:prstGeom>
        </p:spPr>
      </p:pic>
      <p:pic>
        <p:nvPicPr>
          <p:cNvPr id="9" name="Content Placeholder 14">
            <a:extLst>
              <a:ext uri="{FF2B5EF4-FFF2-40B4-BE49-F238E27FC236}">
                <a16:creationId xmlns:a16="http://schemas.microsoft.com/office/drawing/2014/main" id="{7FFF1F47-49A0-3608-5C50-3C57415465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0901" t="2692" r="9005" b="2173"/>
          <a:stretch/>
        </p:blipFill>
        <p:spPr>
          <a:xfrm>
            <a:off x="-3" y="37"/>
            <a:ext cx="12192000" cy="68538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462FF1-D97D-8505-FE7F-8B2DB411A8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527164"/>
            <a:ext cx="12191998" cy="1323440"/>
          </a:xfrm>
        </p:spPr>
        <p:txBody>
          <a:bodyPr rtlCol="0">
            <a:noAutofit/>
          </a:bodyPr>
          <a:lstStyle>
            <a:lvl1pPr algn="ctr">
              <a:defRPr lang="en-GB" sz="6000" kern="1200" spc="2200" baseline="0">
                <a:solidFill>
                  <a:schemeClr val="accent5"/>
                </a:solidFill>
              </a:defRPr>
            </a:lvl1pPr>
          </a:lstStyle>
          <a:p>
            <a:pPr rtl="0"/>
            <a:r>
              <a:rPr lang="en-GB"/>
              <a:t>Click to edit title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8B9CAE2-F3DD-D6D3-96C8-D947A41177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" y="3558868"/>
            <a:ext cx="12191997" cy="781119"/>
          </a:xfrm>
        </p:spPr>
        <p:txBody>
          <a:bodyPr rtlCol="0">
            <a:noAutofit/>
          </a:bodyPr>
          <a:lstStyle>
            <a:lvl1pPr marL="0" indent="0" algn="ctr">
              <a:buNone/>
              <a:defRPr lang="en-GB" sz="4000" b="0" i="0" spc="1800" baseline="0">
                <a:solidFill>
                  <a:schemeClr val="bg1"/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  <a:lvl2pPr marL="457200" indent="0" algn="ctr">
              <a:buNone/>
              <a:defRPr lang="en-GB" sz="2000"/>
            </a:lvl2pPr>
            <a:lvl3pPr marL="914400" indent="0" algn="ctr">
              <a:buNone/>
              <a:defRPr lang="en-GB" sz="1800"/>
            </a:lvl3pPr>
            <a:lvl4pPr marL="1371600" indent="0" algn="ctr">
              <a:buNone/>
              <a:defRPr lang="en-GB" sz="1600"/>
            </a:lvl4pPr>
            <a:lvl5pPr marL="1828800" indent="0" algn="ctr">
              <a:buNone/>
              <a:defRPr lang="en-GB" sz="1600"/>
            </a:lvl5pPr>
            <a:lvl6pPr marL="2286000" indent="0" algn="ctr">
              <a:buNone/>
              <a:defRPr lang="en-GB" sz="1600"/>
            </a:lvl6pPr>
            <a:lvl7pPr marL="2743200" indent="0" algn="ctr">
              <a:buNone/>
              <a:defRPr lang="en-GB" sz="1600"/>
            </a:lvl7pPr>
            <a:lvl8pPr marL="3200400" indent="0" algn="ctr">
              <a:buNone/>
              <a:defRPr lang="en-GB" sz="1600"/>
            </a:lvl8pPr>
            <a:lvl9pPr marL="3657600" indent="0" algn="ctr">
              <a:buNone/>
              <a:defRPr lang="en-GB" sz="1600"/>
            </a:lvl9pPr>
          </a:lstStyle>
          <a:p>
            <a:pPr rtl="0"/>
            <a:r>
              <a:rPr lang="en-GB"/>
              <a:t>Click to edit subtitle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07BA9FA4-8138-9E88-1DA3-FE01F56721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532550"/>
            <a:ext cx="12192000" cy="1323440"/>
          </a:xfrm>
          <a:solidFill>
            <a:schemeClr val="tx1">
              <a:alpha val="61961"/>
            </a:schemeClr>
          </a:solidFill>
        </p:spPr>
        <p:txBody>
          <a:bodyPr lIns="0" tIns="0" rIns="0" bIns="0" rtlCol="0" anchor="ctr" anchorCtr="0">
            <a:noAutofit/>
          </a:bodyPr>
          <a:lstStyle>
            <a:lvl1pPr marL="0" indent="0" algn="ctr">
              <a:lnSpc>
                <a:spcPct val="60000"/>
              </a:lnSpc>
              <a:buNone/>
              <a:defRPr lang="en-GB" sz="2000" b="0" i="0" spc="3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en-GB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119321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gradFill>
          <a:gsLst>
            <a:gs pos="81987">
              <a:schemeClr val="accent6">
                <a:lumMod val="50000"/>
              </a:schemeClr>
            </a:gs>
            <a:gs pos="35040">
              <a:srgbClr val="020B11"/>
            </a:gs>
            <a:gs pos="11979">
              <a:schemeClr val="accent4">
                <a:lumMod val="50000"/>
              </a:schemeClr>
            </a:gs>
            <a:gs pos="0">
              <a:schemeClr val="accent4"/>
            </a:gs>
            <a:gs pos="99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14">
            <a:extLst>
              <a:ext uri="{FF2B5EF4-FFF2-40B4-BE49-F238E27FC236}">
                <a16:creationId xmlns:a16="http://schemas.microsoft.com/office/drawing/2014/main" id="{BD0D7128-6130-EE47-90ED-D45A35B438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7000"/>
                    </a14:imgEffect>
                  </a14:imgLayer>
                </a14:imgProps>
              </a:ext>
            </a:extLst>
          </a:blip>
          <a:srcRect t="185" b="185"/>
          <a:stretch/>
        </p:blipFill>
        <p:spPr>
          <a:xfrm>
            <a:off x="-6228" y="3074"/>
            <a:ext cx="12192000" cy="6854926"/>
          </a:xfrm>
          <a:prstGeom prst="rect">
            <a:avLst/>
          </a:prstGeom>
        </p:spPr>
      </p:pic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14AC0A97-7D79-3DBE-FB53-A9EBFD806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51" t="2692" r="49052" b="2173"/>
          <a:stretch/>
        </p:blipFill>
        <p:spPr>
          <a:xfrm>
            <a:off x="4455845" y="-6350"/>
            <a:ext cx="7732295" cy="68538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5F19E97-D266-0158-DB58-8B80C6AE8445}"/>
              </a:ext>
            </a:extLst>
          </p:cNvPr>
          <p:cNvSpPr/>
          <p:nvPr userDrawn="1"/>
        </p:nvSpPr>
        <p:spPr>
          <a:xfrm>
            <a:off x="-1" y="0"/>
            <a:ext cx="8784040" cy="685915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E83F98-B388-2594-BACB-E3DB652C9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3661" y="1052108"/>
            <a:ext cx="6910627" cy="1164882"/>
          </a:xfrm>
        </p:spPr>
        <p:txBody>
          <a:bodyPr rtlCol="0" anchor="b">
            <a:noAutofit/>
          </a:bodyPr>
          <a:lstStyle>
            <a:defPPr>
              <a:defRPr lang="en-GB"/>
            </a:defPPr>
          </a:lstStyle>
          <a:p>
            <a:pPr rtl="0"/>
            <a:r>
              <a:rPr lang="en-GB"/>
              <a:t>Click to edit title style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AEE2076-2104-00E8-4FC5-D2D1939662A8}"/>
              </a:ext>
            </a:extLst>
          </p:cNvPr>
          <p:cNvSpPr/>
          <p:nvPr userDrawn="1"/>
        </p:nvSpPr>
        <p:spPr>
          <a:xfrm>
            <a:off x="1876516" y="842493"/>
            <a:ext cx="144379" cy="144379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29EA78E-CF91-A313-1EA3-1B737189BE6A}"/>
              </a:ext>
            </a:extLst>
          </p:cNvPr>
          <p:cNvSpPr/>
          <p:nvPr userDrawn="1"/>
        </p:nvSpPr>
        <p:spPr>
          <a:xfrm>
            <a:off x="3272500" y="5713197"/>
            <a:ext cx="144379" cy="144379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C4BAB7B-AB4F-FB57-387C-7A8618043E2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25623" y="2530837"/>
            <a:ext cx="6888665" cy="961087"/>
          </a:xfrm>
        </p:spPr>
        <p:txBody>
          <a:bodyPr rtlCol="0">
            <a:noAutofit/>
          </a:bodyPr>
          <a:lstStyle>
            <a:lvl1pPr>
              <a:lnSpc>
                <a:spcPct val="140000"/>
              </a:lnSpc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7512376E-E81C-EEBC-A5F9-53785637088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25624" y="3617963"/>
            <a:ext cx="6888665" cy="2241805"/>
          </a:xfrm>
        </p:spPr>
        <p:txBody>
          <a:bodyPr rtlCol="0" anchor="t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•"/>
              <a:tabLst/>
              <a:defRPr lang="en-GB" sz="1600">
                <a:solidFill>
                  <a:schemeClr val="bg1"/>
                </a:solidFill>
                <a:latin typeface="+mn-lt"/>
                <a:cs typeface="Biome" panose="020B05030302040208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 lang="en-GB"/>
            </a:pPr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 lang="en-GB"/>
            </a:pPr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•"/>
              <a:tabLst/>
              <a:defRPr lang="en-GB"/>
            </a:pPr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 lang="en-GB"/>
            </a:pPr>
            <a:endParaRPr lang="en-GB" dirty="0">
              <a:solidFill>
                <a:schemeClr val="bg1"/>
              </a:solidFill>
            </a:endParaRPr>
          </a:p>
          <a:p>
            <a:pPr rtl="0"/>
            <a:endParaRPr lang="en-GB" dirty="0">
              <a:solidFill>
                <a:schemeClr val="bg1"/>
              </a:solidFill>
            </a:endParaRPr>
          </a:p>
          <a:p>
            <a:pPr rtl="0"/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67E9B3C-3EC9-30D0-6EEC-FFD2F1067447}"/>
              </a:ext>
            </a:extLst>
          </p:cNvPr>
          <p:cNvCxnSpPr>
            <a:cxnSpLocks/>
          </p:cNvCxnSpPr>
          <p:nvPr userDrawn="1"/>
        </p:nvCxnSpPr>
        <p:spPr>
          <a:xfrm>
            <a:off x="-12590" y="2359726"/>
            <a:ext cx="5320086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CB971EAC-E57B-EF86-ED6F-AE35987CD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8A0ED8DF-4F9C-BDFE-68ED-49B03A544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Graphic 12">
            <a:extLst>
              <a:ext uri="{FF2B5EF4-FFF2-40B4-BE49-F238E27FC236}">
                <a16:creationId xmlns:a16="http://schemas.microsoft.com/office/drawing/2014/main" id="{44BC0460-E5E3-23E3-6335-36CF4BEB87F3}"/>
              </a:ext>
            </a:extLst>
          </p:cNvPr>
          <p:cNvSpPr/>
          <p:nvPr userDrawn="1"/>
        </p:nvSpPr>
        <p:spPr>
          <a:xfrm>
            <a:off x="2360199" y="596691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662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E699CB90-DCF5-D9AC-0A86-1E02CB3418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rcRect/>
          <a:stretch/>
        </p:blipFill>
        <p:spPr>
          <a:xfrm>
            <a:off x="0" y="11089"/>
            <a:ext cx="12192000" cy="68580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ADD8375-FF36-FC51-FBBD-A4EBCE6D932A}"/>
              </a:ext>
            </a:extLst>
          </p:cNvPr>
          <p:cNvSpPr/>
          <p:nvPr userDrawn="1"/>
        </p:nvSpPr>
        <p:spPr>
          <a:xfrm>
            <a:off x="322118" y="365124"/>
            <a:ext cx="11547765" cy="6237287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365125"/>
            <a:ext cx="10515601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70A684CF-D752-D358-B0D4-0DA2FFB2C7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09530" y="2220319"/>
            <a:ext cx="8845828" cy="92902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40000"/>
              </a:lnSpc>
              <a:buFontTx/>
              <a:buNone/>
              <a:defRPr lang="en-GB"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C04702-97CE-9583-8282-DF8500E5ABEF}"/>
              </a:ext>
            </a:extLst>
          </p:cNvPr>
          <p:cNvCxnSpPr>
            <a:cxnSpLocks/>
          </p:cNvCxnSpPr>
          <p:nvPr userDrawn="1"/>
        </p:nvCxnSpPr>
        <p:spPr>
          <a:xfrm>
            <a:off x="4451205" y="3330985"/>
            <a:ext cx="0" cy="1774795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6439E47-02A2-4A4F-1E4A-5DF22C90533A}"/>
              </a:ext>
            </a:extLst>
          </p:cNvPr>
          <p:cNvCxnSpPr>
            <a:cxnSpLocks/>
          </p:cNvCxnSpPr>
          <p:nvPr userDrawn="1"/>
        </p:nvCxnSpPr>
        <p:spPr>
          <a:xfrm>
            <a:off x="7756108" y="3330985"/>
            <a:ext cx="0" cy="1774795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ABCF599-DE3A-3924-1B55-8986557F7D6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557437" y="3360802"/>
            <a:ext cx="2522391" cy="1721355"/>
          </a:xfrm>
        </p:spPr>
        <p:txBody>
          <a:bodyPr rtlCol="0" anchor="ctr">
            <a:noAutofit/>
          </a:bodyPr>
          <a:lstStyle>
            <a:lvl1pPr algn="ctr"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5711A8B-0B07-4705-5569-EA1C5E3964C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800601" y="3358082"/>
            <a:ext cx="2587137" cy="1721355"/>
          </a:xfrm>
        </p:spPr>
        <p:txBody>
          <a:bodyPr rtlCol="0" anchor="ctr">
            <a:noAutofit/>
          </a:bodyPr>
          <a:lstStyle>
            <a:lvl1pPr algn="ctr"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18BA5EC5-6267-42DB-3068-781F4FBA335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25381" y="3360802"/>
            <a:ext cx="2587137" cy="1721355"/>
          </a:xfrm>
        </p:spPr>
        <p:txBody>
          <a:bodyPr rtlCol="0" anchor="ctr">
            <a:noAutofit/>
          </a:bodyPr>
          <a:lstStyle>
            <a:lvl1pPr algn="ctr"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2E394DBB-1E16-C49F-3143-1C827302D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E982166-168E-4452-AD77-7BDE30E28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33860DCC-9F93-1344-72B0-356F9A045A3A}"/>
              </a:ext>
            </a:extLst>
          </p:cNvPr>
          <p:cNvSpPr/>
          <p:nvPr userDrawn="1"/>
        </p:nvSpPr>
        <p:spPr>
          <a:xfrm>
            <a:off x="873270" y="3931194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Graphic 15">
            <a:extLst>
              <a:ext uri="{FF2B5EF4-FFF2-40B4-BE49-F238E27FC236}">
                <a16:creationId xmlns:a16="http://schemas.microsoft.com/office/drawing/2014/main" id="{1ABE433E-FA5E-3262-5CAB-46DED868AF63}"/>
              </a:ext>
            </a:extLst>
          </p:cNvPr>
          <p:cNvSpPr/>
          <p:nvPr userDrawn="1"/>
        </p:nvSpPr>
        <p:spPr>
          <a:xfrm>
            <a:off x="10658835" y="2022227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6" name="Graphic 15">
            <a:extLst>
              <a:ext uri="{FF2B5EF4-FFF2-40B4-BE49-F238E27FC236}">
                <a16:creationId xmlns:a16="http://schemas.microsoft.com/office/drawing/2014/main" id="{67D7C421-15EE-D350-36FE-97825F63A2BA}"/>
              </a:ext>
            </a:extLst>
          </p:cNvPr>
          <p:cNvSpPr/>
          <p:nvPr userDrawn="1"/>
        </p:nvSpPr>
        <p:spPr>
          <a:xfrm>
            <a:off x="8496299" y="5218771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030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1E869C67-E833-BD41-7743-D6450600B9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9000"/>
          </a:blip>
          <a:srcRect l="30375" t="11383" b="18991"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5F27405-A048-8186-4834-FCBC24391D91}"/>
              </a:ext>
            </a:extLst>
          </p:cNvPr>
          <p:cNvSpPr/>
          <p:nvPr userDrawn="1"/>
        </p:nvSpPr>
        <p:spPr>
          <a:xfrm>
            <a:off x="532" y="11284"/>
            <a:ext cx="12192000" cy="684532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70" y="365125"/>
            <a:ext cx="10515601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8" name="Text Placeholder 19">
            <a:extLst>
              <a:ext uri="{FF2B5EF4-FFF2-40B4-BE49-F238E27FC236}">
                <a16:creationId xmlns:a16="http://schemas.microsoft.com/office/drawing/2014/main" id="{416EC7F6-3F25-98AA-EA20-A759C49841A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828739" y="2714455"/>
            <a:ext cx="3953594" cy="509671"/>
          </a:xfrm>
        </p:spPr>
        <p:txBody>
          <a:bodyPr rtlCol="0" anchor="ctr">
            <a:noAutofit/>
          </a:bodyPr>
          <a:lstStyle>
            <a:lvl1pPr>
              <a:defRPr lang="en-GB" sz="2000" spc="300"/>
            </a:lvl1pPr>
          </a:lstStyle>
          <a:p>
            <a:pPr lvl="0" rtl="0"/>
            <a:r>
              <a:rPr lang="en-GB"/>
              <a:t>Click to edit text</a:t>
            </a:r>
          </a:p>
        </p:txBody>
      </p:sp>
      <p:sp>
        <p:nvSpPr>
          <p:cNvPr id="40" name="Text Placeholder 19">
            <a:extLst>
              <a:ext uri="{FF2B5EF4-FFF2-40B4-BE49-F238E27FC236}">
                <a16:creationId xmlns:a16="http://schemas.microsoft.com/office/drawing/2014/main" id="{59A4D373-2403-6A05-1927-144387611C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966224" y="2700810"/>
            <a:ext cx="3911982" cy="523316"/>
          </a:xfrm>
        </p:spPr>
        <p:txBody>
          <a:bodyPr rtlCol="0" anchor="ctr">
            <a:noAutofit/>
          </a:bodyPr>
          <a:lstStyle>
            <a:lvl1pPr>
              <a:defRPr lang="en-GB" sz="2000" spc="300"/>
            </a:lvl1pPr>
          </a:lstStyle>
          <a:p>
            <a:pPr lvl="0" rtl="0"/>
            <a:r>
              <a:rPr lang="en-GB"/>
              <a:t>Click to edit text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2003C5A-BF21-DE87-0ED1-3E2D0F32B5D8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1864931" y="3448050"/>
            <a:ext cx="3911982" cy="2307568"/>
          </a:xfrm>
        </p:spPr>
        <p:txBody>
          <a:bodyPr rtlCol="0"/>
          <a:lstStyle>
            <a:lvl1pPr marL="283464" indent="-283464">
              <a:buClr>
                <a:schemeClr val="accent6"/>
              </a:buClr>
              <a:buFont typeface="Arial" panose="020B0604020202020204" pitchFamily="34" charset="0"/>
              <a:buChar char="•"/>
              <a:defRPr lang="en-GB" sz="1600" spc="200" baseline="0">
                <a:solidFill>
                  <a:schemeClr val="bg1"/>
                </a:solidFill>
                <a:latin typeface="+mn-lt"/>
              </a:defRPr>
            </a:lvl1pPr>
            <a:lvl2pPr marL="566928" indent="-283464">
              <a:defRPr lang="en-GB" sz="1600"/>
            </a:lvl2pPr>
            <a:lvl3pPr marL="859536" indent="-283464">
              <a:defRPr lang="en-GB" sz="1600"/>
            </a:lvl3pPr>
            <a:lvl4pPr marL="1152144">
              <a:defRPr lang="en-GB" sz="1600"/>
            </a:lvl4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39870F08-C2AE-9AF7-58DE-EEA8A48BEDA9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6966224" y="3448050"/>
            <a:ext cx="3911982" cy="2307568"/>
          </a:xfrm>
        </p:spPr>
        <p:txBody>
          <a:bodyPr rtlCol="0"/>
          <a:lstStyle>
            <a:lvl1pPr marL="283464" indent="-283464">
              <a:buClr>
                <a:schemeClr val="accent6"/>
              </a:buClr>
              <a:buFont typeface="Arial" panose="020B0604020202020204" pitchFamily="34" charset="0"/>
              <a:buChar char="•"/>
              <a:defRPr lang="en-GB" sz="1600" spc="200" baseline="0">
                <a:solidFill>
                  <a:schemeClr val="bg1"/>
                </a:solidFill>
                <a:latin typeface="+mn-lt"/>
              </a:defRPr>
            </a:lvl1pPr>
            <a:lvl2pPr marL="566928" indent="-283464">
              <a:defRPr lang="en-GB" sz="1600"/>
            </a:lvl2pPr>
            <a:lvl3pPr marL="859536" indent="-283464">
              <a:defRPr lang="en-GB" sz="1600"/>
            </a:lvl3pPr>
            <a:lvl4pPr marL="1152144">
              <a:defRPr lang="en-GB" sz="1600"/>
            </a:lvl4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</p:txBody>
      </p:sp>
      <p:sp>
        <p:nvSpPr>
          <p:cNvPr id="41" name="Graphic 15">
            <a:extLst>
              <a:ext uri="{FF2B5EF4-FFF2-40B4-BE49-F238E27FC236}">
                <a16:creationId xmlns:a16="http://schemas.microsoft.com/office/drawing/2014/main" id="{FFDFB3E1-7148-2A79-2224-9A66EE89CDB3}"/>
              </a:ext>
            </a:extLst>
          </p:cNvPr>
          <p:cNvSpPr/>
          <p:nvPr userDrawn="1"/>
        </p:nvSpPr>
        <p:spPr>
          <a:xfrm>
            <a:off x="10521648" y="5608449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42" name="Graphic 15">
            <a:extLst>
              <a:ext uri="{FF2B5EF4-FFF2-40B4-BE49-F238E27FC236}">
                <a16:creationId xmlns:a16="http://schemas.microsoft.com/office/drawing/2014/main" id="{4D2D79B7-4A68-FA5E-D644-77D4216A8149}"/>
              </a:ext>
            </a:extLst>
          </p:cNvPr>
          <p:cNvSpPr/>
          <p:nvPr userDrawn="1"/>
        </p:nvSpPr>
        <p:spPr>
          <a:xfrm>
            <a:off x="1098137" y="2693558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44" name="Graphic 12">
            <a:extLst>
              <a:ext uri="{FF2B5EF4-FFF2-40B4-BE49-F238E27FC236}">
                <a16:creationId xmlns:a16="http://schemas.microsoft.com/office/drawing/2014/main" id="{09257FA7-91DE-7D44-90E4-63C9DFA962D4}"/>
              </a:ext>
            </a:extLst>
          </p:cNvPr>
          <p:cNvSpPr/>
          <p:nvPr userDrawn="1"/>
        </p:nvSpPr>
        <p:spPr>
          <a:xfrm>
            <a:off x="1306906" y="3837599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Graphic 12">
            <a:extLst>
              <a:ext uri="{FF2B5EF4-FFF2-40B4-BE49-F238E27FC236}">
                <a16:creationId xmlns:a16="http://schemas.microsoft.com/office/drawing/2014/main" id="{4B7933AC-77F8-5A1E-9F12-CD7683B26868}"/>
              </a:ext>
            </a:extLst>
          </p:cNvPr>
          <p:cNvSpPr/>
          <p:nvPr userDrawn="1"/>
        </p:nvSpPr>
        <p:spPr>
          <a:xfrm>
            <a:off x="653351" y="4521502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5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gradFill flip="none" rotWithShape="1">
          <a:gsLst>
            <a:gs pos="0">
              <a:schemeClr val="accent4">
                <a:lumMod val="50000"/>
              </a:schemeClr>
            </a:gs>
            <a:gs pos="28000">
              <a:schemeClr val="tx1"/>
            </a:gs>
            <a:gs pos="80000">
              <a:schemeClr val="accent6">
                <a:lumMod val="50000"/>
              </a:schemeClr>
            </a:gs>
            <a:gs pos="99000">
              <a:schemeClr val="tx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DE0BA61-3394-C68B-D34A-99473398C4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774B0-5C6F-338C-838B-03C1E04D0C9B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49351" y="1683189"/>
            <a:ext cx="10493300" cy="5174811"/>
          </a:xfrm>
          <a:solidFill>
            <a:schemeClr val="bg2"/>
          </a:solidFill>
        </p:spPr>
        <p:txBody>
          <a:bodyPr rtlCol="0">
            <a:noAutofit/>
          </a:bodyPr>
          <a:lstStyle>
            <a:defPPr>
              <a:defRPr lang="en-GB"/>
            </a:def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3A8728-F1AB-C74B-A3F2-19AC95C54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51" y="365125"/>
            <a:ext cx="10515600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id="{7FDD546F-3181-A2C4-3ECF-1E4540E1E8FD}"/>
              </a:ext>
            </a:extLst>
          </p:cNvPr>
          <p:cNvSpPr/>
          <p:nvPr userDrawn="1"/>
        </p:nvSpPr>
        <p:spPr>
          <a:xfrm>
            <a:off x="894937" y="2693558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3" name="Graphic 12">
            <a:extLst>
              <a:ext uri="{FF2B5EF4-FFF2-40B4-BE49-F238E27FC236}">
                <a16:creationId xmlns:a16="http://schemas.microsoft.com/office/drawing/2014/main" id="{97F35EB9-5535-DCD3-2424-B71C26EAE49D}"/>
              </a:ext>
            </a:extLst>
          </p:cNvPr>
          <p:cNvSpPr/>
          <p:nvPr userDrawn="1"/>
        </p:nvSpPr>
        <p:spPr>
          <a:xfrm>
            <a:off x="351350" y="4503806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588D46B-94A1-1F67-DBB5-DCEAA4A4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B30F573-4108-8909-3C0A-D2447A109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3EDBAD98-791B-7F40-4F48-85CFC9ECABBE}"/>
              </a:ext>
            </a:extLst>
          </p:cNvPr>
          <p:cNvSpPr/>
          <p:nvPr userDrawn="1"/>
        </p:nvSpPr>
        <p:spPr>
          <a:xfrm>
            <a:off x="653351" y="519283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E3D81F90-4EAE-8C26-A885-E7B59E49164A}"/>
              </a:ext>
            </a:extLst>
          </p:cNvPr>
          <p:cNvSpPr/>
          <p:nvPr userDrawn="1"/>
        </p:nvSpPr>
        <p:spPr>
          <a:xfrm>
            <a:off x="10979909" y="1571885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19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gradFill flip="none" rotWithShape="1">
          <a:gsLst>
            <a:gs pos="0">
              <a:schemeClr val="accent4">
                <a:lumMod val="50000"/>
              </a:schemeClr>
            </a:gs>
            <a:gs pos="28000">
              <a:schemeClr val="tx1"/>
            </a:gs>
            <a:gs pos="80000">
              <a:schemeClr val="accent6">
                <a:lumMod val="50000"/>
              </a:schemeClr>
            </a:gs>
            <a:gs pos="99000">
              <a:schemeClr val="tx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DE0BA61-3394-C68B-D34A-99473398C4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EF5DF7BD-C87C-3543-83E0-89618195836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49349" y="1684777"/>
            <a:ext cx="10515601" cy="5171635"/>
          </a:xfrm>
          <a:solidFill>
            <a:schemeClr val="bg2"/>
          </a:solidFill>
        </p:spPr>
        <p:txBody>
          <a:bodyPr rtlCol="0" anchor="ctr">
            <a:noAutofit/>
          </a:bodyPr>
          <a:lstStyle>
            <a:lvl1pPr algn="ctr" rtl="0" fontAlgn="base">
              <a:defRPr lang="en-GB" sz="1800" b="0" i="0" smtClean="0">
                <a:solidFill>
                  <a:schemeClr val="bg1"/>
                </a:solidFill>
                <a:effectLst/>
                <a:latin typeface="Arial Nova" panose="020B0504020202020204" pitchFamily="34" charset="0"/>
                <a:cs typeface="Arial" panose="020B0604020202020204" pitchFamily="34" charset="0"/>
              </a:defRPr>
            </a:lvl1pPr>
          </a:lstStyle>
          <a:p>
            <a:pPr rtl="0" fontAlgn="base"/>
            <a:r>
              <a:rPr lang="en-GB" b="0" i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Click to insert image or graphic here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3A8728-F1AB-C74B-A3F2-19AC95C54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51" y="365125"/>
            <a:ext cx="10515600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id="{7FDD546F-3181-A2C4-3ECF-1E4540E1E8FD}"/>
              </a:ext>
            </a:extLst>
          </p:cNvPr>
          <p:cNvSpPr/>
          <p:nvPr userDrawn="1"/>
        </p:nvSpPr>
        <p:spPr>
          <a:xfrm>
            <a:off x="871787" y="621690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3" name="Graphic 12">
            <a:extLst>
              <a:ext uri="{FF2B5EF4-FFF2-40B4-BE49-F238E27FC236}">
                <a16:creationId xmlns:a16="http://schemas.microsoft.com/office/drawing/2014/main" id="{97F35EB9-5535-DCD3-2424-B71C26EAE49D}"/>
              </a:ext>
            </a:extLst>
          </p:cNvPr>
          <p:cNvSpPr/>
          <p:nvPr userDrawn="1"/>
        </p:nvSpPr>
        <p:spPr>
          <a:xfrm>
            <a:off x="351350" y="1540687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588D46B-94A1-1F67-DBB5-DCEAA4A4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B30F573-4108-8909-3C0A-D2447A109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3EDBAD98-791B-7F40-4F48-85CFC9ECABBE}"/>
              </a:ext>
            </a:extLst>
          </p:cNvPr>
          <p:cNvSpPr/>
          <p:nvPr userDrawn="1"/>
        </p:nvSpPr>
        <p:spPr>
          <a:xfrm>
            <a:off x="607054" y="188247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E3D81F90-4EAE-8C26-A885-E7B59E49164A}"/>
              </a:ext>
            </a:extLst>
          </p:cNvPr>
          <p:cNvSpPr/>
          <p:nvPr userDrawn="1"/>
        </p:nvSpPr>
        <p:spPr>
          <a:xfrm>
            <a:off x="11685964" y="2868248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746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gradFill>
          <a:gsLst>
            <a:gs pos="79986">
              <a:schemeClr val="accent6">
                <a:lumMod val="50000"/>
              </a:schemeClr>
            </a:gs>
            <a:gs pos="39018">
              <a:srgbClr val="020C12"/>
            </a:gs>
            <a:gs pos="15000">
              <a:schemeClr val="accent4">
                <a:lumMod val="50000"/>
              </a:schemeClr>
            </a:gs>
            <a:gs pos="0">
              <a:schemeClr val="accent4"/>
            </a:gs>
            <a:gs pos="99000">
              <a:schemeClr val="tx2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7E44934-AEEA-561B-0ADE-A0E419F72E34}"/>
              </a:ext>
            </a:extLst>
          </p:cNvPr>
          <p:cNvSpPr/>
          <p:nvPr userDrawn="1"/>
        </p:nvSpPr>
        <p:spPr>
          <a:xfrm>
            <a:off x="0" y="4477"/>
            <a:ext cx="12192000" cy="68535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87731F-00C5-9B08-2819-491BDD0E1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476BD1A-F3CD-7831-B675-4B30DB13BBB4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38200" y="2234612"/>
            <a:ext cx="2743200" cy="2743200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0056BB6-6681-5F18-0707-36FF788E8B7D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3649398" y="1743093"/>
            <a:ext cx="4848110" cy="3833614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A861960-A20F-381C-EC4B-C2A0F840B4C9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8554054" y="2234612"/>
            <a:ext cx="2743200" cy="2735210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584954C9-4281-0277-452A-6BD47D8FAF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5576707"/>
            <a:ext cx="10515600" cy="613963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lang="en-GB" sz="160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</p:txBody>
      </p:sp>
      <p:sp>
        <p:nvSpPr>
          <p:cNvPr id="24" name="Graphic 12">
            <a:extLst>
              <a:ext uri="{FF2B5EF4-FFF2-40B4-BE49-F238E27FC236}">
                <a16:creationId xmlns:a16="http://schemas.microsoft.com/office/drawing/2014/main" id="{19D5DAAF-67AD-0ADB-6FC2-7D9A92AE0BD0}"/>
              </a:ext>
            </a:extLst>
          </p:cNvPr>
          <p:cNvSpPr/>
          <p:nvPr userDrawn="1"/>
        </p:nvSpPr>
        <p:spPr>
          <a:xfrm>
            <a:off x="11170456" y="969148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858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8C17DA-981F-0BA8-3CD8-5ADAFFFB5412}"/>
              </a:ext>
            </a:extLst>
          </p:cNvPr>
          <p:cNvSpPr/>
          <p:nvPr userDrawn="1"/>
        </p:nvSpPr>
        <p:spPr>
          <a:xfrm>
            <a:off x="1876516" y="1290549"/>
            <a:ext cx="144379" cy="144379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848A31F-7C70-BCA2-A2B0-D6C410082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9FED265-6FB8-0B0E-967A-10AF6EF7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Graphic 12">
            <a:extLst>
              <a:ext uri="{FF2B5EF4-FFF2-40B4-BE49-F238E27FC236}">
                <a16:creationId xmlns:a16="http://schemas.microsoft.com/office/drawing/2014/main" id="{B7E94463-D34E-7B78-40B0-21660AE939E4}"/>
              </a:ext>
            </a:extLst>
          </p:cNvPr>
          <p:cNvSpPr/>
          <p:nvPr userDrawn="1"/>
        </p:nvSpPr>
        <p:spPr>
          <a:xfrm>
            <a:off x="688076" y="519283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2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gradFill>
          <a:gsLst>
            <a:gs pos="82003">
              <a:schemeClr val="accent6"/>
            </a:gs>
            <a:gs pos="39982">
              <a:srgbClr val="020D13"/>
            </a:gs>
            <a:gs pos="14000">
              <a:schemeClr val="accent4">
                <a:lumMod val="50000"/>
              </a:schemeClr>
            </a:gs>
            <a:gs pos="0">
              <a:schemeClr val="accent4"/>
            </a:gs>
            <a:gs pos="98000">
              <a:schemeClr val="tx2"/>
            </a:gs>
          </a:gsLst>
          <a:lin ang="8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32CE5E0-A271-3F02-95B0-2A27489DEF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14000"/>
          </a:blip>
          <a:srcRect l="30375" t="11383" b="18991"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4AEACF2-BE4A-08C5-F323-8ED695B39E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CF52F7-0472-2EF4-1223-1785705A2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51" y="365125"/>
            <a:ext cx="10515600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2A5F4FEA-EFFD-2913-9734-00CA69A215E5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1494453" y="2057399"/>
            <a:ext cx="6430348" cy="3352163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9156B9-9B42-6D12-4F4C-6DA6A98B333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8324850" y="2055812"/>
            <a:ext cx="2373313" cy="3353751"/>
          </a:xfrm>
          <a:solidFill>
            <a:schemeClr val="bg2"/>
          </a:solidFill>
        </p:spPr>
        <p:txBody>
          <a:bodyPr rtlCol="0" anchor="ctr">
            <a:noAutofit/>
          </a:bodyPr>
          <a:lstStyle>
            <a:lvl1pPr algn="ctr">
              <a:defRPr lang="en-GB"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0F80B8C5-F10F-2547-E085-FA5D266DDF76}"/>
              </a:ext>
            </a:extLst>
          </p:cNvPr>
          <p:cNvSpPr/>
          <p:nvPr userDrawn="1"/>
        </p:nvSpPr>
        <p:spPr>
          <a:xfrm>
            <a:off x="1098137" y="2693558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9" name="Graphic 12">
            <a:extLst>
              <a:ext uri="{FF2B5EF4-FFF2-40B4-BE49-F238E27FC236}">
                <a16:creationId xmlns:a16="http://schemas.microsoft.com/office/drawing/2014/main" id="{38898B79-1550-A6AC-FE9B-CBDD2DDE9EB0}"/>
              </a:ext>
            </a:extLst>
          </p:cNvPr>
          <p:cNvSpPr/>
          <p:nvPr userDrawn="1"/>
        </p:nvSpPr>
        <p:spPr>
          <a:xfrm>
            <a:off x="1225881" y="4503806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C89F2857-55B5-64B7-59A5-3B565E8D1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B702CC53-A6C1-26BA-DC75-CF9EF670E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Graphic 15">
            <a:extLst>
              <a:ext uri="{FF2B5EF4-FFF2-40B4-BE49-F238E27FC236}">
                <a16:creationId xmlns:a16="http://schemas.microsoft.com/office/drawing/2014/main" id="{55D287F0-FA0C-5618-47B9-31AC978549CC}"/>
              </a:ext>
            </a:extLst>
          </p:cNvPr>
          <p:cNvSpPr/>
          <p:nvPr userDrawn="1"/>
        </p:nvSpPr>
        <p:spPr>
          <a:xfrm>
            <a:off x="11404163" y="4375790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437FDA18-E199-E2F6-264B-D9B6E241E574}"/>
              </a:ext>
            </a:extLst>
          </p:cNvPr>
          <p:cNvSpPr/>
          <p:nvPr userDrawn="1"/>
        </p:nvSpPr>
        <p:spPr>
          <a:xfrm>
            <a:off x="653351" y="519283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222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gradFill>
          <a:gsLst>
            <a:gs pos="81987">
              <a:schemeClr val="accent6">
                <a:lumMod val="50000"/>
              </a:schemeClr>
            </a:gs>
            <a:gs pos="35040">
              <a:srgbClr val="020B11"/>
            </a:gs>
            <a:gs pos="11979">
              <a:schemeClr val="accent4">
                <a:lumMod val="50000"/>
              </a:schemeClr>
            </a:gs>
            <a:gs pos="0">
              <a:schemeClr val="accent4"/>
            </a:gs>
            <a:gs pos="99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14">
            <a:extLst>
              <a:ext uri="{FF2B5EF4-FFF2-40B4-BE49-F238E27FC236}">
                <a16:creationId xmlns:a16="http://schemas.microsoft.com/office/drawing/2014/main" id="{BD0D7128-6130-EE47-90ED-D45A35B438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7000"/>
                    </a14:imgEffect>
                  </a14:imgLayer>
                </a14:imgProps>
              </a:ext>
            </a:extLst>
          </a:blip>
          <a:srcRect t="185" b="185"/>
          <a:stretch/>
        </p:blipFill>
        <p:spPr>
          <a:xfrm>
            <a:off x="-6228" y="3074"/>
            <a:ext cx="12192000" cy="6854926"/>
          </a:xfrm>
          <a:prstGeom prst="rect">
            <a:avLst/>
          </a:prstGeom>
        </p:spPr>
      </p:pic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14AC0A97-7D79-3DBE-FB53-A9EBFD806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51" t="2692" r="49052" b="2173"/>
          <a:stretch/>
        </p:blipFill>
        <p:spPr>
          <a:xfrm>
            <a:off x="4459945" y="-6350"/>
            <a:ext cx="7732295" cy="68538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94206CF-1482-CF6D-D783-1BB21E6F679A}"/>
              </a:ext>
            </a:extLst>
          </p:cNvPr>
          <p:cNvSpPr/>
          <p:nvPr userDrawn="1"/>
        </p:nvSpPr>
        <p:spPr>
          <a:xfrm>
            <a:off x="5698" y="0"/>
            <a:ext cx="6085171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C79405F-38DE-C05D-5E87-4D38F54C79B4}"/>
              </a:ext>
            </a:extLst>
          </p:cNvPr>
          <p:cNvCxnSpPr>
            <a:cxnSpLocks/>
          </p:cNvCxnSpPr>
          <p:nvPr userDrawn="1"/>
        </p:nvCxnSpPr>
        <p:spPr>
          <a:xfrm>
            <a:off x="-12590" y="3125038"/>
            <a:ext cx="4804046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7C904D88-E1BE-F1FA-D405-F55DA966DA84}"/>
              </a:ext>
            </a:extLst>
          </p:cNvPr>
          <p:cNvSpPr/>
          <p:nvPr userDrawn="1"/>
        </p:nvSpPr>
        <p:spPr>
          <a:xfrm>
            <a:off x="705405" y="1144246"/>
            <a:ext cx="126770" cy="126770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E83F98-B388-2594-BACB-E3DB652C9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6371" y="1562944"/>
            <a:ext cx="3767257" cy="1358678"/>
          </a:xfrm>
        </p:spPr>
        <p:txBody>
          <a:bodyPr rtlCol="0" anchor="b">
            <a:noAutofit/>
          </a:bodyPr>
          <a:lstStyle>
            <a:defPPr>
              <a:defRPr lang="en-GB"/>
            </a:defPPr>
          </a:lstStyle>
          <a:p>
            <a:pPr rtl="0"/>
            <a:r>
              <a:rPr lang="en-GB"/>
              <a:t>Click to edit title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04BA031E-69C2-025F-5A62-37A61D3D51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6371" y="3426703"/>
            <a:ext cx="3767257" cy="2616883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en-GB" sz="16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A6CCC38-0DC7-93AB-5678-4FB88CE97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15ED02F-D1E1-9C00-BD42-A95D595E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Graphic 12">
            <a:extLst>
              <a:ext uri="{FF2B5EF4-FFF2-40B4-BE49-F238E27FC236}">
                <a16:creationId xmlns:a16="http://schemas.microsoft.com/office/drawing/2014/main" id="{1D8F0816-C429-D32E-058B-33405874DFA7}"/>
              </a:ext>
            </a:extLst>
          </p:cNvPr>
          <p:cNvSpPr/>
          <p:nvPr userDrawn="1"/>
        </p:nvSpPr>
        <p:spPr>
          <a:xfrm>
            <a:off x="468157" y="1963496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26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99000">
              <a:srgbClr val="05202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3EA418-19D1-0D4D-BE52-40A86E32F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BAE0C-5187-A64D-A481-E69245670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59C05-48F5-9346-8256-5B61C6990E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GB" sz="1200">
                <a:solidFill>
                  <a:schemeClr val="bg1"/>
                </a:solidFill>
                <a:latin typeface="+mj-lt"/>
                <a:cs typeface="Biome" panose="020B0503030204020804" pitchFamily="34" charset="0"/>
              </a:defRPr>
            </a:lvl1pPr>
          </a:lstStyle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75D63-7351-9C4A-AEE0-10E27B3B64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en-GB" sz="1200">
                <a:solidFill>
                  <a:schemeClr val="bg1"/>
                </a:solidFill>
                <a:latin typeface="+mj-lt"/>
                <a:cs typeface="Biome" panose="020B0503030204020804" pitchFamily="34" charset="0"/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0889F-2BBA-5F45-95BC-BEA6688167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en-GB" sz="1200">
                <a:solidFill>
                  <a:schemeClr val="bg1"/>
                </a:solidFill>
                <a:latin typeface="+mj-lt"/>
                <a:cs typeface="Biome" panose="020B0503030204020804" pitchFamily="34" charset="0"/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69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58" r:id="rId3"/>
    <p:sldLayoutId id="2147483664" r:id="rId4"/>
    <p:sldLayoutId id="2147483650" r:id="rId5"/>
    <p:sldLayoutId id="2147483666" r:id="rId6"/>
    <p:sldLayoutId id="2147483659" r:id="rId7"/>
    <p:sldLayoutId id="2147483660" r:id="rId8"/>
    <p:sldLayoutId id="214748366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400" kern="1200">
          <a:solidFill>
            <a:schemeClr val="bg1"/>
          </a:solidFill>
          <a:latin typeface="+mj-lt"/>
          <a:ea typeface="+mj-ea"/>
          <a:cs typeface="Biome" panose="020B05030302040208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GB" sz="2800" kern="1200">
          <a:solidFill>
            <a:schemeClr val="accent3"/>
          </a:solidFill>
          <a:latin typeface="+mj-lt"/>
          <a:ea typeface="+mn-ea"/>
          <a:cs typeface="Biome" panose="020B05030302040208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7.jpg"/><Relationship Id="rId4" Type="http://schemas.openxmlformats.org/officeDocument/2006/relationships/hyperlink" Target="https://iopscience.iop.org/article/10.1088/0022-3700/9/6/015/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874EA-2F67-60CD-631F-5A787057F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45915"/>
            <a:ext cx="12191998" cy="5386635"/>
          </a:xfrm>
        </p:spPr>
        <p:txBody>
          <a:bodyPr rtlCol="0"/>
          <a:lstStyle>
            <a:defPPr>
              <a:defRPr lang="en-GB"/>
            </a:defPPr>
          </a:lstStyle>
          <a:p>
            <a:r>
              <a:rPr lang="en-GB" dirty="0"/>
              <a:t>A Neutral Hydrogen Monitor for Electron Cooling Studies of H</a:t>
            </a:r>
            <a:r>
              <a:rPr lang="en-GB" baseline="30000" dirty="0"/>
              <a:t>- </a:t>
            </a:r>
            <a:r>
              <a:rPr lang="en-GB" dirty="0"/>
              <a:t>ions in ELENA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DCA66-AFF2-6563-D886-02501959F7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Gérard Alain Tranquille</a:t>
            </a:r>
          </a:p>
          <a:p>
            <a:pPr rtl="0"/>
            <a:r>
              <a:rPr lang="en-GB" dirty="0"/>
              <a:t>SY Department, CERN</a:t>
            </a:r>
          </a:p>
        </p:txBody>
      </p:sp>
    </p:spTree>
    <p:extLst>
      <p:ext uri="{BB962C8B-B14F-4D97-AF65-F5344CB8AC3E}">
        <p14:creationId xmlns:p14="http://schemas.microsoft.com/office/powerpoint/2010/main" val="2498031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0F2C3-E994-1352-3FE2-A3515B11B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4606C5-ADF6-36CF-3E19-36C40B3A9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51" y="187508"/>
            <a:ext cx="10515600" cy="1325563"/>
          </a:xfrm>
        </p:spPr>
        <p:txBody>
          <a:bodyPr/>
          <a:lstStyle/>
          <a:p>
            <a:r>
              <a:rPr lang="en-GB" dirty="0"/>
              <a:t>Measurements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43371-E561-2AE2-D8FD-AA159CE65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10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38077D-67CF-E389-9EB8-4645A11FF6FE}"/>
              </a:ext>
            </a:extLst>
          </p:cNvPr>
          <p:cNvSpPr txBox="1"/>
          <p:nvPr/>
        </p:nvSpPr>
        <p:spPr>
          <a:xfrm>
            <a:off x="1210430" y="1351358"/>
            <a:ext cx="81216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H- beam scanned in position and angle on the two cooling plateaus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Some scans in electron beam position, intensity and electron beam expansion</a:t>
            </a:r>
          </a:p>
        </p:txBody>
      </p:sp>
      <p:pic>
        <p:nvPicPr>
          <p:cNvPr id="9" name="Picture 8" descr="A screen shot of a document&#10;&#10;AI-generated content may be incorrect.">
            <a:extLst>
              <a:ext uri="{FF2B5EF4-FFF2-40B4-BE49-F238E27FC236}">
                <a16:creationId xmlns:a16="http://schemas.microsoft.com/office/drawing/2014/main" id="{4C0094E5-DBF8-5C8D-3697-415AEA9B1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038" y="2486085"/>
            <a:ext cx="6364722" cy="2973749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FFFDDAEA-A90C-CE76-F457-129F0F051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29" y="3438538"/>
            <a:ext cx="6029297" cy="281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24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90696-DFDC-7596-EC62-8898C007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ELENA Magnetic Cycle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98014-D982-8765-52E7-C728F928476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98629" y="3533617"/>
            <a:ext cx="6888665" cy="961087"/>
          </a:xfrm>
        </p:spPr>
        <p:txBody>
          <a:bodyPr/>
          <a:lstStyle/>
          <a:p>
            <a:r>
              <a:rPr lang="en-GB" dirty="0"/>
              <a:t>AD cycle length 110 s</a:t>
            </a:r>
          </a:p>
          <a:p>
            <a:r>
              <a:rPr lang="en-GB" dirty="0"/>
              <a:t>ELENA cycle length 15 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A6E6B-974A-395A-4C56-FC399A86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11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C2E66E-18A7-D930-AD6D-229D6B8C5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3232" y="213204"/>
            <a:ext cx="3782139" cy="2124365"/>
          </a:xfrm>
          <a:prstGeom prst="rect">
            <a:avLst/>
          </a:prstGeo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AA66806-9F83-CFED-14D0-6A420DC1B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9188" y="2467913"/>
            <a:ext cx="8056183" cy="417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48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047D1-E7F1-9FCA-DB03-EB4FC8B4E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12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B2464C-9B54-CF8A-7EB0-A23AB0ED2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18" y="220628"/>
            <a:ext cx="10236017" cy="3565065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2120A0C-04ED-EF61-C088-EB6DBC25E189}"/>
              </a:ext>
            </a:extLst>
          </p:cNvPr>
          <p:cNvSpPr txBox="1">
            <a:spLocks/>
          </p:cNvSpPr>
          <p:nvPr/>
        </p:nvSpPr>
        <p:spPr>
          <a:xfrm>
            <a:off x="756518" y="4087554"/>
            <a:ext cx="3923637" cy="19494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GB"/>
            </a:defPPr>
            <a:lvl1pPr marL="285750" marR="0" indent="-2857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•"/>
              <a:tabLst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Can insert up to 7 ELENA H</a:t>
            </a:r>
            <a:r>
              <a:rPr lang="en-GB" baseline="30000" dirty="0"/>
              <a:t>-</a:t>
            </a:r>
            <a:r>
              <a:rPr lang="en-GB" dirty="0"/>
              <a:t> cycles per AD cycle</a:t>
            </a:r>
          </a:p>
          <a:p>
            <a:r>
              <a:rPr lang="en-GB" dirty="0"/>
              <a:t>Stripping due to cooling electrons clearly seen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5835E4-ED77-6A77-92DC-6091C9D15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716" y="4032571"/>
            <a:ext cx="6780334" cy="237619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DE92C80-73E0-C9A2-F325-0280F922BDBB}"/>
              </a:ext>
            </a:extLst>
          </p:cNvPr>
          <p:cNvCxnSpPr>
            <a:cxnSpLocks/>
          </p:cNvCxnSpPr>
          <p:nvPr/>
        </p:nvCxnSpPr>
        <p:spPr>
          <a:xfrm flipH="1">
            <a:off x="5242999" y="3348414"/>
            <a:ext cx="736782" cy="1138067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1DEC87F-C935-0DE7-F181-3DD22D3E7EE6}"/>
              </a:ext>
            </a:extLst>
          </p:cNvPr>
          <p:cNvCxnSpPr>
            <a:cxnSpLocks/>
          </p:cNvCxnSpPr>
          <p:nvPr/>
        </p:nvCxnSpPr>
        <p:spPr>
          <a:xfrm>
            <a:off x="7105787" y="3348413"/>
            <a:ext cx="4195934" cy="1138068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57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76038-0CD4-DA7F-0B75-BE0897C66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254" y="204266"/>
            <a:ext cx="3978584" cy="1358678"/>
          </a:xfrm>
        </p:spPr>
        <p:txBody>
          <a:bodyPr/>
          <a:lstStyle/>
          <a:p>
            <a:r>
              <a:rPr lang="en-GB" dirty="0"/>
              <a:t>A Typical ELENA Cycle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9F3FD-2663-1683-2AEC-802CAA6B7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05FBD0-16EC-634A-46F2-B869E15B4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616" y="106856"/>
            <a:ext cx="5294710" cy="4335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B28FF9-4196-A00C-F02B-F024201C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90" y="1684138"/>
            <a:ext cx="3020102" cy="22685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7AB4E2-F72B-6DE7-B834-90CF7BECA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1296" y="1684139"/>
            <a:ext cx="3029839" cy="22758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9E2BB6-DCC5-257C-5976-FB00923FB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157" y="4463846"/>
            <a:ext cx="2623432" cy="22685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837282-98A2-6CB5-5CCD-5EF692272D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9622" y="4499357"/>
            <a:ext cx="2578754" cy="22299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20952E6-314D-B2DD-86BD-CAE45D2B19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0731" y="4499357"/>
            <a:ext cx="2578754" cy="22299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11F803E-3CAD-C7BB-E094-8D1CECAE02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1840" y="4499356"/>
            <a:ext cx="2578754" cy="222991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1B69761-1C65-6F02-BFC4-F920F73B3D13}"/>
              </a:ext>
            </a:extLst>
          </p:cNvPr>
          <p:cNvCxnSpPr/>
          <p:nvPr/>
        </p:nvCxnSpPr>
        <p:spPr>
          <a:xfrm flipV="1">
            <a:off x="1699641" y="1307690"/>
            <a:ext cx="5490467" cy="3382297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9F0E98B-516F-4E70-D74F-ED931B279DBC}"/>
              </a:ext>
            </a:extLst>
          </p:cNvPr>
          <p:cNvCxnSpPr>
            <a:cxnSpLocks/>
          </p:cNvCxnSpPr>
          <p:nvPr/>
        </p:nvCxnSpPr>
        <p:spPr>
          <a:xfrm flipV="1">
            <a:off x="4478999" y="975219"/>
            <a:ext cx="3545014" cy="3779392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0B5A2A1-6E62-B434-F272-06091F949E01}"/>
              </a:ext>
            </a:extLst>
          </p:cNvPr>
          <p:cNvCxnSpPr>
            <a:cxnSpLocks/>
          </p:cNvCxnSpPr>
          <p:nvPr/>
        </p:nvCxnSpPr>
        <p:spPr>
          <a:xfrm flipV="1">
            <a:off x="7302589" y="1088365"/>
            <a:ext cx="2355854" cy="3601622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903163A-989E-159E-6B1B-EF9E98C72F89}"/>
              </a:ext>
            </a:extLst>
          </p:cNvPr>
          <p:cNvCxnSpPr>
            <a:cxnSpLocks/>
          </p:cNvCxnSpPr>
          <p:nvPr/>
        </p:nvCxnSpPr>
        <p:spPr>
          <a:xfrm flipV="1">
            <a:off x="9994791" y="1169746"/>
            <a:ext cx="1251034" cy="3520241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069ED9C-E3E6-4BF4-A571-DBDA53515522}"/>
              </a:ext>
            </a:extLst>
          </p:cNvPr>
          <p:cNvSpPr txBox="1"/>
          <p:nvPr/>
        </p:nvSpPr>
        <p:spPr>
          <a:xfrm>
            <a:off x="1043235" y="4509180"/>
            <a:ext cx="1371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Inj</a:t>
            </a:r>
            <a:r>
              <a:rPr lang="en-GB" dirty="0"/>
              <a:t>: 100 keV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E09904-2B84-EE29-5FEF-23AC74DF7996}"/>
              </a:ext>
            </a:extLst>
          </p:cNvPr>
          <p:cNvSpPr txBox="1"/>
          <p:nvPr/>
        </p:nvSpPr>
        <p:spPr>
          <a:xfrm>
            <a:off x="3963473" y="453763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5.3 MeV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DA80FD-4CC4-D251-10CB-A0D01A5BA84A}"/>
              </a:ext>
            </a:extLst>
          </p:cNvPr>
          <p:cNvSpPr txBox="1"/>
          <p:nvPr/>
        </p:nvSpPr>
        <p:spPr>
          <a:xfrm>
            <a:off x="6702198" y="4555116"/>
            <a:ext cx="101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368 keV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E6FB7C-6BD9-C920-B4C7-FE797CEF2CEE}"/>
              </a:ext>
            </a:extLst>
          </p:cNvPr>
          <p:cNvSpPr txBox="1"/>
          <p:nvPr/>
        </p:nvSpPr>
        <p:spPr>
          <a:xfrm>
            <a:off x="9392808" y="4562707"/>
            <a:ext cx="101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 keV</a:t>
            </a:r>
          </a:p>
        </p:txBody>
      </p:sp>
    </p:spTree>
    <p:extLst>
      <p:ext uri="{BB962C8B-B14F-4D97-AF65-F5344CB8AC3E}">
        <p14:creationId xmlns:p14="http://schemas.microsoft.com/office/powerpoint/2010/main" val="2670567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CBD79A5D-EBD6-C9AC-1127-920C15D19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591" y="169734"/>
            <a:ext cx="4907831" cy="401407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C9D09-F620-AB73-2CF3-21EFE72630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4578" y="169734"/>
            <a:ext cx="5701421" cy="639411"/>
          </a:xfrm>
        </p:spPr>
        <p:txBody>
          <a:bodyPr/>
          <a:lstStyle/>
          <a:p>
            <a:r>
              <a:rPr lang="en-GB" dirty="0"/>
              <a:t>Selective analysis is needed to obtain the beam evolution on individual plateaus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6894C6-7C4D-92AB-867D-DB843C01D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14</a:t>
            </a:fld>
            <a:endParaRPr lang="en-GB" dirty="0"/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1819BEB-611A-4E28-5640-B276C7C00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485" y="3850112"/>
            <a:ext cx="3650757" cy="2741211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8303D56-A5F5-E116-7EF3-50E74502E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624" y="3850111"/>
            <a:ext cx="3650758" cy="27412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E00F3C-FBB7-5C68-5B29-0009924D0A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4465" y="809145"/>
            <a:ext cx="3425400" cy="2962026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FBBB06F1-908F-0D22-9D9B-FFF77158E623}"/>
              </a:ext>
            </a:extLst>
          </p:cNvPr>
          <p:cNvSpPr/>
          <p:nvPr/>
        </p:nvSpPr>
        <p:spPr>
          <a:xfrm>
            <a:off x="8781077" y="327445"/>
            <a:ext cx="1506458" cy="11775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6249125-B9D2-7230-8CEA-51DE59F95869}"/>
              </a:ext>
            </a:extLst>
          </p:cNvPr>
          <p:cNvSpPr/>
          <p:nvPr/>
        </p:nvSpPr>
        <p:spPr>
          <a:xfrm>
            <a:off x="10287535" y="2840231"/>
            <a:ext cx="651263" cy="11775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05287F-DFC3-F168-B332-C91F160E7B79}"/>
              </a:ext>
            </a:extLst>
          </p:cNvPr>
          <p:cNvSpPr/>
          <p:nvPr/>
        </p:nvSpPr>
        <p:spPr>
          <a:xfrm>
            <a:off x="7858885" y="1673795"/>
            <a:ext cx="818047" cy="8864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613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B6D1E-FE09-90A3-94B0-92D88C0DC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 Machine Parameters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8B14A5-6564-4269-2288-19793F269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15</a:t>
            </a:fld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0A32831-85AA-0274-D5DE-D0E7C37A0E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066212"/>
              </p:ext>
            </p:extLst>
          </p:nvPr>
        </p:nvGraphicFramePr>
        <p:xfrm>
          <a:off x="1306910" y="3502035"/>
          <a:ext cx="9578176" cy="1320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43976">
                  <a:extLst>
                    <a:ext uri="{9D8B030D-6E8A-4147-A177-3AD203B41FA5}">
                      <a16:colId xmlns:a16="http://schemas.microsoft.com/office/drawing/2014/main" val="413180992"/>
                    </a:ext>
                  </a:extLst>
                </a:gridCol>
                <a:gridCol w="1141983">
                  <a:extLst>
                    <a:ext uri="{9D8B030D-6E8A-4147-A177-3AD203B41FA5}">
                      <a16:colId xmlns:a16="http://schemas.microsoft.com/office/drawing/2014/main" val="2569675856"/>
                    </a:ext>
                  </a:extLst>
                </a:gridCol>
                <a:gridCol w="1053369">
                  <a:extLst>
                    <a:ext uri="{9D8B030D-6E8A-4147-A177-3AD203B41FA5}">
                      <a16:colId xmlns:a16="http://schemas.microsoft.com/office/drawing/2014/main" val="3988742165"/>
                    </a:ext>
                  </a:extLst>
                </a:gridCol>
                <a:gridCol w="1059125">
                  <a:extLst>
                    <a:ext uri="{9D8B030D-6E8A-4147-A177-3AD203B41FA5}">
                      <a16:colId xmlns:a16="http://schemas.microsoft.com/office/drawing/2014/main" val="1149140776"/>
                    </a:ext>
                  </a:extLst>
                </a:gridCol>
                <a:gridCol w="1162735">
                  <a:extLst>
                    <a:ext uri="{9D8B030D-6E8A-4147-A177-3AD203B41FA5}">
                      <a16:colId xmlns:a16="http://schemas.microsoft.com/office/drawing/2014/main" val="2810561756"/>
                    </a:ext>
                  </a:extLst>
                </a:gridCol>
                <a:gridCol w="1122444">
                  <a:extLst>
                    <a:ext uri="{9D8B030D-6E8A-4147-A177-3AD203B41FA5}">
                      <a16:colId xmlns:a16="http://schemas.microsoft.com/office/drawing/2014/main" val="1997367933"/>
                    </a:ext>
                  </a:extLst>
                </a:gridCol>
                <a:gridCol w="1197272">
                  <a:extLst>
                    <a:ext uri="{9D8B030D-6E8A-4147-A177-3AD203B41FA5}">
                      <a16:colId xmlns:a16="http://schemas.microsoft.com/office/drawing/2014/main" val="745407835"/>
                    </a:ext>
                  </a:extLst>
                </a:gridCol>
                <a:gridCol w="1197272">
                  <a:extLst>
                    <a:ext uri="{9D8B030D-6E8A-4147-A177-3AD203B41FA5}">
                      <a16:colId xmlns:a16="http://schemas.microsoft.com/office/drawing/2014/main" val="4513175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H- momentum (MeV/c)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Vcath</a:t>
                      </a:r>
                      <a:r>
                        <a:rPr lang="en-GB" sz="1600" dirty="0"/>
                        <a:t>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Vgrid</a:t>
                      </a:r>
                      <a:r>
                        <a:rPr lang="en-GB" sz="1600" dirty="0"/>
                        <a:t>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Ie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BUMPH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ANGLEH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BUMPV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ANGLEV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306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-368.86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13.75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-57.62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36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383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041C99-E60F-E557-0826-1BF5AB13E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16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8233AF-E558-61B9-D98F-2174CFE97A1D}"/>
              </a:ext>
            </a:extLst>
          </p:cNvPr>
          <p:cNvSpPr txBox="1">
            <a:spLocks/>
          </p:cNvSpPr>
          <p:nvPr/>
        </p:nvSpPr>
        <p:spPr>
          <a:xfrm>
            <a:off x="282102" y="246302"/>
            <a:ext cx="5642043" cy="13586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GB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400" kern="1200">
                <a:solidFill>
                  <a:schemeClr val="bg1"/>
                </a:solidFill>
                <a:latin typeface="+mj-lt"/>
                <a:ea typeface="+mj-ea"/>
                <a:cs typeface="Biome" panose="020B0503030204020804" pitchFamily="34" charset="0"/>
              </a:defRPr>
            </a:lvl1pPr>
          </a:lstStyle>
          <a:p>
            <a:r>
              <a:rPr lang="en-GB" dirty="0"/>
              <a:t>Horizontal Position Scan at 35 MeV/c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F3F89F5-64EF-1D41-DBE6-64F674838F16}"/>
              </a:ext>
            </a:extLst>
          </p:cNvPr>
          <p:cNvSpPr txBox="1">
            <a:spLocks/>
          </p:cNvSpPr>
          <p:nvPr/>
        </p:nvSpPr>
        <p:spPr>
          <a:xfrm>
            <a:off x="6517532" y="611435"/>
            <a:ext cx="4679004" cy="879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Horizontal position of the H</a:t>
            </a:r>
            <a:r>
              <a:rPr lang="en-GB" baseline="30000" dirty="0"/>
              <a:t>-</a:t>
            </a:r>
            <a:r>
              <a:rPr lang="en-GB" dirty="0"/>
              <a:t> beam bumped in (programmed) 1 mm steps (-5.6 mm to +7.4 mm)</a:t>
            </a:r>
          </a:p>
        </p:txBody>
      </p:sp>
      <p:pic>
        <p:nvPicPr>
          <p:cNvPr id="11" name="Picture 10" descr="A computer screen with a graph&#10;&#10;AI-generated content may be incorrect.">
            <a:extLst>
              <a:ext uri="{FF2B5EF4-FFF2-40B4-BE49-F238E27FC236}">
                <a16:creationId xmlns:a16="http://schemas.microsoft.com/office/drawing/2014/main" id="{631EA0B5-4946-2D51-E525-3963CB101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707" y="1770657"/>
            <a:ext cx="9993549" cy="4706195"/>
          </a:xfrm>
          <a:prstGeom prst="rect">
            <a:avLst/>
          </a:prstGeom>
        </p:spPr>
      </p:pic>
      <p:pic>
        <p:nvPicPr>
          <p:cNvPr id="9" name="Picture 8" descr="A computer screen with a graph&#10;&#10;AI-generated content may be incorrect.">
            <a:extLst>
              <a:ext uri="{FF2B5EF4-FFF2-40B4-BE49-F238E27FC236}">
                <a16:creationId xmlns:a16="http://schemas.microsoft.com/office/drawing/2014/main" id="{2F63FBE0-C72C-7CEC-9C49-622CDBD65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706" y="1739595"/>
            <a:ext cx="9993549" cy="4669165"/>
          </a:xfrm>
          <a:prstGeom prst="rect">
            <a:avLst/>
          </a:prstGeom>
        </p:spPr>
      </p:pic>
      <p:pic>
        <p:nvPicPr>
          <p:cNvPr id="13" name="Picture 12" descr="A computer screen with a graph&#10;&#10;AI-generated content may be incorrect.">
            <a:extLst>
              <a:ext uri="{FF2B5EF4-FFF2-40B4-BE49-F238E27FC236}">
                <a16:creationId xmlns:a16="http://schemas.microsoft.com/office/drawing/2014/main" id="{E7040EA5-F3E3-B66F-E9FF-4550A829EE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708" y="1742177"/>
            <a:ext cx="9993548" cy="476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4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9DD52-5E2E-0A9C-DB3A-5FC7455FDE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922" y="4555865"/>
            <a:ext cx="4703696" cy="638107"/>
          </a:xfrm>
        </p:spPr>
        <p:txBody>
          <a:bodyPr/>
          <a:lstStyle/>
          <a:p>
            <a:r>
              <a:rPr lang="en-GB" dirty="0"/>
              <a:t>Revolution frequency vs beam position measured with the longitudinal Schottky monitor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007C45-B318-D689-C48F-91154CB1B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17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C114A4-492B-0EE8-818D-E0F7E204F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579" y="174428"/>
            <a:ext cx="5285690" cy="3137440"/>
          </a:xfrm>
          <a:prstGeom prst="rect">
            <a:avLst/>
          </a:prstGeom>
        </p:spPr>
      </p:pic>
      <p:pic>
        <p:nvPicPr>
          <p:cNvPr id="4" name="Picture 3" descr="A screen shot of a graph&#10;&#10;AI-generated content may be incorrect.">
            <a:extLst>
              <a:ext uri="{FF2B5EF4-FFF2-40B4-BE49-F238E27FC236}">
                <a16:creationId xmlns:a16="http://schemas.microsoft.com/office/drawing/2014/main" id="{3B7774CD-5CE0-F799-5AEF-78AA725D3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22" y="1874715"/>
            <a:ext cx="5225047" cy="2440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E5C108-992C-3571-858A-22586681A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482" y="3661963"/>
            <a:ext cx="5291787" cy="2746797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44AF2366-7ABF-1C80-2540-5DD2FDE9CECF}"/>
              </a:ext>
            </a:extLst>
          </p:cNvPr>
          <p:cNvSpPr txBox="1">
            <a:spLocks/>
          </p:cNvSpPr>
          <p:nvPr/>
        </p:nvSpPr>
        <p:spPr>
          <a:xfrm>
            <a:off x="6046609" y="3301118"/>
            <a:ext cx="5556788" cy="440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Measured position change vs programmed position bump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7002C0D0-5F1C-9E1A-767D-EF6C663C9539}"/>
              </a:ext>
            </a:extLst>
          </p:cNvPr>
          <p:cNvSpPr txBox="1">
            <a:spLocks/>
          </p:cNvSpPr>
          <p:nvPr/>
        </p:nvSpPr>
        <p:spPr>
          <a:xfrm>
            <a:off x="6072906" y="6393718"/>
            <a:ext cx="5459059" cy="440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Revolution frequency vs measured H0 horizontal position</a:t>
            </a:r>
          </a:p>
        </p:txBody>
      </p:sp>
    </p:spTree>
    <p:extLst>
      <p:ext uri="{BB962C8B-B14F-4D97-AF65-F5344CB8AC3E}">
        <p14:creationId xmlns:p14="http://schemas.microsoft.com/office/powerpoint/2010/main" val="805121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01A6A3-7D09-A1AC-B724-D932B91FF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952AA9-FB5D-1306-9432-9ABCDB573E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282187" y="251878"/>
            <a:ext cx="4601983" cy="28426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13CFFC-2D1B-4D6D-2537-0B0726ED34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28236" y="3659395"/>
            <a:ext cx="4555934" cy="2849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4A0C26-2AA1-F09B-6368-1EFF4CA693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07829" y="889928"/>
            <a:ext cx="6581840" cy="3322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D57127-7BBE-D9BD-9461-75A9E943B80C}"/>
              </a:ext>
            </a:extLst>
          </p:cNvPr>
          <p:cNvSpPr txBox="1"/>
          <p:nvPr/>
        </p:nvSpPr>
        <p:spPr>
          <a:xfrm>
            <a:off x="690194" y="4307022"/>
            <a:ext cx="5882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Stripping rate as a function of horizontal offset (BUMPH)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485410A-9CD5-E607-8004-199047D4DD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30520" y="3209777"/>
            <a:ext cx="4834690" cy="461141"/>
          </a:xfrm>
        </p:spPr>
        <p:txBody>
          <a:bodyPr/>
          <a:lstStyle/>
          <a:p>
            <a:r>
              <a:rPr lang="en-GB" dirty="0"/>
              <a:t>Beam size evolution </a:t>
            </a:r>
            <a:r>
              <a:rPr lang="en-GB" i="1" dirty="0"/>
              <a:t>f</a:t>
            </a:r>
            <a:r>
              <a:rPr lang="en-GB" dirty="0"/>
              <a:t> horizontal offset (BUMPH)</a:t>
            </a:r>
          </a:p>
        </p:txBody>
      </p:sp>
    </p:spTree>
    <p:extLst>
      <p:ext uri="{BB962C8B-B14F-4D97-AF65-F5344CB8AC3E}">
        <p14:creationId xmlns:p14="http://schemas.microsoft.com/office/powerpoint/2010/main" val="146304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93CEA-3128-F929-26B6-A6BD0BFE15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7209" y="5957097"/>
            <a:ext cx="5322269" cy="440785"/>
          </a:xfrm>
        </p:spPr>
        <p:txBody>
          <a:bodyPr/>
          <a:lstStyle/>
          <a:p>
            <a:r>
              <a:rPr lang="en-GB" dirty="0"/>
              <a:t>Measured angle change vs programmed angle bump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76A948-7DE1-EE35-C7B3-0C244CFDF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19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C8183C-DA47-400F-CC91-81E1F3FB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870515" y="217396"/>
            <a:ext cx="5013655" cy="30374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DC5F06-4BE2-804C-0966-1AED6130F6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817574" y="3659569"/>
            <a:ext cx="5066595" cy="306930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AB89A3E-0527-8551-FED1-273997FBB892}"/>
              </a:ext>
            </a:extLst>
          </p:cNvPr>
          <p:cNvSpPr txBox="1">
            <a:spLocks/>
          </p:cNvSpPr>
          <p:nvPr/>
        </p:nvSpPr>
        <p:spPr>
          <a:xfrm>
            <a:off x="282102" y="246302"/>
            <a:ext cx="5642043" cy="13586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GB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400" kern="1200">
                <a:solidFill>
                  <a:schemeClr val="bg1"/>
                </a:solidFill>
                <a:latin typeface="+mj-lt"/>
                <a:ea typeface="+mj-ea"/>
                <a:cs typeface="Biome" panose="020B0503030204020804" pitchFamily="34" charset="0"/>
              </a:defRPr>
            </a:lvl1pPr>
          </a:lstStyle>
          <a:p>
            <a:r>
              <a:rPr lang="en-GB" dirty="0"/>
              <a:t>Horizontal Angle Scan at 35 MeV/c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B6373CC-B128-D68E-85A8-CC760D5F1532}"/>
              </a:ext>
            </a:extLst>
          </p:cNvPr>
          <p:cNvSpPr txBox="1">
            <a:spLocks/>
          </p:cNvSpPr>
          <p:nvPr/>
        </p:nvSpPr>
        <p:spPr>
          <a:xfrm>
            <a:off x="282101" y="1604980"/>
            <a:ext cx="5533219" cy="879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Horizontal angle of the H</a:t>
            </a:r>
            <a:r>
              <a:rPr lang="en-GB" baseline="30000" dirty="0"/>
              <a:t>-</a:t>
            </a:r>
            <a:r>
              <a:rPr lang="en-GB" dirty="0"/>
              <a:t> beam bumped in (programmed) 0.5 </a:t>
            </a:r>
            <a:r>
              <a:rPr lang="en-GB" dirty="0" err="1"/>
              <a:t>mrad</a:t>
            </a:r>
            <a:r>
              <a:rPr lang="en-GB" dirty="0"/>
              <a:t> steps (3.4 </a:t>
            </a:r>
            <a:r>
              <a:rPr lang="en-GB" dirty="0" err="1"/>
              <a:t>mrad</a:t>
            </a:r>
            <a:r>
              <a:rPr lang="en-GB" dirty="0"/>
              <a:t> to -0.6 </a:t>
            </a:r>
            <a:r>
              <a:rPr lang="en-GB" dirty="0" err="1"/>
              <a:t>mrad</a:t>
            </a:r>
            <a:r>
              <a:rPr lang="en-GB" dirty="0"/>
              <a:t>, initial angle = 1.4)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7DF953-DAD7-D60B-9347-747F16F48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209" y="2379053"/>
            <a:ext cx="5322269" cy="3432345"/>
          </a:xfrm>
          <a:prstGeom prst="rect">
            <a:avLst/>
          </a:prstGeom>
        </p:spPr>
      </p:pic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E487EC60-5A41-D8FD-1E2F-9BDB0E7D2B8A}"/>
              </a:ext>
            </a:extLst>
          </p:cNvPr>
          <p:cNvSpPr txBox="1">
            <a:spLocks/>
          </p:cNvSpPr>
          <p:nvPr/>
        </p:nvSpPr>
        <p:spPr>
          <a:xfrm>
            <a:off x="6870516" y="3254824"/>
            <a:ext cx="4834690" cy="461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Beam size evolution </a:t>
            </a:r>
            <a:r>
              <a:rPr lang="en-GB" i="1" dirty="0"/>
              <a:t>f</a:t>
            </a:r>
            <a:r>
              <a:rPr lang="en-GB" dirty="0"/>
              <a:t> horizontal angle (HANGLE)</a:t>
            </a:r>
          </a:p>
        </p:txBody>
      </p:sp>
    </p:spTree>
    <p:extLst>
      <p:ext uri="{BB962C8B-B14F-4D97-AF65-F5344CB8AC3E}">
        <p14:creationId xmlns:p14="http://schemas.microsoft.com/office/powerpoint/2010/main" val="2148059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F129C-BCAC-2EAD-F689-32B346512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8E81B-5B6D-E5BE-D119-AC6D100BE1A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03660" y="2724195"/>
            <a:ext cx="5531611" cy="2210875"/>
          </a:xfrm>
        </p:spPr>
        <p:txBody>
          <a:bodyPr/>
          <a:lstStyle/>
          <a:p>
            <a:r>
              <a:rPr lang="en-GB" dirty="0"/>
              <a:t>For commissioning at 100 keV with the proton source, optimisation of the electron cooler can be performed by measuring the recombination of electrons with the circulating protons. 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5B85DB-CEAA-85FC-1409-9D2FF51F952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03660" y="5086022"/>
            <a:ext cx="10869530" cy="1622635"/>
          </a:xfrm>
        </p:spPr>
        <p:txBody>
          <a:bodyPr/>
          <a:lstStyle/>
          <a:p>
            <a:r>
              <a:rPr lang="en-GB" dirty="0"/>
              <a:t>The proton source has never been used on ELENA</a:t>
            </a:r>
          </a:p>
          <a:p>
            <a:r>
              <a:rPr lang="en-GB" dirty="0"/>
              <a:t>H</a:t>
            </a:r>
            <a:r>
              <a:rPr lang="en-GB" baseline="30000" dirty="0"/>
              <a:t>-</a:t>
            </a:r>
            <a:r>
              <a:rPr lang="en-GB" dirty="0"/>
              <a:t> ions are injected for machine studies and commissioning experimental hardware</a:t>
            </a:r>
          </a:p>
          <a:p>
            <a:r>
              <a:rPr lang="en-GB" dirty="0"/>
              <a:t>Stripping of H</a:t>
            </a:r>
            <a:r>
              <a:rPr lang="en-GB" baseline="30000" dirty="0"/>
              <a:t>-</a:t>
            </a:r>
            <a:r>
              <a:rPr lang="en-GB" dirty="0"/>
              <a:t> ions with the residual gas and cooling electrons gives some insight into machine performance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DC9CD-B027-8C34-4182-35549B69E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</a:t>
            </a:fld>
            <a:endParaRPr lang="en-GB" dirty="0"/>
          </a:p>
        </p:txBody>
      </p:sp>
      <p:pic>
        <p:nvPicPr>
          <p:cNvPr id="9" name="Picture 8" descr="A machine in a factory&#10;&#10;AI-generated content may be incorrect.">
            <a:extLst>
              <a:ext uri="{FF2B5EF4-FFF2-40B4-BE49-F238E27FC236}">
                <a16:creationId xmlns:a16="http://schemas.microsoft.com/office/drawing/2014/main" id="{6A5518BA-0AFB-3D03-392B-4144A4360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510" y="824057"/>
            <a:ext cx="5649990" cy="376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05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E0A79C-F147-C73E-23CA-029C057D4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20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1D0E5C-5B47-3C0E-6792-129486DBB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857" y="167299"/>
            <a:ext cx="5007887" cy="28653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1321288-A75F-775E-6037-3DB1DA50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102" y="246302"/>
            <a:ext cx="5642043" cy="1358678"/>
          </a:xfrm>
        </p:spPr>
        <p:txBody>
          <a:bodyPr/>
          <a:lstStyle/>
          <a:p>
            <a:r>
              <a:rPr lang="en-GB" dirty="0"/>
              <a:t>Vertical Position Scan at 35 MeV/c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70DB0F0-1974-DAED-C5BE-251AB8059586}"/>
              </a:ext>
            </a:extLst>
          </p:cNvPr>
          <p:cNvSpPr txBox="1">
            <a:spLocks/>
          </p:cNvSpPr>
          <p:nvPr/>
        </p:nvSpPr>
        <p:spPr>
          <a:xfrm>
            <a:off x="282102" y="1905213"/>
            <a:ext cx="4315673" cy="879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Verticalal position of the H- beam bumped in (programmed) 1 mm steps (-5 mm to +5 mm)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6EA3F8-4B32-1694-621E-3B98FCC39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857" y="3426703"/>
            <a:ext cx="5037909" cy="2888578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289706C-0310-21AB-7D09-615DA4A08D32}"/>
              </a:ext>
            </a:extLst>
          </p:cNvPr>
          <p:cNvSpPr txBox="1">
            <a:spLocks/>
          </p:cNvSpPr>
          <p:nvPr/>
        </p:nvSpPr>
        <p:spPr>
          <a:xfrm>
            <a:off x="6158442" y="3080725"/>
            <a:ext cx="5556788" cy="440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Measured position change vs programmed position bump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2CD778E-D45D-63A0-F191-E31D628D2D2D}"/>
              </a:ext>
            </a:extLst>
          </p:cNvPr>
          <p:cNvSpPr txBox="1">
            <a:spLocks/>
          </p:cNvSpPr>
          <p:nvPr/>
        </p:nvSpPr>
        <p:spPr>
          <a:xfrm>
            <a:off x="6212971" y="6387140"/>
            <a:ext cx="5147679" cy="440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Revolution frequency vs measured H0 vertical position</a:t>
            </a:r>
          </a:p>
        </p:txBody>
      </p:sp>
    </p:spTree>
    <p:extLst>
      <p:ext uri="{BB962C8B-B14F-4D97-AF65-F5344CB8AC3E}">
        <p14:creationId xmlns:p14="http://schemas.microsoft.com/office/powerpoint/2010/main" val="2760901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8599A-F182-687F-EAD5-41DEC9C50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06E18-08E9-F7B8-9043-5E085EBB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C243FD-0D46-F815-5A06-7E7F13FD41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282188" y="303595"/>
            <a:ext cx="4601983" cy="28426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6E1EAF-DEE0-1337-910A-D8D224C039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272033" y="3510860"/>
            <a:ext cx="4612137" cy="2849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C8DDA0-722F-BCD4-DDF1-EC8C4F891BC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4076" y="3177376"/>
            <a:ext cx="6676684" cy="29405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E30B6D-C7F2-2E0E-D735-88861FAFE77D}"/>
              </a:ext>
            </a:extLst>
          </p:cNvPr>
          <p:cNvSpPr txBox="1"/>
          <p:nvPr/>
        </p:nvSpPr>
        <p:spPr>
          <a:xfrm>
            <a:off x="1206648" y="6189251"/>
            <a:ext cx="4889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Stripping rates as a function of vertical offset</a:t>
            </a:r>
          </a:p>
        </p:txBody>
      </p:sp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1F5AD34C-7FE5-6A79-94A4-77E1FFA11F5A}"/>
              </a:ext>
            </a:extLst>
          </p:cNvPr>
          <p:cNvSpPr txBox="1">
            <a:spLocks/>
          </p:cNvSpPr>
          <p:nvPr/>
        </p:nvSpPr>
        <p:spPr>
          <a:xfrm>
            <a:off x="7357310" y="3171216"/>
            <a:ext cx="4834690" cy="461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Beam size evolution </a:t>
            </a:r>
            <a:r>
              <a:rPr lang="en-GB" i="1" dirty="0"/>
              <a:t>f</a:t>
            </a:r>
            <a:r>
              <a:rPr lang="en-GB" dirty="0"/>
              <a:t> vertical offset (BUMPV)</a:t>
            </a:r>
          </a:p>
        </p:txBody>
      </p:sp>
    </p:spTree>
    <p:extLst>
      <p:ext uri="{BB962C8B-B14F-4D97-AF65-F5344CB8AC3E}">
        <p14:creationId xmlns:p14="http://schemas.microsoft.com/office/powerpoint/2010/main" val="33496179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4F144-E6CA-7BCE-2858-DE8B83077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047" y="258673"/>
            <a:ext cx="3767257" cy="1358678"/>
          </a:xfrm>
        </p:spPr>
        <p:txBody>
          <a:bodyPr/>
          <a:lstStyle/>
          <a:p>
            <a:r>
              <a:rPr lang="en-GB" dirty="0"/>
              <a:t>Ie Scan at 13.75 MeV/c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A0062-2C53-05E9-5D7D-AB4B75121B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6262" y="5154438"/>
            <a:ext cx="2360280" cy="336689"/>
          </a:xfrm>
        </p:spPr>
        <p:txBody>
          <a:bodyPr/>
          <a:lstStyle/>
          <a:p>
            <a:r>
              <a:rPr lang="en-GB" dirty="0"/>
              <a:t>Cooler voltage settings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D4107B-0D04-AE98-C202-F14247774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22</a:t>
            </a:fld>
            <a:endParaRPr lang="en-GB" dirty="0"/>
          </a:p>
        </p:txBody>
      </p:sp>
      <p:pic>
        <p:nvPicPr>
          <p:cNvPr id="7" name="Picture 6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B5DC3E7E-102A-83B5-EA09-1B0206298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910" y="258674"/>
            <a:ext cx="4635998" cy="2852918"/>
          </a:xfrm>
          <a:prstGeom prst="rect">
            <a:avLst/>
          </a:prstGeom>
        </p:spPr>
      </p:pic>
      <p:pic>
        <p:nvPicPr>
          <p:cNvPr id="9" name="Picture 8" descr="A graph showing the number of sales&#10;&#10;AI-generated content may be incorrect.">
            <a:extLst>
              <a:ext uri="{FF2B5EF4-FFF2-40B4-BE49-F238E27FC236}">
                <a16:creationId xmlns:a16="http://schemas.microsoft.com/office/drawing/2014/main" id="{A727F5B7-FB8D-CEB7-412C-387F690C2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910" y="3818458"/>
            <a:ext cx="4635998" cy="2671959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E920D30-94A0-B559-E671-DB1E0F3BF2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67852"/>
              </p:ext>
            </p:extLst>
          </p:nvPr>
        </p:nvGraphicFramePr>
        <p:xfrm>
          <a:off x="771047" y="2070879"/>
          <a:ext cx="391160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3867">
                  <a:extLst>
                    <a:ext uri="{9D8B030D-6E8A-4147-A177-3AD203B41FA5}">
                      <a16:colId xmlns:a16="http://schemas.microsoft.com/office/drawing/2014/main" val="2516663999"/>
                    </a:ext>
                  </a:extLst>
                </a:gridCol>
                <a:gridCol w="1303867">
                  <a:extLst>
                    <a:ext uri="{9D8B030D-6E8A-4147-A177-3AD203B41FA5}">
                      <a16:colId xmlns:a16="http://schemas.microsoft.com/office/drawing/2014/main" val="4099923338"/>
                    </a:ext>
                  </a:extLst>
                </a:gridCol>
                <a:gridCol w="1303867">
                  <a:extLst>
                    <a:ext uri="{9D8B030D-6E8A-4147-A177-3AD203B41FA5}">
                      <a16:colId xmlns:a16="http://schemas.microsoft.com/office/drawing/2014/main" val="3643012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chemeClr val="accent4"/>
                          </a:solidFill>
                        </a:rPr>
                        <a:t>Vcath</a:t>
                      </a:r>
                      <a:r>
                        <a:rPr lang="en-GB" dirty="0">
                          <a:solidFill>
                            <a:schemeClr val="accent4"/>
                          </a:solidFill>
                        </a:rPr>
                        <a:t>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chemeClr val="accent4"/>
                          </a:solidFill>
                        </a:rPr>
                        <a:t>Vgrid</a:t>
                      </a:r>
                      <a:r>
                        <a:rPr lang="en-GB" dirty="0">
                          <a:solidFill>
                            <a:schemeClr val="accent4"/>
                          </a:solidFill>
                        </a:rPr>
                        <a:t>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4"/>
                          </a:solidFill>
                        </a:rPr>
                        <a:t>Ie (</a:t>
                      </a:r>
                      <a:r>
                        <a:rPr lang="en-GB" dirty="0" err="1">
                          <a:solidFill>
                            <a:schemeClr val="accent4"/>
                          </a:solidFill>
                        </a:rPr>
                        <a:t>uA</a:t>
                      </a:r>
                      <a:r>
                        <a:rPr lang="en-GB" dirty="0">
                          <a:solidFill>
                            <a:schemeClr val="accent4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542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-57.62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2581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408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427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12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152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258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-60.32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504678"/>
                  </a:ext>
                </a:extLst>
              </a:tr>
            </a:tbl>
          </a:graphicData>
        </a:graphic>
      </p:graphicFrame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DFF4B036-00FC-576A-C8C2-5603B4E3C3E3}"/>
              </a:ext>
            </a:extLst>
          </p:cNvPr>
          <p:cNvSpPr txBox="1">
            <a:spLocks/>
          </p:cNvSpPr>
          <p:nvPr/>
        </p:nvSpPr>
        <p:spPr>
          <a:xfrm>
            <a:off x="6204564" y="3285268"/>
            <a:ext cx="4834690" cy="461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Beam size evolution for varying electron currents</a:t>
            </a:r>
          </a:p>
        </p:txBody>
      </p:sp>
    </p:spTree>
    <p:extLst>
      <p:ext uri="{BB962C8B-B14F-4D97-AF65-F5344CB8AC3E}">
        <p14:creationId xmlns:p14="http://schemas.microsoft.com/office/powerpoint/2010/main" val="314072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289F3-5989-21A2-5E65-4C2B850FB1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3778" y="6401414"/>
            <a:ext cx="3767257" cy="379817"/>
          </a:xfrm>
        </p:spPr>
        <p:txBody>
          <a:bodyPr/>
          <a:lstStyle/>
          <a:p>
            <a:r>
              <a:rPr lang="en-GB" dirty="0"/>
              <a:t>Horizontal plane Ie = 348uA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10117E-335C-F7FF-0CAD-6B7CEC967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23</a:t>
            </a:fld>
            <a:endParaRPr lang="en-GB" dirty="0"/>
          </a:p>
        </p:txBody>
      </p:sp>
      <p:pic>
        <p:nvPicPr>
          <p:cNvPr id="7" name="Picture 6" descr="A graph of a graph with a red and blue color&#10;&#10;AI-generated content may be incorrect.">
            <a:extLst>
              <a:ext uri="{FF2B5EF4-FFF2-40B4-BE49-F238E27FC236}">
                <a16:creationId xmlns:a16="http://schemas.microsoft.com/office/drawing/2014/main" id="{9B918BCB-247B-F1C7-61F1-3BC7C00E8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854" y="221677"/>
            <a:ext cx="4304146" cy="2872733"/>
          </a:xfrm>
          <a:prstGeom prst="rect">
            <a:avLst/>
          </a:prstGeom>
        </p:spPr>
      </p:pic>
      <p:pic>
        <p:nvPicPr>
          <p:cNvPr id="9" name="Picture 8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CA841CEA-7A0D-811C-6440-3783F1D94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999" y="221676"/>
            <a:ext cx="4304146" cy="2872733"/>
          </a:xfrm>
          <a:prstGeom prst="rect">
            <a:avLst/>
          </a:prstGeom>
        </p:spPr>
      </p:pic>
      <p:pic>
        <p:nvPicPr>
          <p:cNvPr id="11" name="Picture 10" descr="A graph with a red line&#10;&#10;AI-generated content may be incorrect.">
            <a:extLst>
              <a:ext uri="{FF2B5EF4-FFF2-40B4-BE49-F238E27FC236}">
                <a16:creationId xmlns:a16="http://schemas.microsoft.com/office/drawing/2014/main" id="{86B70D11-703C-E88D-8B89-A316CEBCA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855" y="3536028"/>
            <a:ext cx="4304145" cy="2872732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E1D44F59-69ED-CDF0-6878-9C1C42EA79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1999" y="3512664"/>
            <a:ext cx="4304146" cy="2872734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74E5195-5F19-3135-C591-761CAC88C489}"/>
              </a:ext>
            </a:extLst>
          </p:cNvPr>
          <p:cNvSpPr txBox="1">
            <a:spLocks/>
          </p:cNvSpPr>
          <p:nvPr/>
        </p:nvSpPr>
        <p:spPr>
          <a:xfrm>
            <a:off x="1452743" y="3132847"/>
            <a:ext cx="3767257" cy="3798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Horizontal plane Ie = 520uA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7B6482E-737D-14F9-A35B-274959E713B8}"/>
              </a:ext>
            </a:extLst>
          </p:cNvPr>
          <p:cNvSpPr txBox="1">
            <a:spLocks/>
          </p:cNvSpPr>
          <p:nvPr/>
        </p:nvSpPr>
        <p:spPr>
          <a:xfrm>
            <a:off x="7858950" y="3142843"/>
            <a:ext cx="3767257" cy="3798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Vertical plane Ie = 520uA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188FA33-BBD0-94FE-EA63-2ABF6C5D5D5C}"/>
              </a:ext>
            </a:extLst>
          </p:cNvPr>
          <p:cNvSpPr txBox="1">
            <a:spLocks/>
          </p:cNvSpPr>
          <p:nvPr/>
        </p:nvSpPr>
        <p:spPr>
          <a:xfrm>
            <a:off x="7812901" y="6397580"/>
            <a:ext cx="3767257" cy="3798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Vertical plane Ie = 348uA</a:t>
            </a:r>
          </a:p>
        </p:txBody>
      </p:sp>
    </p:spTree>
    <p:extLst>
      <p:ext uri="{BB962C8B-B14F-4D97-AF65-F5344CB8AC3E}">
        <p14:creationId xmlns:p14="http://schemas.microsoft.com/office/powerpoint/2010/main" val="34810186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64919-6821-7A2A-758D-14B6EDCA9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37" y="303941"/>
            <a:ext cx="7855528" cy="1351688"/>
          </a:xfrm>
        </p:spPr>
        <p:txBody>
          <a:bodyPr/>
          <a:lstStyle/>
          <a:p>
            <a:r>
              <a:rPr lang="en-GB" dirty="0"/>
              <a:t>Electron Detachment Cross Section of H</a:t>
            </a:r>
            <a:r>
              <a:rPr lang="en-GB" baseline="30000" dirty="0"/>
              <a:t>-</a:t>
            </a:r>
            <a:r>
              <a:rPr lang="en-GB" dirty="0"/>
              <a:t> Studies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07DEA-6C36-2C50-D48D-F1F1EA3429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7537" y="1847259"/>
            <a:ext cx="5706579" cy="1236409"/>
          </a:xfrm>
        </p:spPr>
        <p:txBody>
          <a:bodyPr/>
          <a:lstStyle/>
          <a:p>
            <a:r>
              <a:rPr lang="en-GB" dirty="0"/>
              <a:t>After the end of cooling at 13.7 MeV/c, the beam is bunched (to have an intensity measurement) and then the cooling is switched on again.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2C4B6F-A849-EB59-D9D2-D6F2288AF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24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5C39D3-8220-DE8C-49CD-B0B88CB062A1}"/>
              </a:ext>
            </a:extLst>
          </p:cNvPr>
          <p:cNvGrpSpPr/>
          <p:nvPr/>
        </p:nvGrpSpPr>
        <p:grpSpPr>
          <a:xfrm>
            <a:off x="7039303" y="1036633"/>
            <a:ext cx="4545160" cy="2513963"/>
            <a:chOff x="6226153" y="4479912"/>
            <a:chExt cx="2900599" cy="1758937"/>
          </a:xfrm>
        </p:grpSpPr>
        <p:pic>
          <p:nvPicPr>
            <p:cNvPr id="10" name="Picture 9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06101062-35B5-5C4F-7E62-EA237851D2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627" t="9051" r="6089" b="6749"/>
            <a:stretch/>
          </p:blipFill>
          <p:spPr>
            <a:xfrm>
              <a:off x="6226153" y="4479912"/>
              <a:ext cx="2900599" cy="1758937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B04A79C-A905-4A90-8D35-3CA90188BA8D}"/>
                </a:ext>
              </a:extLst>
            </p:cNvPr>
            <p:cNvSpPr/>
            <p:nvPr/>
          </p:nvSpPr>
          <p:spPr>
            <a:xfrm>
              <a:off x="7753975" y="4604227"/>
              <a:ext cx="274959" cy="1381192"/>
            </a:xfrm>
            <a:prstGeom prst="rect">
              <a:avLst/>
            </a:prstGeom>
            <a:solidFill>
              <a:srgbClr val="E15E32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183469-7DDF-04BB-8676-B639E1E98A49}"/>
                </a:ext>
              </a:extLst>
            </p:cNvPr>
            <p:cNvSpPr txBox="1"/>
            <p:nvPr/>
          </p:nvSpPr>
          <p:spPr>
            <a:xfrm>
              <a:off x="7782092" y="4574503"/>
              <a:ext cx="230832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b="1">
                  <a:solidFill>
                    <a:srgbClr val="FF0000"/>
                  </a:solidFill>
                </a:rPr>
                <a:t>e</a:t>
              </a:r>
              <a:r>
                <a:rPr lang="en-GB" sz="1200" b="1" baseline="30000">
                  <a:solidFill>
                    <a:srgbClr val="FF0000"/>
                  </a:solidFill>
                </a:rPr>
                <a:t>-</a:t>
              </a:r>
              <a:r>
                <a:rPr lang="en-GB" sz="1200" b="1">
                  <a:solidFill>
                    <a:srgbClr val="FF0000"/>
                  </a:solidFill>
                </a:rPr>
                <a:t> </a:t>
              </a:r>
              <a:br>
                <a:rPr lang="en-GB" sz="1200" b="1">
                  <a:solidFill>
                    <a:srgbClr val="FF0000"/>
                  </a:solidFill>
                </a:rPr>
              </a:br>
              <a:r>
                <a:rPr lang="en-GB" sz="1200" b="1">
                  <a:solidFill>
                    <a:srgbClr val="FF0000"/>
                  </a:solidFill>
                </a:rPr>
                <a:t>ON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33A4FDE-0517-2FBC-D691-3C2A0C683AED}"/>
              </a:ext>
            </a:extLst>
          </p:cNvPr>
          <p:cNvGrpSpPr/>
          <p:nvPr/>
        </p:nvGrpSpPr>
        <p:grpSpPr>
          <a:xfrm>
            <a:off x="7039303" y="3728273"/>
            <a:ext cx="4545160" cy="2863050"/>
            <a:chOff x="9457266" y="2497106"/>
            <a:chExt cx="2359864" cy="175893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6B758FB-E4FC-8124-C9FB-34CDCC0B37D0}"/>
                </a:ext>
              </a:extLst>
            </p:cNvPr>
            <p:cNvGrpSpPr/>
            <p:nvPr/>
          </p:nvGrpSpPr>
          <p:grpSpPr>
            <a:xfrm>
              <a:off x="9457266" y="2497106"/>
              <a:ext cx="2359864" cy="1758937"/>
              <a:chOff x="3951268" y="3780578"/>
              <a:chExt cx="2699673" cy="1684293"/>
            </a:xfrm>
          </p:grpSpPr>
          <p:pic>
            <p:nvPicPr>
              <p:cNvPr id="7" name="Picture 6" descr="A graph of a function&#10;&#10;Description automatically generated with medium confidence">
                <a:extLst>
                  <a:ext uri="{FF2B5EF4-FFF2-40B4-BE49-F238E27FC236}">
                    <a16:creationId xmlns:a16="http://schemas.microsoft.com/office/drawing/2014/main" id="{F59D8C2D-B176-72D4-36E0-07C2AD5EF2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41707" b="22158"/>
              <a:stretch/>
            </p:blipFill>
            <p:spPr>
              <a:xfrm>
                <a:off x="3951268" y="3780578"/>
                <a:ext cx="2699673" cy="1684293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12E98DE-D76D-3239-41F7-22150F48BF1F}"/>
                  </a:ext>
                </a:extLst>
              </p:cNvPr>
              <p:cNvSpPr txBox="1"/>
              <p:nvPr/>
            </p:nvSpPr>
            <p:spPr>
              <a:xfrm>
                <a:off x="6096000" y="3892858"/>
                <a:ext cx="282129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200">
                    <a:hlinkClick r:id="rId4"/>
                  </a:rPr>
                  <a:t>Ref.</a:t>
                </a:r>
                <a:endParaRPr lang="en-GB" sz="120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39B883-BA0A-3D52-9DBA-E998881503BE}"/>
                </a:ext>
              </a:extLst>
            </p:cNvPr>
            <p:cNvSpPr txBox="1"/>
            <p:nvPr/>
          </p:nvSpPr>
          <p:spPr>
            <a:xfrm>
              <a:off x="11124943" y="2626880"/>
              <a:ext cx="4537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b="1" err="1"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ref</a:t>
              </a:r>
              <a:endParaRPr lang="en-GB" b="1"/>
            </a:p>
          </p:txBody>
        </p:sp>
      </p:grpSp>
      <p:pic>
        <p:nvPicPr>
          <p:cNvPr id="20" name="Picture 19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6596F1B7-5EB6-CD22-1A41-D6FB63A2C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052" y="3312562"/>
            <a:ext cx="6323870" cy="327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17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6E18F-E0D7-1A4B-5F83-BBAF27C7FB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37111" y="4358044"/>
            <a:ext cx="3767257" cy="376812"/>
          </a:xfrm>
        </p:spPr>
        <p:txBody>
          <a:bodyPr/>
          <a:lstStyle/>
          <a:p>
            <a:r>
              <a:rPr lang="en-GB" dirty="0"/>
              <a:t>Scan of </a:t>
            </a:r>
            <a:r>
              <a:rPr lang="en-GB" dirty="0" err="1"/>
              <a:t>V</a:t>
            </a:r>
            <a:r>
              <a:rPr lang="en-GB" baseline="-25000" dirty="0" err="1"/>
              <a:t>cath</a:t>
            </a:r>
            <a:r>
              <a:rPr lang="en-GB" dirty="0"/>
              <a:t> with </a:t>
            </a:r>
            <a:r>
              <a:rPr lang="en-GB" dirty="0" err="1"/>
              <a:t>V</a:t>
            </a:r>
            <a:r>
              <a:rPr lang="en-GB" baseline="-25000" dirty="0" err="1"/>
              <a:t>grid</a:t>
            </a:r>
            <a:r>
              <a:rPr lang="en-GB" dirty="0"/>
              <a:t> fixed at -50V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8FF60-2D75-3E50-6973-9719E5160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25</a:t>
            </a:fld>
            <a:endParaRPr lang="en-GB" dirty="0"/>
          </a:p>
        </p:txBody>
      </p:sp>
      <p:pic>
        <p:nvPicPr>
          <p:cNvPr id="7" name="Picture 6" descr="A graph showing the value of a graph&#10;&#10;AI-generated content may be incorrect.">
            <a:extLst>
              <a:ext uri="{FF2B5EF4-FFF2-40B4-BE49-F238E27FC236}">
                <a16:creationId xmlns:a16="http://schemas.microsoft.com/office/drawing/2014/main" id="{3F098B68-01E1-9F91-A4CC-F4D70BB29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94" y="507301"/>
            <a:ext cx="5472287" cy="3736307"/>
          </a:xfrm>
          <a:prstGeom prst="rect">
            <a:avLst/>
          </a:prstGeom>
        </p:spPr>
      </p:pic>
      <p:pic>
        <p:nvPicPr>
          <p:cNvPr id="9" name="Picture 8" descr="A graph showing the value of a graph&#10;&#10;AI-generated content may be incorrect.">
            <a:extLst>
              <a:ext uri="{FF2B5EF4-FFF2-40B4-BE49-F238E27FC236}">
                <a16:creationId xmlns:a16="http://schemas.microsoft.com/office/drawing/2014/main" id="{262FC451-09F2-FA58-0CA7-6B6CA1066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827" y="2489891"/>
            <a:ext cx="5472287" cy="3736307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700A366-D10B-E56C-0644-0069CA2AD5CE}"/>
              </a:ext>
            </a:extLst>
          </p:cNvPr>
          <p:cNvSpPr txBox="1">
            <a:spLocks/>
          </p:cNvSpPr>
          <p:nvPr/>
        </p:nvSpPr>
        <p:spPr>
          <a:xfrm>
            <a:off x="7189920" y="1998643"/>
            <a:ext cx="4244833" cy="376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bg1"/>
                </a:solidFill>
                <a:latin typeface="+mn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Scan of </a:t>
            </a:r>
            <a:r>
              <a:rPr lang="en-GB" dirty="0" err="1"/>
              <a:t>V</a:t>
            </a:r>
            <a:r>
              <a:rPr lang="en-GB" baseline="-25000" dirty="0" err="1"/>
              <a:t>grid</a:t>
            </a:r>
            <a:r>
              <a:rPr lang="en-GB" dirty="0"/>
              <a:t> (I</a:t>
            </a:r>
            <a:r>
              <a:rPr lang="en-GB" baseline="-25000" dirty="0"/>
              <a:t>e</a:t>
            </a:r>
            <a:r>
              <a:rPr lang="en-GB" dirty="0"/>
              <a:t>) with </a:t>
            </a:r>
            <a:r>
              <a:rPr lang="en-GB" dirty="0" err="1"/>
              <a:t>V</a:t>
            </a:r>
            <a:r>
              <a:rPr lang="en-GB" baseline="-25000" dirty="0" err="1"/>
              <a:t>vath</a:t>
            </a:r>
            <a:r>
              <a:rPr lang="en-GB" dirty="0"/>
              <a:t> fixed at -127.62V </a:t>
            </a:r>
          </a:p>
        </p:txBody>
      </p:sp>
    </p:spTree>
    <p:extLst>
      <p:ext uri="{BB962C8B-B14F-4D97-AF65-F5344CB8AC3E}">
        <p14:creationId xmlns:p14="http://schemas.microsoft.com/office/powerpoint/2010/main" val="23641622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E8C348-C313-1357-7701-C6A9359E3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42188A-6E6D-A3A8-84DE-A02BD551D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26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E4B721-E895-EF07-1F4C-CBD63221DBF3}"/>
              </a:ext>
            </a:extLst>
          </p:cNvPr>
          <p:cNvSpPr txBox="1"/>
          <p:nvPr/>
        </p:nvSpPr>
        <p:spPr>
          <a:xfrm>
            <a:off x="1139970" y="1843392"/>
            <a:ext cx="101749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H0 monitor has been shown to be a useful tool to optimise the ELENA electron cooler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It is the only non-destructive instrument for beam size measurements on ELENA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However, measurements can only be made during dedicated machine experiment sessions due to the non-ppm power supplies used for the cooler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preliminary measurements on the beam alignment indicate that there is definitely room for improvement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This needs to be confirmed with antiprotons (scraper measurements)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Influence on electron current and beam expansion needs to be further addressed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Electron detachment cross-section measurements will be investigated in more detail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camera will be replaced with a standard SY/BI system and ported to the main control system during the next shutdown</a:t>
            </a:r>
          </a:p>
        </p:txBody>
      </p:sp>
    </p:spTree>
    <p:extLst>
      <p:ext uri="{BB962C8B-B14F-4D97-AF65-F5344CB8AC3E}">
        <p14:creationId xmlns:p14="http://schemas.microsoft.com/office/powerpoint/2010/main" val="488065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6EEAB-1B80-BF83-0E54-7AB70C7D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B779C0-D700-166B-D943-73BF26DE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3</a:t>
            </a:fld>
            <a:endParaRPr lang="en-GB" dirty="0"/>
          </a:p>
        </p:txBody>
      </p:sp>
      <p:pic>
        <p:nvPicPr>
          <p:cNvPr id="22" name="Content Placeholder 21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AAB84D7A-65AA-0348-60CF-6E23EF597E4D}"/>
              </a:ext>
            </a:extLst>
          </p:cNvPr>
          <p:cNvPicPr>
            <a:picLocks noGrp="1" noChangeAspect="1"/>
          </p:cNvPicPr>
          <p:nvPr>
            <p:ph sz="quarter" idx="25"/>
          </p:nvPr>
        </p:nvPicPr>
        <p:blipFill>
          <a:blip r:embed="rId2"/>
          <a:stretch>
            <a:fillRect/>
          </a:stretch>
        </p:blipFill>
        <p:spPr>
          <a:xfrm>
            <a:off x="2845853" y="1416073"/>
            <a:ext cx="6900333" cy="5175250"/>
          </a:xfrm>
        </p:spPr>
      </p:pic>
    </p:spTree>
    <p:extLst>
      <p:ext uri="{BB962C8B-B14F-4D97-AF65-F5344CB8AC3E}">
        <p14:creationId xmlns:p14="http://schemas.microsoft.com/office/powerpoint/2010/main" val="1609633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0E506-B6DC-5AFB-AE1C-7B66B9A69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254" y="1473567"/>
            <a:ext cx="5052728" cy="856424"/>
          </a:xfrm>
        </p:spPr>
        <p:txBody>
          <a:bodyPr/>
          <a:lstStyle/>
          <a:p>
            <a:r>
              <a:rPr lang="en-GB" dirty="0"/>
              <a:t>Beam Profiler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BE269-1193-573A-BAB3-3818D24C69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843" y="3265348"/>
            <a:ext cx="3767257" cy="2616883"/>
          </a:xfrm>
        </p:spPr>
        <p:txBody>
          <a:bodyPr/>
          <a:lstStyle/>
          <a:p>
            <a:pPr algn="just"/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Chevron mounted MCP detector</a:t>
            </a:r>
          </a:p>
          <a:p>
            <a:pPr algn="just"/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MgO coating</a:t>
            </a:r>
          </a:p>
          <a:p>
            <a:pPr algn="just"/>
            <a:r>
              <a:rPr lang="en-US" kern="0" dirty="0" err="1">
                <a:latin typeface="Arial" panose="020B0604020202020204" pitchFamily="34" charset="0"/>
                <a:cs typeface="Arial" panose="020B0604020202020204" pitchFamily="34" charset="0"/>
              </a:rPr>
              <a:t>Fibreoptic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phosphor screen with P43</a:t>
            </a:r>
          </a:p>
          <a:p>
            <a:pPr algn="just"/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Direct image of cooled beam on CMOS camera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FC42F-0F95-7968-660E-83C0415B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D0FD32-0F16-F845-4417-F31C9C339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9231" y="479534"/>
            <a:ext cx="3710227" cy="2785814"/>
          </a:xfrm>
          <a:prstGeom prst="rect">
            <a:avLst/>
          </a:prstGeom>
        </p:spPr>
      </p:pic>
      <p:pic>
        <p:nvPicPr>
          <p:cNvPr id="10" name="Picture 9" descr="A close up of a machine&#10;&#10;AI-generated content may be incorrect.">
            <a:extLst>
              <a:ext uri="{FF2B5EF4-FFF2-40B4-BE49-F238E27FC236}">
                <a16:creationId xmlns:a16="http://schemas.microsoft.com/office/drawing/2014/main" id="{0B3002FB-D086-C382-6E65-4AF85E9B1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110" y="4198147"/>
            <a:ext cx="4402271" cy="24762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E7E1AD-80CB-80A1-44F7-08E5F9A24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2100" y="3643143"/>
            <a:ext cx="3257794" cy="231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6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4458C-0660-2856-F549-460D6241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509" y="1736701"/>
            <a:ext cx="4677382" cy="829685"/>
          </a:xfrm>
        </p:spPr>
        <p:txBody>
          <a:bodyPr/>
          <a:lstStyle/>
          <a:p>
            <a:r>
              <a:rPr lang="en-GB" dirty="0"/>
              <a:t>Camera System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BE596-F86E-D5EA-BB75-B2ABD46652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8509" y="3360919"/>
            <a:ext cx="4243206" cy="1691305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Raspberry Pi HQ camera module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Sony IMX477 12 megapixels CCD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CS mount lenses: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Fujion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25 mm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            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Rpi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6 mm wide angle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0B202-0D39-363C-1FE4-99CE70893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5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7F1E01-9993-9AF5-27B0-1DA157B30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297" y="1235762"/>
            <a:ext cx="3165874" cy="21909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63C33C-CD96-E1A0-35E2-B0CD12403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636" y="175948"/>
            <a:ext cx="2584271" cy="27688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009D2C-23BD-81B4-A63C-6F3BCA952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114" y="3270761"/>
            <a:ext cx="2535313" cy="19014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DF5F90-9554-3783-48FC-01F20EA6A6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658" y="3918062"/>
            <a:ext cx="3077513" cy="230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95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27313-09E1-02A8-84FE-6CB710D35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766" y="1426560"/>
            <a:ext cx="5202622" cy="1358678"/>
          </a:xfrm>
        </p:spPr>
        <p:txBody>
          <a:bodyPr/>
          <a:lstStyle/>
          <a:p>
            <a:r>
              <a:rPr lang="en-GB" dirty="0"/>
              <a:t>Controls &amp; Data </a:t>
            </a:r>
            <a:r>
              <a:rPr lang="en-GB" dirty="0" err="1"/>
              <a:t>Acqusition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A3FCC-DFEB-9161-B5AF-B7B6A2AEB3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Raspberry Pi4 8GB micro computer</a:t>
            </a:r>
          </a:p>
          <a:p>
            <a:r>
              <a:rPr lang="en-GB" dirty="0"/>
              <a:t>Direct control of HQ camera</a:t>
            </a:r>
          </a:p>
          <a:p>
            <a:r>
              <a:rPr lang="en-GB" dirty="0"/>
              <a:t>Pi Pico &amp; 10-DOF IMU Sensor Module (B field monitoring) </a:t>
            </a:r>
          </a:p>
          <a:p>
            <a:r>
              <a:rPr lang="en-GB" dirty="0"/>
              <a:t>Control of high voltage power supplies via USB/ethernet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43FC73-32E2-7209-09A2-C4815D1AE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6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FD878C-FBE8-58F9-082C-8302A03A0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884" y="702360"/>
            <a:ext cx="2481287" cy="4413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EEDE6A-7232-4121-7CC1-0077ED8BD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614" y="388126"/>
            <a:ext cx="2782357" cy="27823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020DC6-D238-EDB5-AA33-57F4A66FA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231" y="3426703"/>
            <a:ext cx="1436810" cy="14368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A67F52-A02C-45D9-B0E3-674A9DCBC2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4039" y="4593469"/>
            <a:ext cx="1436811" cy="104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454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F187C33-6B3D-40D6-2F34-425DC460F4F5}"/>
              </a:ext>
            </a:extLst>
          </p:cNvPr>
          <p:cNvPicPr>
            <a:picLocks noGrp="1" noChangeAspect="1"/>
          </p:cNvPicPr>
          <p:nvPr>
            <p:ph sz="quarter" idx="25"/>
          </p:nvPr>
        </p:nvPicPr>
        <p:blipFill>
          <a:blip r:embed="rId2"/>
          <a:stretch>
            <a:fillRect/>
          </a:stretch>
        </p:blipFill>
        <p:spPr>
          <a:xfrm>
            <a:off x="871576" y="2108344"/>
            <a:ext cx="10493375" cy="327917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21EC9F6-733C-BE05-70F5-397D2B693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87E71E-6698-1FFC-A358-5D2F14A3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639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Recording 2024-03-01 113232">
            <a:hlinkClick r:id="" action="ppaction://media"/>
            <a:extLst>
              <a:ext uri="{FF2B5EF4-FFF2-40B4-BE49-F238E27FC236}">
                <a16:creationId xmlns:a16="http://schemas.microsoft.com/office/drawing/2014/main" id="{0FAA083B-2175-CA36-427D-CF632230F19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59934" y="388273"/>
            <a:ext cx="4819655" cy="31173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AD958A-4F6F-89FA-E9AD-874F5E224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Camera &amp; PS Control S/W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0BC2C-CD91-EA95-5056-3F1592FEFB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Python script for the camera settings and still/video capture</a:t>
            </a:r>
          </a:p>
          <a:p>
            <a:r>
              <a:rPr lang="en-GB" dirty="0"/>
              <a:t>Script for the control of the </a:t>
            </a:r>
            <a:r>
              <a:rPr lang="en-GB" dirty="0" err="1"/>
              <a:t>iSEG</a:t>
            </a:r>
            <a:r>
              <a:rPr lang="en-GB" dirty="0"/>
              <a:t> high voltage power supply (</a:t>
            </a:r>
            <a:r>
              <a:rPr lang="en-GB" dirty="0" err="1"/>
              <a:t>mcp</a:t>
            </a:r>
            <a:r>
              <a:rPr lang="en-GB" dirty="0"/>
              <a:t> and P43 settings)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C15C0E-3C3C-36F4-32BF-AD8B3DD85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8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71F144-3F3F-567E-B256-9E50E1A6A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5623" y="1215743"/>
            <a:ext cx="3126242" cy="55173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D3F5D1-6158-3E65-2BB7-91DE2873C8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934" y="4246744"/>
            <a:ext cx="2958548" cy="216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7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6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0A5BC-35AD-3DC0-F150-9E60DCAA2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371" y="1562944"/>
            <a:ext cx="3894550" cy="1358678"/>
          </a:xfrm>
        </p:spPr>
        <p:txBody>
          <a:bodyPr/>
          <a:lstStyle/>
          <a:p>
            <a:r>
              <a:rPr lang="en-GB" dirty="0"/>
              <a:t>Offline Analysis S/W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38145-7278-B903-B978-64AB6D23B3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Data analysis s/w in Python: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video playback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frame by frame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position, size &amp; stripping rate evolution</a:t>
            </a:r>
          </a:p>
          <a:p>
            <a:r>
              <a:rPr lang="en-GB" dirty="0"/>
              <a:t>More detailed analysis with </a:t>
            </a:r>
            <a:r>
              <a:rPr lang="en-GB" dirty="0" err="1"/>
              <a:t>FlexPro</a:t>
            </a:r>
            <a:r>
              <a:rPr lang="en-GB" dirty="0"/>
              <a:t> 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46E669-E7E9-2F24-B9A0-659E6B8EA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E024F78-56A6-7740-B68D-8D4D026EDF3F}" type="slidenum">
              <a:rPr lang="en-GB" smtClean="0"/>
              <a:pPr rtl="0"/>
              <a:t>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6ABB90-F83D-58E7-065B-2A9B25EBF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0971" y="2997249"/>
            <a:ext cx="2930377" cy="2224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B64F35-94FE-181C-738D-1EEEDFB75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0094" y="105255"/>
            <a:ext cx="4869096" cy="32661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6E17F7-7A96-6CB5-ABF4-DBB267A715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888" y="3690492"/>
            <a:ext cx="4806676" cy="306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71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0000"/>
      </a:dk1>
      <a:lt1>
        <a:srgbClr val="FFFFFF"/>
      </a:lt1>
      <a:dk2>
        <a:srgbClr val="FC4EFB"/>
      </a:dk2>
      <a:lt2>
        <a:srgbClr val="E7E6E6"/>
      </a:lt2>
      <a:accent1>
        <a:srgbClr val="FAF24C"/>
      </a:accent1>
      <a:accent2>
        <a:srgbClr val="5EFCAC"/>
      </a:accent2>
      <a:accent3>
        <a:srgbClr val="73EBF9"/>
      </a:accent3>
      <a:accent4>
        <a:srgbClr val="316CFC"/>
      </a:accent4>
      <a:accent5>
        <a:srgbClr val="B059FD"/>
      </a:accent5>
      <a:accent6>
        <a:srgbClr val="9405FC"/>
      </a:accent6>
      <a:hlink>
        <a:srgbClr val="FFFFFF"/>
      </a:hlink>
      <a:folHlink>
        <a:srgbClr val="FFFFFF"/>
      </a:folHlink>
    </a:clrScheme>
    <a:fontScheme name="Custom 15">
      <a:majorFont>
        <a:latin typeface="Biome"/>
        <a:ea typeface=""/>
        <a:cs typeface=""/>
      </a:majorFont>
      <a:minorFont>
        <a:latin typeface="Arial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6774621_TF11936837_Win32" id="{6FE25588-2BEE-489B-94A5-B1411D9D03CB}" vid="{0FF049F1-5D48-447F-9C87-2D2E007BA3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6D7367-F508-4F80-B02C-79260B72660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4C44BFB8-0B48-48D5-A0BA-9317960E8F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DD645B-D823-4D85-A8AC-AFAC8212B2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{16E63480-883B-4B21-9C6F-2722D87851BD}tf11936837_win32</Template>
  <TotalTime>2980</TotalTime>
  <Words>847</Words>
  <Application>Microsoft Office PowerPoint</Application>
  <PresentationFormat>Widescreen</PresentationFormat>
  <Paragraphs>164</Paragraphs>
  <Slides>26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Arial Nova</vt:lpstr>
      <vt:lpstr>Biome</vt:lpstr>
      <vt:lpstr>Biome Light</vt:lpstr>
      <vt:lpstr>Calibri</vt:lpstr>
      <vt:lpstr>Segoe UI</vt:lpstr>
      <vt:lpstr>Office Theme</vt:lpstr>
      <vt:lpstr>A Neutral Hydrogen Monitor for Electron Cooling Studies of H- ions in ELENA </vt:lpstr>
      <vt:lpstr>Why?</vt:lpstr>
      <vt:lpstr>Hardware</vt:lpstr>
      <vt:lpstr>Beam Profiler</vt:lpstr>
      <vt:lpstr>Camera System</vt:lpstr>
      <vt:lpstr>Controls &amp; Data Acqusition</vt:lpstr>
      <vt:lpstr>Software</vt:lpstr>
      <vt:lpstr>Camera &amp; PS Control S/W</vt:lpstr>
      <vt:lpstr>Offline Analysis S/W</vt:lpstr>
      <vt:lpstr>Measurements</vt:lpstr>
      <vt:lpstr>ELENA Magnetic Cycle</vt:lpstr>
      <vt:lpstr>PowerPoint Presentation</vt:lpstr>
      <vt:lpstr>A Typical ELENA Cycle</vt:lpstr>
      <vt:lpstr>PowerPoint Presentation</vt:lpstr>
      <vt:lpstr>Initial Machine Parameters</vt:lpstr>
      <vt:lpstr>PowerPoint Presentation</vt:lpstr>
      <vt:lpstr>PowerPoint Presentation</vt:lpstr>
      <vt:lpstr>PowerPoint Presentation</vt:lpstr>
      <vt:lpstr>PowerPoint Presentation</vt:lpstr>
      <vt:lpstr>Vertical Position Scan at 35 MeV/c</vt:lpstr>
      <vt:lpstr>PowerPoint Presentation</vt:lpstr>
      <vt:lpstr>Ie Scan at 13.75 MeV/c</vt:lpstr>
      <vt:lpstr>PowerPoint Presentation</vt:lpstr>
      <vt:lpstr>Electron Detachment Cross Section of H- Studies</vt:lpstr>
      <vt:lpstr>PowerPoint Presentation</vt:lpstr>
      <vt:lpstr>Conclusions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Alain Gerard Tranquille</dc:creator>
  <cp:lastModifiedBy>Alain Gerard Tranquille</cp:lastModifiedBy>
  <cp:revision>2</cp:revision>
  <dcterms:created xsi:type="dcterms:W3CDTF">2025-10-07T09:40:29Z</dcterms:created>
  <dcterms:modified xsi:type="dcterms:W3CDTF">2025-10-29T22:22:28Z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