
<file path=[Content_Types].xml><?xml version="1.0" encoding="utf-8"?>
<Types xmlns="http://schemas.openxmlformats.org/package/2006/content-types">
  <Default Extension="bin" ContentType="application/vnd.openxmlformats-officedocument.oleObject"/>
  <Default Extension="emf" ContentType="image/x-emf"/>
  <Default Extension="glb" ContentType="model/gltf.binary"/>
  <Default Extension="jpeg" ContentType="image/jpeg"/>
  <Default Extension="jpg" ContentType="image/jpeg"/>
  <Default Extension="mp4" ContentType="video/mp4"/>
  <Default Extension="png" ContentType="image/png"/>
  <Default Extension="rels" ContentType="application/vnd.openxmlformats-package.relationships+xml"/>
  <Default Extension="tif" ContentType="image/tiff"/>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561" r:id="rId2"/>
    <p:sldId id="2589" r:id="rId3"/>
    <p:sldId id="2562" r:id="rId4"/>
    <p:sldId id="2567" r:id="rId5"/>
    <p:sldId id="2583" r:id="rId6"/>
    <p:sldId id="2581" r:id="rId7"/>
    <p:sldId id="2582" r:id="rId8"/>
    <p:sldId id="2594" r:id="rId9"/>
    <p:sldId id="2586" r:id="rId10"/>
    <p:sldId id="2585" r:id="rId11"/>
    <p:sldId id="2599" r:id="rId12"/>
    <p:sldId id="2571" r:id="rId13"/>
    <p:sldId id="2591" r:id="rId14"/>
    <p:sldId id="2584" r:id="rId15"/>
    <p:sldId id="2592" r:id="rId16"/>
    <p:sldId id="2575" r:id="rId17"/>
    <p:sldId id="2602" r:id="rId18"/>
    <p:sldId id="2600" r:id="rId19"/>
    <p:sldId id="2603" r:id="rId20"/>
    <p:sldId id="2604" r:id="rId21"/>
    <p:sldId id="2606" r:id="rId22"/>
    <p:sldId id="2607" r:id="rId23"/>
    <p:sldId id="2588" r:id="rId24"/>
    <p:sldId id="2593" r:id="rId25"/>
    <p:sldId id="2587" r:id="rId26"/>
    <p:sldId id="2579" r:id="rId27"/>
    <p:sldId id="2605"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ogress Towards a Field Emission Electron Gun for ELENA: Advances and Challenges in Electron Source Development" id="{BEB155B3-E774-42C3-B950-2C69D6D87C7F}">
          <p14:sldIdLst>
            <p14:sldId id="2561"/>
            <p14:sldId id="2589"/>
            <p14:sldId id="2562"/>
          </p14:sldIdLst>
        </p14:section>
        <p14:section name="Fundamentals of Field Emission Electron Guns" id="{43E22EE7-392C-4D62-AC42-474959ACEA94}">
          <p14:sldIdLst>
            <p14:sldId id="2567"/>
            <p14:sldId id="2583"/>
            <p14:sldId id="2581"/>
            <p14:sldId id="2582"/>
            <p14:sldId id="2594"/>
            <p14:sldId id="2586"/>
            <p14:sldId id="2585"/>
            <p14:sldId id="2599"/>
            <p14:sldId id="2571"/>
            <p14:sldId id="2591"/>
            <p14:sldId id="2584"/>
            <p14:sldId id="2592"/>
            <p14:sldId id="2575"/>
            <p14:sldId id="2602"/>
            <p14:sldId id="2600"/>
            <p14:sldId id="2603"/>
            <p14:sldId id="2604"/>
            <p14:sldId id="2606"/>
            <p14:sldId id="2607"/>
            <p14:sldId id="2588"/>
            <p14:sldId id="2593"/>
            <p14:sldId id="2587"/>
            <p14:sldId id="2579"/>
            <p14:sldId id="2605"/>
          </p14:sldIdLst>
        </p14:section>
        <p14:section name="Conclusion" id="{95A76380-4CBC-4A71-ADCC-25D8087CB940}">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F606964-C09D-428C-9B3A-BE66F00EABFB}" v="41" dt="2025-10-28T13:49:37.64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03" autoAdjust="0"/>
    <p:restoredTop sz="86334" autoAdjust="0"/>
  </p:normalViewPr>
  <p:slideViewPr>
    <p:cSldViewPr snapToGrid="0">
      <p:cViewPr varScale="1">
        <p:scale>
          <a:sx n="99" d="100"/>
          <a:sy n="99" d="100"/>
        </p:scale>
        <p:origin x="88" y="316"/>
      </p:cViewPr>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ain Gerard Tranquille" userId="f15ed4663bd07a62" providerId="LiveId" clId="{3E152B7E-D9B5-4355-8733-52A979D2063E}"/>
    <pc:docChg chg="undo custSel addSld delSld modSld sldOrd modSection">
      <pc:chgData name="Alain Gerard Tranquille" userId="f15ed4663bd07a62" providerId="LiveId" clId="{3E152B7E-D9B5-4355-8733-52A979D2063E}" dt="2025-10-28T13:54:52.601" v="597" actId="47"/>
      <pc:docMkLst>
        <pc:docMk/>
      </pc:docMkLst>
      <pc:sldChg chg="modSp mod">
        <pc:chgData name="Alain Gerard Tranquille" userId="f15ed4663bd07a62" providerId="LiveId" clId="{3E152B7E-D9B5-4355-8733-52A979D2063E}" dt="2025-10-28T12:27:52.514" v="518" actId="20577"/>
        <pc:sldMkLst>
          <pc:docMk/>
          <pc:sldMk cId="2816145410" sldId="2579"/>
        </pc:sldMkLst>
        <pc:spChg chg="mod">
          <ac:chgData name="Alain Gerard Tranquille" userId="f15ed4663bd07a62" providerId="LiveId" clId="{3E152B7E-D9B5-4355-8733-52A979D2063E}" dt="2025-10-28T12:27:52.514" v="518" actId="20577"/>
          <ac:spMkLst>
            <pc:docMk/>
            <pc:sldMk cId="2816145410" sldId="2579"/>
            <ac:spMk id="5" creationId="{443BE36B-B9AD-B340-687F-FD842AD8A3E3}"/>
          </ac:spMkLst>
        </pc:spChg>
      </pc:sldChg>
      <pc:sldChg chg="addSp delSp modSp mod modAnim">
        <pc:chgData name="Alain Gerard Tranquille" userId="f15ed4663bd07a62" providerId="LiveId" clId="{3E152B7E-D9B5-4355-8733-52A979D2063E}" dt="2025-10-28T13:48:04.458" v="588" actId="1076"/>
        <pc:sldMkLst>
          <pc:docMk/>
          <pc:sldMk cId="3959176496" sldId="2581"/>
        </pc:sldMkLst>
        <pc:spChg chg="mod">
          <ac:chgData name="Alain Gerard Tranquille" userId="f15ed4663bd07a62" providerId="LiveId" clId="{3E152B7E-D9B5-4355-8733-52A979D2063E}" dt="2025-10-28T13:47:58.578" v="587" actId="14100"/>
          <ac:spMkLst>
            <pc:docMk/>
            <pc:sldMk cId="3959176496" sldId="2581"/>
            <ac:spMk id="2" creationId="{00E9D167-D3E6-889C-0874-D5B21A482374}"/>
          </ac:spMkLst>
        </pc:spChg>
        <pc:spChg chg="add del mod">
          <ac:chgData name="Alain Gerard Tranquille" userId="f15ed4663bd07a62" providerId="LiveId" clId="{3E152B7E-D9B5-4355-8733-52A979D2063E}" dt="2025-10-28T13:43:31.802" v="528" actId="478"/>
          <ac:spMkLst>
            <pc:docMk/>
            <pc:sldMk cId="3959176496" sldId="2581"/>
            <ac:spMk id="3" creationId="{CB5D2775-8A42-9148-B42D-2CFB24154F5A}"/>
          </ac:spMkLst>
        </pc:spChg>
        <pc:spChg chg="del">
          <ac:chgData name="Alain Gerard Tranquille" userId="f15ed4663bd07a62" providerId="LiveId" clId="{3E152B7E-D9B5-4355-8733-52A979D2063E}" dt="2025-10-28T13:47:16.783" v="555" actId="21"/>
          <ac:spMkLst>
            <pc:docMk/>
            <pc:sldMk cId="3959176496" sldId="2581"/>
            <ac:spMk id="6" creationId="{37DFB90B-B5AF-3AFD-284B-4786F80A7C74}"/>
          </ac:spMkLst>
        </pc:spChg>
        <pc:spChg chg="add del">
          <ac:chgData name="Alain Gerard Tranquille" userId="f15ed4663bd07a62" providerId="LiveId" clId="{3E152B7E-D9B5-4355-8733-52A979D2063E}" dt="2025-10-28T13:44:49.431" v="545" actId="478"/>
          <ac:spMkLst>
            <pc:docMk/>
            <pc:sldMk cId="3959176496" sldId="2581"/>
            <ac:spMk id="8" creationId="{7BF85369-97F3-B256-ABF4-66EFB49A0196}"/>
          </ac:spMkLst>
        </pc:spChg>
        <pc:spChg chg="add mod">
          <ac:chgData name="Alain Gerard Tranquille" userId="f15ed4663bd07a62" providerId="LiveId" clId="{3E152B7E-D9B5-4355-8733-52A979D2063E}" dt="2025-10-28T13:48:04.458" v="588" actId="1076"/>
          <ac:spMkLst>
            <pc:docMk/>
            <pc:sldMk cId="3959176496" sldId="2581"/>
            <ac:spMk id="9" creationId="{DB36CD5A-262F-3AF0-F8F4-9159B03D2BA2}"/>
          </ac:spMkLst>
        </pc:spChg>
        <pc:spChg chg="add mod">
          <ac:chgData name="Alain Gerard Tranquille" userId="f15ed4663bd07a62" providerId="LiveId" clId="{3E152B7E-D9B5-4355-8733-52A979D2063E}" dt="2025-10-28T13:47:47.580" v="559" actId="1076"/>
          <ac:spMkLst>
            <pc:docMk/>
            <pc:sldMk cId="3959176496" sldId="2581"/>
            <ac:spMk id="10" creationId="{6DF7D935-C33A-2C92-FF5C-85A764C63949}"/>
          </ac:spMkLst>
        </pc:spChg>
        <pc:spChg chg="add mod">
          <ac:chgData name="Alain Gerard Tranquille" userId="f15ed4663bd07a62" providerId="LiveId" clId="{3E152B7E-D9B5-4355-8733-52A979D2063E}" dt="2025-10-28T13:47:47.580" v="559" actId="1076"/>
          <ac:spMkLst>
            <pc:docMk/>
            <pc:sldMk cId="3959176496" sldId="2581"/>
            <ac:spMk id="11" creationId="{C0BC42A0-3573-B807-9B13-DE2842D12A9F}"/>
          </ac:spMkLst>
        </pc:spChg>
        <pc:spChg chg="add mod">
          <ac:chgData name="Alain Gerard Tranquille" userId="f15ed4663bd07a62" providerId="LiveId" clId="{3E152B7E-D9B5-4355-8733-52A979D2063E}" dt="2025-10-28T13:47:47.580" v="559" actId="1076"/>
          <ac:spMkLst>
            <pc:docMk/>
            <pc:sldMk cId="3959176496" sldId="2581"/>
            <ac:spMk id="17" creationId="{4590A9A9-78E3-2FFB-3177-043B9A45D7DC}"/>
          </ac:spMkLst>
        </pc:spChg>
        <pc:spChg chg="add mod">
          <ac:chgData name="Alain Gerard Tranquille" userId="f15ed4663bd07a62" providerId="LiveId" clId="{3E152B7E-D9B5-4355-8733-52A979D2063E}" dt="2025-10-28T13:47:47.580" v="559" actId="1076"/>
          <ac:spMkLst>
            <pc:docMk/>
            <pc:sldMk cId="3959176496" sldId="2581"/>
            <ac:spMk id="18" creationId="{EB57B8B2-49D1-2141-46B7-39BE0AE7FB42}"/>
          </ac:spMkLst>
        </pc:spChg>
        <pc:spChg chg="add mod">
          <ac:chgData name="Alain Gerard Tranquille" userId="f15ed4663bd07a62" providerId="LiveId" clId="{3E152B7E-D9B5-4355-8733-52A979D2063E}" dt="2025-10-28T13:47:47.580" v="559" actId="1076"/>
          <ac:spMkLst>
            <pc:docMk/>
            <pc:sldMk cId="3959176496" sldId="2581"/>
            <ac:spMk id="20" creationId="{42527295-A646-1B5B-577A-8BAF448D8D29}"/>
          </ac:spMkLst>
        </pc:spChg>
        <pc:spChg chg="add mod">
          <ac:chgData name="Alain Gerard Tranquille" userId="f15ed4663bd07a62" providerId="LiveId" clId="{3E152B7E-D9B5-4355-8733-52A979D2063E}" dt="2025-10-28T13:47:47.580" v="559" actId="1076"/>
          <ac:spMkLst>
            <pc:docMk/>
            <pc:sldMk cId="3959176496" sldId="2581"/>
            <ac:spMk id="21" creationId="{715850D6-FD33-E815-A089-FD379B4CB13D}"/>
          </ac:spMkLst>
        </pc:spChg>
        <pc:spChg chg="add mod">
          <ac:chgData name="Alain Gerard Tranquille" userId="f15ed4663bd07a62" providerId="LiveId" clId="{3E152B7E-D9B5-4355-8733-52A979D2063E}" dt="2025-10-28T13:47:47.580" v="559" actId="1076"/>
          <ac:spMkLst>
            <pc:docMk/>
            <pc:sldMk cId="3959176496" sldId="2581"/>
            <ac:spMk id="26" creationId="{B62F4CCE-5B04-B064-D68B-F2765A36F096}"/>
          </ac:spMkLst>
        </pc:spChg>
        <pc:spChg chg="add mod">
          <ac:chgData name="Alain Gerard Tranquille" userId="f15ed4663bd07a62" providerId="LiveId" clId="{3E152B7E-D9B5-4355-8733-52A979D2063E}" dt="2025-10-28T13:47:47.580" v="559" actId="1076"/>
          <ac:spMkLst>
            <pc:docMk/>
            <pc:sldMk cId="3959176496" sldId="2581"/>
            <ac:spMk id="27" creationId="{F3AE6FBB-103E-F103-019B-093579E34C9F}"/>
          </ac:spMkLst>
        </pc:spChg>
        <pc:spChg chg="add mod">
          <ac:chgData name="Alain Gerard Tranquille" userId="f15ed4663bd07a62" providerId="LiveId" clId="{3E152B7E-D9B5-4355-8733-52A979D2063E}" dt="2025-10-28T13:47:47.580" v="559" actId="1076"/>
          <ac:spMkLst>
            <pc:docMk/>
            <pc:sldMk cId="3959176496" sldId="2581"/>
            <ac:spMk id="28" creationId="{4B026747-5F07-248B-FDA5-E3BBBF245516}"/>
          </ac:spMkLst>
        </pc:spChg>
        <pc:spChg chg="add mod">
          <ac:chgData name="Alain Gerard Tranquille" userId="f15ed4663bd07a62" providerId="LiveId" clId="{3E152B7E-D9B5-4355-8733-52A979D2063E}" dt="2025-10-28T13:47:47.580" v="559" actId="1076"/>
          <ac:spMkLst>
            <pc:docMk/>
            <pc:sldMk cId="3959176496" sldId="2581"/>
            <ac:spMk id="31" creationId="{14BED74C-CB81-871B-7D2B-B42C85E36799}"/>
          </ac:spMkLst>
        </pc:spChg>
        <pc:graphicFrameChg chg="del">
          <ac:chgData name="Alain Gerard Tranquille" userId="f15ed4663bd07a62" providerId="LiveId" clId="{3E152B7E-D9B5-4355-8733-52A979D2063E}" dt="2025-10-28T13:46:54.945" v="551" actId="21"/>
          <ac:graphicFrameMkLst>
            <pc:docMk/>
            <pc:sldMk cId="3959176496" sldId="2581"/>
            <ac:graphicFrameMk id="5" creationId="{BFF61E01-E2E3-A6C1-16D3-8709046CFA4A}"/>
          </ac:graphicFrameMkLst>
        </pc:graphicFrameChg>
        <pc:picChg chg="del mod">
          <ac:chgData name="Alain Gerard Tranquille" userId="f15ed4663bd07a62" providerId="LiveId" clId="{3E152B7E-D9B5-4355-8733-52A979D2063E}" dt="2025-10-28T13:47:03.643" v="553" actId="21"/>
          <ac:picMkLst>
            <pc:docMk/>
            <pc:sldMk cId="3959176496" sldId="2581"/>
            <ac:picMk id="7" creationId="{8096A38E-C6F3-71E9-E57F-5CD70F1CB708}"/>
          </ac:picMkLst>
        </pc:picChg>
      </pc:sldChg>
      <pc:sldChg chg="addSp modSp mod">
        <pc:chgData name="Alain Gerard Tranquille" userId="f15ed4663bd07a62" providerId="LiveId" clId="{3E152B7E-D9B5-4355-8733-52A979D2063E}" dt="2025-10-28T13:49:37.644" v="595" actId="1076"/>
        <pc:sldMkLst>
          <pc:docMk/>
          <pc:sldMk cId="2383993141" sldId="2582"/>
        </pc:sldMkLst>
        <pc:spChg chg="mod">
          <ac:chgData name="Alain Gerard Tranquille" userId="f15ed4663bd07a62" providerId="LiveId" clId="{3E152B7E-D9B5-4355-8733-52A979D2063E}" dt="2025-10-28T13:48:52.861" v="589" actId="1076"/>
          <ac:spMkLst>
            <pc:docMk/>
            <pc:sldMk cId="2383993141" sldId="2582"/>
            <ac:spMk id="4" creationId="{125FB25C-69D6-19A1-B720-8273F09C9215}"/>
          </ac:spMkLst>
        </pc:spChg>
        <pc:spChg chg="mod">
          <ac:chgData name="Alain Gerard Tranquille" userId="f15ed4663bd07a62" providerId="LiveId" clId="{3E152B7E-D9B5-4355-8733-52A979D2063E}" dt="2025-10-28T13:48:52.861" v="589" actId="1076"/>
          <ac:spMkLst>
            <pc:docMk/>
            <pc:sldMk cId="2383993141" sldId="2582"/>
            <ac:spMk id="5" creationId="{08015ED9-A615-E387-0A3D-E18D350358F4}"/>
          </ac:spMkLst>
        </pc:spChg>
        <pc:spChg chg="add mod">
          <ac:chgData name="Alain Gerard Tranquille" userId="f15ed4663bd07a62" providerId="LiveId" clId="{3E152B7E-D9B5-4355-8733-52A979D2063E}" dt="2025-10-28T13:49:37.644" v="595" actId="1076"/>
          <ac:spMkLst>
            <pc:docMk/>
            <pc:sldMk cId="2383993141" sldId="2582"/>
            <ac:spMk id="11" creationId="{37DFB90B-B5AF-3AFD-284B-4786F80A7C74}"/>
          </ac:spMkLst>
        </pc:spChg>
        <pc:graphicFrameChg chg="add mod">
          <ac:chgData name="Alain Gerard Tranquille" userId="f15ed4663bd07a62" providerId="LiveId" clId="{3E152B7E-D9B5-4355-8733-52A979D2063E}" dt="2025-10-28T13:49:20.817" v="592" actId="1076"/>
          <ac:graphicFrameMkLst>
            <pc:docMk/>
            <pc:sldMk cId="2383993141" sldId="2582"/>
            <ac:graphicFrameMk id="6" creationId="{BFF61E01-E2E3-A6C1-16D3-8709046CFA4A}"/>
          </ac:graphicFrameMkLst>
        </pc:graphicFrameChg>
      </pc:sldChg>
      <pc:sldChg chg="addSp modSp mod">
        <pc:chgData name="Alain Gerard Tranquille" userId="f15ed4663bd07a62" providerId="LiveId" clId="{3E152B7E-D9B5-4355-8733-52A979D2063E}" dt="2025-10-27T21:58:40.776" v="128" actId="1076"/>
        <pc:sldMkLst>
          <pc:docMk/>
          <pc:sldMk cId="3455717583" sldId="2587"/>
        </pc:sldMkLst>
        <pc:spChg chg="mod">
          <ac:chgData name="Alain Gerard Tranquille" userId="f15ed4663bd07a62" providerId="LiveId" clId="{3E152B7E-D9B5-4355-8733-52A979D2063E}" dt="2025-10-27T21:56:01.246" v="73" actId="1076"/>
          <ac:spMkLst>
            <pc:docMk/>
            <pc:sldMk cId="3455717583" sldId="2587"/>
            <ac:spMk id="4" creationId="{6C9E49A1-1E8B-4A5C-8DFB-487973804184}"/>
          </ac:spMkLst>
        </pc:spChg>
        <pc:spChg chg="add mod">
          <ac:chgData name="Alain Gerard Tranquille" userId="f15ed4663bd07a62" providerId="LiveId" clId="{3E152B7E-D9B5-4355-8733-52A979D2063E}" dt="2025-10-27T21:56:49.712" v="85" actId="1076"/>
          <ac:spMkLst>
            <pc:docMk/>
            <pc:sldMk cId="3455717583" sldId="2587"/>
            <ac:spMk id="5" creationId="{101BFBE3-B3E5-0BF2-708D-3C71FA0B7F31}"/>
          </ac:spMkLst>
        </pc:spChg>
        <pc:spChg chg="add mod">
          <ac:chgData name="Alain Gerard Tranquille" userId="f15ed4663bd07a62" providerId="LiveId" clId="{3E152B7E-D9B5-4355-8733-52A979D2063E}" dt="2025-10-27T21:57:11.953" v="103" actId="1076"/>
          <ac:spMkLst>
            <pc:docMk/>
            <pc:sldMk cId="3455717583" sldId="2587"/>
            <ac:spMk id="8" creationId="{7DCD441B-016D-7410-D265-84F9C4118284}"/>
          </ac:spMkLst>
        </pc:spChg>
        <pc:spChg chg="add mod">
          <ac:chgData name="Alain Gerard Tranquille" userId="f15ed4663bd07a62" providerId="LiveId" clId="{3E152B7E-D9B5-4355-8733-52A979D2063E}" dt="2025-10-27T21:58:40.776" v="128" actId="1076"/>
          <ac:spMkLst>
            <pc:docMk/>
            <pc:sldMk cId="3455717583" sldId="2587"/>
            <ac:spMk id="9" creationId="{7C9019DE-6DF5-4EF2-EC2D-E6BB56E3E578}"/>
          </ac:spMkLst>
        </pc:spChg>
        <pc:picChg chg="mod">
          <ac:chgData name="Alain Gerard Tranquille" userId="f15ed4663bd07a62" providerId="LiveId" clId="{3E152B7E-D9B5-4355-8733-52A979D2063E}" dt="2025-10-27T21:45:55.470" v="17" actId="14826"/>
          <ac:picMkLst>
            <pc:docMk/>
            <pc:sldMk cId="3455717583" sldId="2587"/>
            <ac:picMk id="7" creationId="{72C4BD8E-A0D7-5C71-315C-BDA7ACE60C3E}"/>
          </ac:picMkLst>
        </pc:picChg>
        <pc:picChg chg="mod">
          <ac:chgData name="Alain Gerard Tranquille" userId="f15ed4663bd07a62" providerId="LiveId" clId="{3E152B7E-D9B5-4355-8733-52A979D2063E}" dt="2025-10-27T21:46:03.761" v="18" actId="14826"/>
          <ac:picMkLst>
            <pc:docMk/>
            <pc:sldMk cId="3455717583" sldId="2587"/>
            <ac:picMk id="10" creationId="{1452A4A2-E885-1D20-D279-2F121CD49C17}"/>
          </ac:picMkLst>
        </pc:picChg>
      </pc:sldChg>
      <pc:sldChg chg="ord">
        <pc:chgData name="Alain Gerard Tranquille" userId="f15ed4663bd07a62" providerId="LiveId" clId="{3E152B7E-D9B5-4355-8733-52A979D2063E}" dt="2025-10-27T19:15:37.131" v="1"/>
        <pc:sldMkLst>
          <pc:docMk/>
          <pc:sldMk cId="50280246" sldId="2589"/>
        </pc:sldMkLst>
      </pc:sldChg>
      <pc:sldChg chg="del">
        <pc:chgData name="Alain Gerard Tranquille" userId="f15ed4663bd07a62" providerId="LiveId" clId="{3E152B7E-D9B5-4355-8733-52A979D2063E}" dt="2025-10-28T13:54:52.601" v="597" actId="47"/>
        <pc:sldMkLst>
          <pc:docMk/>
          <pc:sldMk cId="849203381" sldId="2590"/>
        </pc:sldMkLst>
      </pc:sldChg>
      <pc:sldChg chg="modSp del mod">
        <pc:chgData name="Alain Gerard Tranquille" userId="f15ed4663bd07a62" providerId="LiveId" clId="{3E152B7E-D9B5-4355-8733-52A979D2063E}" dt="2025-10-27T22:09:38.393" v="260" actId="47"/>
        <pc:sldMkLst>
          <pc:docMk/>
          <pc:sldMk cId="2700402594" sldId="2598"/>
        </pc:sldMkLst>
        <pc:spChg chg="mod">
          <ac:chgData name="Alain Gerard Tranquille" userId="f15ed4663bd07a62" providerId="LiveId" clId="{3E152B7E-D9B5-4355-8733-52A979D2063E}" dt="2025-10-27T19:16:41.240" v="4" actId="20577"/>
          <ac:spMkLst>
            <pc:docMk/>
            <pc:sldMk cId="2700402594" sldId="2598"/>
            <ac:spMk id="4" creationId="{F7946571-26E1-871E-C45E-879C868DF2CC}"/>
          </ac:spMkLst>
        </pc:spChg>
      </pc:sldChg>
      <pc:sldChg chg="modSp mod">
        <pc:chgData name="Alain Gerard Tranquille" userId="f15ed4663bd07a62" providerId="LiveId" clId="{3E152B7E-D9B5-4355-8733-52A979D2063E}" dt="2025-10-27T22:22:10.536" v="466" actId="20577"/>
        <pc:sldMkLst>
          <pc:docMk/>
          <pc:sldMk cId="2153156048" sldId="2605"/>
        </pc:sldMkLst>
        <pc:spChg chg="mod">
          <ac:chgData name="Alain Gerard Tranquille" userId="f15ed4663bd07a62" providerId="LiveId" clId="{3E152B7E-D9B5-4355-8733-52A979D2063E}" dt="2025-10-27T22:22:10.536" v="466" actId="20577"/>
          <ac:spMkLst>
            <pc:docMk/>
            <pc:sldMk cId="2153156048" sldId="2605"/>
            <ac:spMk id="4" creationId="{38A2B626-E835-156E-CEB7-393AC3B4F234}"/>
          </ac:spMkLst>
        </pc:spChg>
      </pc:sldChg>
      <pc:sldChg chg="addSp delSp modSp add mod">
        <pc:chgData name="Alain Gerard Tranquille" userId="f15ed4663bd07a62" providerId="LiveId" clId="{3E152B7E-D9B5-4355-8733-52A979D2063E}" dt="2025-10-28T12:24:56.307" v="470" actId="20577"/>
        <pc:sldMkLst>
          <pc:docMk/>
          <pc:sldMk cId="1246496750" sldId="2606"/>
        </pc:sldMkLst>
        <pc:spChg chg="mod">
          <ac:chgData name="Alain Gerard Tranquille" userId="f15ed4663bd07a62" providerId="LiveId" clId="{3E152B7E-D9B5-4355-8733-52A979D2063E}" dt="2025-10-28T12:24:56.307" v="470" actId="20577"/>
          <ac:spMkLst>
            <pc:docMk/>
            <pc:sldMk cId="1246496750" sldId="2606"/>
            <ac:spMk id="4" creationId="{05A3855B-2C6A-6D6A-3CC6-32979C9D8BCE}"/>
          </ac:spMkLst>
        </pc:spChg>
        <pc:spChg chg="mod">
          <ac:chgData name="Alain Gerard Tranquille" userId="f15ed4663bd07a62" providerId="LiveId" clId="{3E152B7E-D9B5-4355-8733-52A979D2063E}" dt="2025-10-27T22:04:49.561" v="172" actId="1076"/>
          <ac:spMkLst>
            <pc:docMk/>
            <pc:sldMk cId="1246496750" sldId="2606"/>
            <ac:spMk id="6" creationId="{089AAB4B-BE94-90E6-63B7-F01AE64E61C4}"/>
          </ac:spMkLst>
        </pc:spChg>
        <pc:spChg chg="add mod">
          <ac:chgData name="Alain Gerard Tranquille" userId="f15ed4663bd07a62" providerId="LiveId" clId="{3E152B7E-D9B5-4355-8733-52A979D2063E}" dt="2025-10-27T22:06:24.070" v="194" actId="1076"/>
          <ac:spMkLst>
            <pc:docMk/>
            <pc:sldMk cId="1246496750" sldId="2606"/>
            <ac:spMk id="9" creationId="{AA417E75-C84A-B407-CBB5-7C6E540702B2}"/>
          </ac:spMkLst>
        </pc:spChg>
        <pc:spChg chg="add del mod">
          <ac:chgData name="Alain Gerard Tranquille" userId="f15ed4663bd07a62" providerId="LiveId" clId="{3E152B7E-D9B5-4355-8733-52A979D2063E}" dt="2025-10-27T22:04:34.571" v="169" actId="478"/>
          <ac:spMkLst>
            <pc:docMk/>
            <pc:sldMk cId="1246496750" sldId="2606"/>
            <ac:spMk id="10" creationId="{7DE2359F-025D-9B70-D0FA-93287103F45E}"/>
          </ac:spMkLst>
        </pc:spChg>
        <pc:spChg chg="add">
          <ac:chgData name="Alain Gerard Tranquille" userId="f15ed4663bd07a62" providerId="LiveId" clId="{3E152B7E-D9B5-4355-8733-52A979D2063E}" dt="2025-10-27T22:05:39.979" v="185" actId="11529"/>
          <ac:spMkLst>
            <pc:docMk/>
            <pc:sldMk cId="1246496750" sldId="2606"/>
            <ac:spMk id="11" creationId="{1F1FF62E-0868-DB48-D132-D526DA28E1A9}"/>
          </ac:spMkLst>
        </pc:spChg>
        <pc:spChg chg="add mod">
          <ac:chgData name="Alain Gerard Tranquille" userId="f15ed4663bd07a62" providerId="LiveId" clId="{3E152B7E-D9B5-4355-8733-52A979D2063E}" dt="2025-10-27T22:08:01.316" v="215" actId="1076"/>
          <ac:spMkLst>
            <pc:docMk/>
            <pc:sldMk cId="1246496750" sldId="2606"/>
            <ac:spMk id="12" creationId="{209D8B23-23BE-DD10-E2C2-AE6908F706AD}"/>
          </ac:spMkLst>
        </pc:spChg>
        <pc:spChg chg="add mod">
          <ac:chgData name="Alain Gerard Tranquille" userId="f15ed4663bd07a62" providerId="LiveId" clId="{3E152B7E-D9B5-4355-8733-52A979D2063E}" dt="2025-10-27T22:07:30.482" v="214" actId="1076"/>
          <ac:spMkLst>
            <pc:docMk/>
            <pc:sldMk cId="1246496750" sldId="2606"/>
            <ac:spMk id="13" creationId="{5E54B0B6-4CDC-B370-F9A4-EA1AE8CA3818}"/>
          </ac:spMkLst>
        </pc:spChg>
        <pc:spChg chg="add mod">
          <ac:chgData name="Alain Gerard Tranquille" userId="f15ed4663bd07a62" providerId="LiveId" clId="{3E152B7E-D9B5-4355-8733-52A979D2063E}" dt="2025-10-27T22:09:19.486" v="259" actId="1076"/>
          <ac:spMkLst>
            <pc:docMk/>
            <pc:sldMk cId="1246496750" sldId="2606"/>
            <ac:spMk id="14" creationId="{3FFD2226-44BF-ED82-3635-8C825B9EFDAD}"/>
          </ac:spMkLst>
        </pc:spChg>
        <pc:spChg chg="add mod">
          <ac:chgData name="Alain Gerard Tranquille" userId="f15ed4663bd07a62" providerId="LiveId" clId="{3E152B7E-D9B5-4355-8733-52A979D2063E}" dt="2025-10-27T22:16:35.706" v="422" actId="20577"/>
          <ac:spMkLst>
            <pc:docMk/>
            <pc:sldMk cId="1246496750" sldId="2606"/>
            <ac:spMk id="15" creationId="{DFF7BD71-CB22-C031-3613-433B0A8CDC90}"/>
          </ac:spMkLst>
        </pc:spChg>
        <pc:picChg chg="mod">
          <ac:chgData name="Alain Gerard Tranquille" userId="f15ed4663bd07a62" providerId="LiveId" clId="{3E152B7E-D9B5-4355-8733-52A979D2063E}" dt="2025-10-27T22:05:05.964" v="179" actId="1076"/>
          <ac:picMkLst>
            <pc:docMk/>
            <pc:sldMk cId="1246496750" sldId="2606"/>
            <ac:picMk id="2" creationId="{C67D230E-FD68-CB9A-2629-4EFE12330462}"/>
          </ac:picMkLst>
        </pc:picChg>
        <pc:picChg chg="mod">
          <ac:chgData name="Alain Gerard Tranquille" userId="f15ed4663bd07a62" providerId="LiveId" clId="{3E152B7E-D9B5-4355-8733-52A979D2063E}" dt="2025-10-27T22:04:46.117" v="171" actId="1076"/>
          <ac:picMkLst>
            <pc:docMk/>
            <pc:sldMk cId="1246496750" sldId="2606"/>
            <ac:picMk id="3" creationId="{BFA9465B-59C7-0E97-2AF7-F05051D534C5}"/>
          </ac:picMkLst>
        </pc:picChg>
        <pc:picChg chg="del">
          <ac:chgData name="Alain Gerard Tranquille" userId="f15ed4663bd07a62" providerId="LiveId" clId="{3E152B7E-D9B5-4355-8733-52A979D2063E}" dt="2025-10-27T19:17:11.239" v="6" actId="478"/>
          <ac:picMkLst>
            <pc:docMk/>
            <pc:sldMk cId="1246496750" sldId="2606"/>
            <ac:picMk id="5" creationId="{918313CD-F3E9-B9A0-7690-2602E5B71053}"/>
          </ac:picMkLst>
        </pc:picChg>
        <pc:picChg chg="mod">
          <ac:chgData name="Alain Gerard Tranquille" userId="f15ed4663bd07a62" providerId="LiveId" clId="{3E152B7E-D9B5-4355-8733-52A979D2063E}" dt="2025-10-27T22:06:19.406" v="193" actId="1076"/>
          <ac:picMkLst>
            <pc:docMk/>
            <pc:sldMk cId="1246496750" sldId="2606"/>
            <ac:picMk id="7" creationId="{194B5DFB-1DE9-500C-1801-FDB952DCCA06}"/>
          </ac:picMkLst>
        </pc:picChg>
        <pc:picChg chg="add mod">
          <ac:chgData name="Alain Gerard Tranquille" userId="f15ed4663bd07a62" providerId="LiveId" clId="{3E152B7E-D9B5-4355-8733-52A979D2063E}" dt="2025-10-27T22:05:19.729" v="184" actId="14100"/>
          <ac:picMkLst>
            <pc:docMk/>
            <pc:sldMk cId="1246496750" sldId="2606"/>
            <ac:picMk id="8" creationId="{01A7C919-861C-8643-A1CC-5EF55203241D}"/>
          </ac:picMkLst>
        </pc:picChg>
        <pc:picChg chg="del">
          <ac:chgData name="Alain Gerard Tranquille" userId="f15ed4663bd07a62" providerId="LiveId" clId="{3E152B7E-D9B5-4355-8733-52A979D2063E}" dt="2025-10-27T19:17:14.903" v="7" actId="478"/>
          <ac:picMkLst>
            <pc:docMk/>
            <pc:sldMk cId="1246496750" sldId="2606"/>
            <ac:picMk id="9" creationId="{70F058D3-9DCA-6C07-79CF-EF86453DCD6E}"/>
          </ac:picMkLst>
        </pc:picChg>
      </pc:sldChg>
      <pc:sldChg chg="addSp modSp new mod">
        <pc:chgData name="Alain Gerard Tranquille" userId="f15ed4663bd07a62" providerId="LiveId" clId="{3E152B7E-D9B5-4355-8733-52A979D2063E}" dt="2025-10-27T22:20:26.376" v="432" actId="1076"/>
        <pc:sldMkLst>
          <pc:docMk/>
          <pc:sldMk cId="3213164766" sldId="2607"/>
        </pc:sldMkLst>
        <pc:spChg chg="add mod">
          <ac:chgData name="Alain Gerard Tranquille" userId="f15ed4663bd07a62" providerId="LiveId" clId="{3E152B7E-D9B5-4355-8733-52A979D2063E}" dt="2025-10-27T22:20:26.376" v="432" actId="1076"/>
          <ac:spMkLst>
            <pc:docMk/>
            <pc:sldMk cId="3213164766" sldId="2607"/>
            <ac:spMk id="3" creationId="{81CD25B1-6ADC-5134-433B-0A68D24A447F}"/>
          </ac:spMkLst>
        </pc:spChg>
      </pc:sldChg>
      <pc:sldChg chg="addSp delSp modSp new del mod">
        <pc:chgData name="Alain Gerard Tranquille" userId="f15ed4663bd07a62" providerId="LiveId" clId="{3E152B7E-D9B5-4355-8733-52A979D2063E}" dt="2025-10-28T13:50:05.828" v="596" actId="47"/>
        <pc:sldMkLst>
          <pc:docMk/>
          <pc:sldMk cId="2403331809" sldId="2608"/>
        </pc:sldMkLst>
        <pc:spChg chg="add del mod">
          <ac:chgData name="Alain Gerard Tranquille" userId="f15ed4663bd07a62" providerId="LiveId" clId="{3E152B7E-D9B5-4355-8733-52A979D2063E}" dt="2025-10-28T13:49:26.655" v="593" actId="21"/>
          <ac:spMkLst>
            <pc:docMk/>
            <pc:sldMk cId="2403331809" sldId="2608"/>
            <ac:spMk id="6" creationId="{37DFB90B-B5AF-3AFD-284B-4786F80A7C74}"/>
          </ac:spMkLst>
        </pc:spChg>
        <pc:graphicFrameChg chg="add del mod">
          <ac:chgData name="Alain Gerard Tranquille" userId="f15ed4663bd07a62" providerId="LiveId" clId="{3E152B7E-D9B5-4355-8733-52A979D2063E}" dt="2025-10-28T13:49:10.489" v="590" actId="21"/>
          <ac:graphicFrameMkLst>
            <pc:docMk/>
            <pc:sldMk cId="2403331809" sldId="2608"/>
            <ac:graphicFrameMk id="5" creationId="{BFF61E01-E2E3-A6C1-16D3-8709046CFA4A}"/>
          </ac:graphicFrameMkLst>
        </pc:graphicFrameChg>
        <pc:picChg chg="add mod">
          <ac:chgData name="Alain Gerard Tranquille" userId="f15ed4663bd07a62" providerId="LiveId" clId="{3E152B7E-D9B5-4355-8733-52A979D2063E}" dt="2025-10-28T13:47:23.023" v="557" actId="1076"/>
          <ac:picMkLst>
            <pc:docMk/>
            <pc:sldMk cId="2403331809" sldId="2608"/>
            <ac:picMk id="7" creationId="{8096A38E-C6F3-71E9-E57F-5CD70F1CB708}"/>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D0FB30-7B6E-496F-BEE5-A8B774D8C659}" type="datetimeFigureOut">
              <a:rPr lang="en-GB" smtClean="0"/>
              <a:t>28/10/2025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83B0F7-5857-494D-9ACD-922BFA3396E1}" type="slidenum">
              <a:rPr lang="en-GB" smtClean="0"/>
              <a:t>‹#›</a:t>
            </a:fld>
            <a:endParaRPr lang="en-GB"/>
          </a:p>
        </p:txBody>
      </p:sp>
    </p:spTree>
    <p:extLst>
      <p:ext uri="{BB962C8B-B14F-4D97-AF65-F5344CB8AC3E}">
        <p14:creationId xmlns:p14="http://schemas.microsoft.com/office/powerpoint/2010/main" val="40172581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AI-generated content may be incorrect.
---
This presentation focuses on the development of a field emission electron gun tailored for ELENA. We will explore the scientific goals of ELENA, the role of electron guns, and the technical demands posed by this cutting-edge facility.
</a:t>
            </a:r>
          </a:p>
        </p:txBody>
      </p:sp>
      <p:sp>
        <p:nvSpPr>
          <p:cNvPr id="4" name="Slide Number Placeholder 3"/>
          <p:cNvSpPr>
            <a:spLocks noGrp="1"/>
          </p:cNvSpPr>
          <p:nvPr>
            <p:ph type="sldNum" sz="quarter" idx="5"/>
          </p:nvPr>
        </p:nvSpPr>
        <p:spPr/>
        <p:txBody>
          <a:bodyPr/>
          <a:lstStyle/>
          <a:p>
            <a:fld id="{13737A0D-DED4-4AA0-8672-22795384E510}" type="slidenum">
              <a:rPr lang="en-GB" smtClean="0"/>
              <a:t>1</a:t>
            </a:fld>
            <a:endParaRPr lang="en-GB"/>
          </a:p>
        </p:txBody>
      </p:sp>
    </p:spTree>
    <p:extLst>
      <p:ext uri="{BB962C8B-B14F-4D97-AF65-F5344CB8AC3E}">
        <p14:creationId xmlns:p14="http://schemas.microsoft.com/office/powerpoint/2010/main" val="31653275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We will begin with an introduction to ELENA and its electron source requirements. Next, we will review the fundamentals of field emission electron guns and their advantages. Then, we'll discuss recent progress in design and development, followed by integration and testing within the ELENA environment.</a:t>
            </a:r>
          </a:p>
        </p:txBody>
      </p:sp>
      <p:sp>
        <p:nvSpPr>
          <p:cNvPr id="4" name="Slide Number Placeholder 3"/>
          <p:cNvSpPr>
            <a:spLocks noGrp="1"/>
          </p:cNvSpPr>
          <p:nvPr>
            <p:ph type="sldNum" sz="quarter" idx="5"/>
          </p:nvPr>
        </p:nvSpPr>
        <p:spPr/>
        <p:txBody>
          <a:bodyPr/>
          <a:lstStyle/>
          <a:p>
            <a:fld id="{13737A0D-DED4-4AA0-8672-22795384E510}" type="slidenum">
              <a:rPr lang="en-GB" smtClean="0"/>
              <a:t>3</a:t>
            </a:fld>
            <a:endParaRPr lang="en-GB"/>
          </a:p>
        </p:txBody>
      </p:sp>
    </p:spTree>
    <p:extLst>
      <p:ext uri="{BB962C8B-B14F-4D97-AF65-F5344CB8AC3E}">
        <p14:creationId xmlns:p14="http://schemas.microsoft.com/office/powerpoint/2010/main" val="24904168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Field emission electron guns operate by emitting electrons through quantum tunneling under strong electric fields. This section explains the core physics, contrasting them with traditional electron sources to highlight their unique features.</a:t>
            </a:r>
          </a:p>
        </p:txBody>
      </p:sp>
      <p:sp>
        <p:nvSpPr>
          <p:cNvPr id="4" name="Slide Number Placeholder 3"/>
          <p:cNvSpPr>
            <a:spLocks noGrp="1"/>
          </p:cNvSpPr>
          <p:nvPr>
            <p:ph type="sldNum" sz="quarter" idx="5"/>
          </p:nvPr>
        </p:nvSpPr>
        <p:spPr/>
        <p:txBody>
          <a:bodyPr/>
          <a:lstStyle/>
          <a:p>
            <a:fld id="{13737A0D-DED4-4AA0-8672-22795384E510}" type="slidenum">
              <a:rPr lang="en-GB" smtClean="0"/>
              <a:t>4</a:t>
            </a:fld>
            <a:endParaRPr lang="en-GB"/>
          </a:p>
        </p:txBody>
      </p:sp>
    </p:spTree>
    <p:extLst>
      <p:ext uri="{BB962C8B-B14F-4D97-AF65-F5344CB8AC3E}">
        <p14:creationId xmlns:p14="http://schemas.microsoft.com/office/powerpoint/2010/main" val="18723896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Recent efforts have focused on selecting suitable materials, designing prototypes, and establishing testing protocols to meet ELENA’s demanding parameters for electron gun performance.</a:t>
            </a:r>
          </a:p>
        </p:txBody>
      </p:sp>
      <p:sp>
        <p:nvSpPr>
          <p:cNvPr id="4" name="Slide Number Placeholder 3"/>
          <p:cNvSpPr>
            <a:spLocks noGrp="1"/>
          </p:cNvSpPr>
          <p:nvPr>
            <p:ph type="sldNum" sz="quarter" idx="5"/>
          </p:nvPr>
        </p:nvSpPr>
        <p:spPr/>
        <p:txBody>
          <a:bodyPr/>
          <a:lstStyle/>
          <a:p>
            <a:fld id="{13737A0D-DED4-4AA0-8672-22795384E510}" type="slidenum">
              <a:rPr lang="en-GB" smtClean="0"/>
              <a:t>12</a:t>
            </a:fld>
            <a:endParaRPr lang="en-GB"/>
          </a:p>
        </p:txBody>
      </p:sp>
    </p:spTree>
    <p:extLst>
      <p:ext uri="{BB962C8B-B14F-4D97-AF65-F5344CB8AC3E}">
        <p14:creationId xmlns:p14="http://schemas.microsoft.com/office/powerpoint/2010/main" val="18804603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Integrating the field emission gun with ELENA involves addressing vacuum compatibility, system interfacing, and operational testing to validate performance in realistic conditions.</a:t>
            </a:r>
          </a:p>
        </p:txBody>
      </p:sp>
      <p:sp>
        <p:nvSpPr>
          <p:cNvPr id="4" name="Slide Number Placeholder 3"/>
          <p:cNvSpPr>
            <a:spLocks noGrp="1"/>
          </p:cNvSpPr>
          <p:nvPr>
            <p:ph type="sldNum" sz="quarter" idx="5"/>
          </p:nvPr>
        </p:nvSpPr>
        <p:spPr/>
        <p:txBody>
          <a:bodyPr/>
          <a:lstStyle/>
          <a:p>
            <a:fld id="{13737A0D-DED4-4AA0-8672-22795384E510}" type="slidenum">
              <a:rPr lang="en-GB" smtClean="0"/>
              <a:t>16</a:t>
            </a:fld>
            <a:endParaRPr lang="en-GB"/>
          </a:p>
        </p:txBody>
      </p:sp>
    </p:spTree>
    <p:extLst>
      <p:ext uri="{BB962C8B-B14F-4D97-AF65-F5344CB8AC3E}">
        <p14:creationId xmlns:p14="http://schemas.microsoft.com/office/powerpoint/2010/main" val="35581876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Developing a field emission electron gun for ELENA presents exciting opportunities and challenges. Continued advances in materials, design, and testing bring us closer to realizing reliable electron sources that meet ELENA’s stringent requirements.</a:t>
            </a:r>
          </a:p>
        </p:txBody>
      </p:sp>
      <p:sp>
        <p:nvSpPr>
          <p:cNvPr id="4" name="Slide Number Placeholder 3"/>
          <p:cNvSpPr>
            <a:spLocks noGrp="1"/>
          </p:cNvSpPr>
          <p:nvPr>
            <p:ph type="sldNum" sz="quarter" idx="5"/>
          </p:nvPr>
        </p:nvSpPr>
        <p:spPr/>
        <p:txBody>
          <a:bodyPr/>
          <a:lstStyle/>
          <a:p>
            <a:fld id="{13737A0D-DED4-4AA0-8672-22795384E510}" type="slidenum">
              <a:rPr lang="en-GB" smtClean="0"/>
              <a:t>26</a:t>
            </a:fld>
            <a:endParaRPr lang="en-GB"/>
          </a:p>
        </p:txBody>
      </p:sp>
    </p:spTree>
    <p:extLst>
      <p:ext uri="{BB962C8B-B14F-4D97-AF65-F5344CB8AC3E}">
        <p14:creationId xmlns:p14="http://schemas.microsoft.com/office/powerpoint/2010/main" val="29261036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with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36E9A-8E96-CD8C-7598-F87632CD81CF}"/>
              </a:ext>
            </a:extLst>
          </p:cNvPr>
          <p:cNvSpPr>
            <a:spLocks noGrp="1"/>
          </p:cNvSpPr>
          <p:nvPr>
            <p:ph type="ctrTitle"/>
          </p:nvPr>
        </p:nvSpPr>
        <p:spPr>
          <a:xfrm>
            <a:off x="56642" y="97104"/>
            <a:ext cx="4134357" cy="3331896"/>
          </a:xfrm>
        </p:spPr>
        <p:txBody>
          <a:bodyPr vert="horz" lIns="91440" tIns="45720" rIns="91440" bIns="45720" rtlCol="0" anchor="t">
            <a:normAutofit/>
          </a:bodyPr>
          <a:lstStyle>
            <a:lvl1pPr>
              <a:defRPr lang="en-US" sz="4400" dirty="0"/>
            </a:lvl1pPr>
          </a:lstStyle>
          <a:p>
            <a:pPr lvl="0"/>
            <a:r>
              <a:rPr lang="en-US"/>
              <a:t>Click to edit Master title style</a:t>
            </a:r>
            <a:endParaRPr lang="en-US" dirty="0"/>
          </a:p>
        </p:txBody>
      </p:sp>
      <p:sp>
        <p:nvSpPr>
          <p:cNvPr id="3" name="Subtitle 2">
            <a:extLst>
              <a:ext uri="{FF2B5EF4-FFF2-40B4-BE49-F238E27FC236}">
                <a16:creationId xmlns:a16="http://schemas.microsoft.com/office/drawing/2014/main" id="{2BDC76B8-60F6-62D3-9F73-E81662203017}"/>
              </a:ext>
            </a:extLst>
          </p:cNvPr>
          <p:cNvSpPr>
            <a:spLocks noGrp="1"/>
          </p:cNvSpPr>
          <p:nvPr>
            <p:ph type="subTitle" idx="1"/>
          </p:nvPr>
        </p:nvSpPr>
        <p:spPr>
          <a:xfrm>
            <a:off x="612648" y="4492488"/>
            <a:ext cx="3349751" cy="1411356"/>
          </a:xfrm>
        </p:spPr>
        <p:txBody>
          <a:bodyPr vert="horz" lIns="91440" tIns="45720" rIns="91440" bIns="45720" rtlCol="0" anchor="b">
            <a:normAutofit/>
          </a:bodyPr>
          <a:lstStyle>
            <a:lvl1pPr marL="0" indent="0">
              <a:buNone/>
              <a:defRPr lang="en-US" sz="1600" dirty="0"/>
            </a:lvl1pPr>
          </a:lstStyle>
          <a:p>
            <a:pPr lvl="0"/>
            <a:r>
              <a:rPr lang="en-US"/>
              <a:t>Click to edit Master subtitle style</a:t>
            </a:r>
            <a:endParaRPr lang="en-US" dirty="0"/>
          </a:p>
        </p:txBody>
      </p:sp>
      <p:sp>
        <p:nvSpPr>
          <p:cNvPr id="11" name="Picture Placeholder 10">
            <a:extLst>
              <a:ext uri="{FF2B5EF4-FFF2-40B4-BE49-F238E27FC236}">
                <a16:creationId xmlns:a16="http://schemas.microsoft.com/office/drawing/2014/main" id="{B24A208E-BD69-BB12-21B8-DA405B501FA8}"/>
              </a:ext>
            </a:extLst>
          </p:cNvPr>
          <p:cNvSpPr>
            <a:spLocks noGrp="1"/>
          </p:cNvSpPr>
          <p:nvPr>
            <p:ph type="pic" sz="quarter" idx="13" hasCustomPrompt="1"/>
          </p:nvPr>
        </p:nvSpPr>
        <p:spPr>
          <a:xfrm>
            <a:off x="4373880" y="0"/>
            <a:ext cx="7818120" cy="6858000"/>
          </a:xfrm>
          <a:blipFill dpi="0" rotWithShape="1">
            <a:blip r:embed="rId2">
              <a:alphaModFix amt="60000"/>
            </a:blip>
            <a:srcRect/>
            <a:stretch>
              <a:fillRect/>
            </a:stretch>
          </a:blipFill>
        </p:spPr>
        <p:txBody>
          <a:bodyPr/>
          <a:lstStyle>
            <a:lvl1pPr marL="0" indent="0">
              <a:buNone/>
              <a:defRPr/>
            </a:lvl1pPr>
          </a:lstStyle>
          <a:p>
            <a:r>
              <a:rPr lang="en-US" dirty="0"/>
              <a:t> </a:t>
            </a:r>
          </a:p>
        </p:txBody>
      </p:sp>
      <p:sp>
        <p:nvSpPr>
          <p:cNvPr id="8" name="Footer Placeholder 7">
            <a:extLst>
              <a:ext uri="{FF2B5EF4-FFF2-40B4-BE49-F238E27FC236}">
                <a16:creationId xmlns:a16="http://schemas.microsoft.com/office/drawing/2014/main" id="{9A6E6A4C-6C55-068A-43AA-78DB4D1D643B}"/>
              </a:ext>
            </a:extLst>
          </p:cNvPr>
          <p:cNvSpPr>
            <a:spLocks noGrp="1"/>
          </p:cNvSpPr>
          <p:nvPr>
            <p:ph type="ftr" sz="quarter" idx="15"/>
          </p:nvPr>
        </p:nvSpPr>
        <p:spPr>
          <a:xfrm>
            <a:off x="56644" y="6338703"/>
            <a:ext cx="2196699" cy="365125"/>
          </a:xfrm>
        </p:spPr>
        <p:txBody>
          <a:bodyPr/>
          <a:lstStyle/>
          <a:p>
            <a:endParaRPr lang="en-US"/>
          </a:p>
        </p:txBody>
      </p:sp>
      <p:sp>
        <p:nvSpPr>
          <p:cNvPr id="7" name="Date Placeholder 6">
            <a:extLst>
              <a:ext uri="{FF2B5EF4-FFF2-40B4-BE49-F238E27FC236}">
                <a16:creationId xmlns:a16="http://schemas.microsoft.com/office/drawing/2014/main" id="{F991F941-2D53-CC10-7947-62237A245FE0}"/>
              </a:ext>
            </a:extLst>
          </p:cNvPr>
          <p:cNvSpPr>
            <a:spLocks noGrp="1"/>
          </p:cNvSpPr>
          <p:nvPr>
            <p:ph type="dt" sz="half" idx="14"/>
          </p:nvPr>
        </p:nvSpPr>
        <p:spPr>
          <a:xfrm>
            <a:off x="2383669" y="6338703"/>
            <a:ext cx="1392578" cy="365125"/>
          </a:xfrm>
        </p:spPr>
        <p:txBody>
          <a:bodyPr/>
          <a:lstStyle/>
          <a:p>
            <a:fld id="{710AE426-CBD1-49BA-A1DA-945CCEE2ED80}" type="datetimeFigureOut">
              <a:rPr lang="en-US" smtClean="0"/>
              <a:t>10/28/2025</a:t>
            </a:fld>
            <a:endParaRPr lang="en-US"/>
          </a:p>
        </p:txBody>
      </p:sp>
      <p:sp>
        <p:nvSpPr>
          <p:cNvPr id="9" name="Slide Number Placeholder 8">
            <a:extLst>
              <a:ext uri="{FF2B5EF4-FFF2-40B4-BE49-F238E27FC236}">
                <a16:creationId xmlns:a16="http://schemas.microsoft.com/office/drawing/2014/main" id="{C1A2CCFF-14A7-08A8-4465-732CD8928728}"/>
              </a:ext>
            </a:extLst>
          </p:cNvPr>
          <p:cNvSpPr>
            <a:spLocks noGrp="1"/>
          </p:cNvSpPr>
          <p:nvPr>
            <p:ph type="sldNum" sz="quarter" idx="16"/>
          </p:nvPr>
        </p:nvSpPr>
        <p:spPr>
          <a:xfrm>
            <a:off x="3776247" y="6342301"/>
            <a:ext cx="429207" cy="365125"/>
          </a:xfrm>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2749576333"/>
      </p:ext>
    </p:extLst>
  </p:cSld>
  <p:clrMapOvr>
    <a:masterClrMapping/>
  </p:clrMapOvr>
  <p:extLst>
    <p:ext uri="{DCECCB84-F9BA-43D5-87BE-67443E8EF086}">
      <p15:sldGuideLst xmlns:p15="http://schemas.microsoft.com/office/powerpoint/2012/main">
        <p15:guide id="5" orient="horz" pos="2160">
          <p15:clr>
            <a:srgbClr val="FBAE40"/>
          </p15:clr>
        </p15:guide>
        <p15:guide id="6"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Section Header">
    <p:bg>
      <p:bgRef idx="1001">
        <a:schemeClr val="bg1"/>
      </p:bgRef>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AC53C90-8C33-0C80-CBD4-B3BEE604E231}"/>
              </a:ext>
            </a:extLst>
          </p:cNvPr>
          <p:cNvSpPr>
            <a:spLocks noGrp="1"/>
          </p:cNvSpPr>
          <p:nvPr>
            <p:ph type="title"/>
          </p:nvPr>
        </p:nvSpPr>
        <p:spPr>
          <a:xfrm>
            <a:off x="111758" y="1869103"/>
            <a:ext cx="9337042" cy="4906929"/>
          </a:xfrm>
        </p:spPr>
        <p:txBody>
          <a:bodyPr>
            <a:normAutofit/>
          </a:bodyPr>
          <a:lstStyle>
            <a:lvl1pPr>
              <a:defRPr sz="7400"/>
            </a:lvl1pPr>
          </a:lstStyle>
          <a:p>
            <a:r>
              <a:rPr lang="en-US"/>
              <a:t>Click to edit Master title style</a:t>
            </a:r>
            <a:endParaRPr lang="en-US" dirty="0"/>
          </a:p>
        </p:txBody>
      </p:sp>
      <p:sp>
        <p:nvSpPr>
          <p:cNvPr id="5" name="Footer Placeholder 4">
            <a:extLst>
              <a:ext uri="{FF2B5EF4-FFF2-40B4-BE49-F238E27FC236}">
                <a16:creationId xmlns:a16="http://schemas.microsoft.com/office/drawing/2014/main" id="{5B407A58-3351-E479-1A0C-2FF49FA42707}"/>
              </a:ext>
            </a:extLst>
          </p:cNvPr>
          <p:cNvSpPr>
            <a:spLocks noGrp="1"/>
          </p:cNvSpPr>
          <p:nvPr>
            <p:ph type="ftr" sz="quarter" idx="11"/>
          </p:nvPr>
        </p:nvSpPr>
        <p:spPr>
          <a:xfrm>
            <a:off x="612647" y="137388"/>
            <a:ext cx="2805405" cy="365125"/>
          </a:xfrm>
        </p:spPr>
        <p:txBody>
          <a:bodyPr/>
          <a:lstStyle/>
          <a:p>
            <a:endParaRPr lang="en-US"/>
          </a:p>
        </p:txBody>
      </p:sp>
      <p:sp>
        <p:nvSpPr>
          <p:cNvPr id="4" name="Date Placeholder 3">
            <a:extLst>
              <a:ext uri="{FF2B5EF4-FFF2-40B4-BE49-F238E27FC236}">
                <a16:creationId xmlns:a16="http://schemas.microsoft.com/office/drawing/2014/main" id="{EAE2DAFA-435E-AAF9-8B67-495E5AFDCD91}"/>
              </a:ext>
            </a:extLst>
          </p:cNvPr>
          <p:cNvSpPr>
            <a:spLocks noGrp="1"/>
          </p:cNvSpPr>
          <p:nvPr>
            <p:ph type="dt" sz="half" idx="10"/>
          </p:nvPr>
        </p:nvSpPr>
        <p:spPr>
          <a:xfrm>
            <a:off x="8893929" y="137388"/>
            <a:ext cx="2202644" cy="365125"/>
          </a:xfrm>
        </p:spPr>
        <p:txBody>
          <a:bodyPr/>
          <a:lstStyle/>
          <a:p>
            <a:fld id="{710AE426-CBD1-49BA-A1DA-945CCEE2ED80}" type="datetimeFigureOut">
              <a:rPr lang="en-US" smtClean="0"/>
              <a:t>10/28/2025</a:t>
            </a:fld>
            <a:endParaRPr lang="en-US"/>
          </a:p>
        </p:txBody>
      </p:sp>
      <p:sp>
        <p:nvSpPr>
          <p:cNvPr id="6" name="Slide Number Placeholder 5">
            <a:extLst>
              <a:ext uri="{FF2B5EF4-FFF2-40B4-BE49-F238E27FC236}">
                <a16:creationId xmlns:a16="http://schemas.microsoft.com/office/drawing/2014/main" id="{81789E10-2433-2ECB-9C92-571B583A4CF1}"/>
              </a:ext>
            </a:extLst>
          </p:cNvPr>
          <p:cNvSpPr>
            <a:spLocks noGrp="1"/>
          </p:cNvSpPr>
          <p:nvPr>
            <p:ph type="sldNum" sz="quarter" idx="12"/>
          </p:nvPr>
        </p:nvSpPr>
        <p:spPr>
          <a:xfrm>
            <a:off x="11147096" y="137388"/>
            <a:ext cx="429207" cy="365125"/>
          </a:xfrm>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512629752"/>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5" orient="horz" pos="2160">
          <p15:clr>
            <a:srgbClr val="FBAE40"/>
          </p15:clr>
        </p15:guide>
        <p15:guide id="6"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019F8-742E-9EEF-F591-C9666AC32AF1}"/>
              </a:ext>
            </a:extLst>
          </p:cNvPr>
          <p:cNvSpPr>
            <a:spLocks noGrp="1"/>
          </p:cNvSpPr>
          <p:nvPr>
            <p:ph type="title" hasCustomPrompt="1"/>
          </p:nvPr>
        </p:nvSpPr>
        <p:spPr>
          <a:xfrm>
            <a:off x="65111" y="105196"/>
            <a:ext cx="9023561" cy="2113392"/>
          </a:xfrm>
        </p:spPr>
        <p:txBody>
          <a:bodyPr anchor="t">
            <a:normAutofit/>
          </a:bodyPr>
          <a:lstStyle>
            <a:lvl1pPr>
              <a:defRPr sz="7200"/>
            </a:lvl1pPr>
          </a:lstStyle>
          <a:p>
            <a:r>
              <a:rPr lang="en-US" dirty="0"/>
              <a:t>Agenda</a:t>
            </a:r>
          </a:p>
        </p:txBody>
      </p:sp>
      <p:sp>
        <p:nvSpPr>
          <p:cNvPr id="7" name="Content Placeholder 6">
            <a:extLst>
              <a:ext uri="{FF2B5EF4-FFF2-40B4-BE49-F238E27FC236}">
                <a16:creationId xmlns:a16="http://schemas.microsoft.com/office/drawing/2014/main" id="{28C8B19A-6FC1-2B71-0BFB-9274CBF396B9}"/>
              </a:ext>
            </a:extLst>
          </p:cNvPr>
          <p:cNvSpPr>
            <a:spLocks noGrp="1"/>
          </p:cNvSpPr>
          <p:nvPr>
            <p:ph sz="quarter" idx="13"/>
          </p:nvPr>
        </p:nvSpPr>
        <p:spPr>
          <a:xfrm>
            <a:off x="612647" y="2484255"/>
            <a:ext cx="8467558" cy="3539514"/>
          </a:xfrm>
        </p:spPr>
        <p:txBody>
          <a:bodyPr>
            <a:normAutofit/>
          </a:bodyPr>
          <a:lstStyle>
            <a:lvl1pPr marL="457200" indent="-457200">
              <a:buFont typeface="+mj-lt"/>
              <a:buAutoNum type="arabicPeriod"/>
              <a:defRPr sz="1800"/>
            </a:lvl1pPr>
            <a:lvl2pPr marL="685800" indent="-457200">
              <a:buFont typeface="+mj-lt"/>
              <a:buAutoNum type="arabicPeriod"/>
              <a:defRPr sz="1600"/>
            </a:lvl2pPr>
            <a:lvl3pPr marL="800100" indent="-342900">
              <a:buFont typeface="+mj-lt"/>
              <a:buAutoNum type="arabicPeriod"/>
              <a:defRPr sz="1400"/>
            </a:lvl3pPr>
            <a:lvl4pPr marL="1028700" indent="-342900">
              <a:buFont typeface="+mj-lt"/>
              <a:buAutoNum type="arabicPeriod"/>
              <a:defRPr sz="1400"/>
            </a:lvl4pPr>
            <a:lvl5pPr marL="1257300" indent="-342900">
              <a:buFont typeface="+mj-lt"/>
              <a:buAutoNum type="arabicPeriod"/>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3">
            <a:extLst>
              <a:ext uri="{FF2B5EF4-FFF2-40B4-BE49-F238E27FC236}">
                <a16:creationId xmlns:a16="http://schemas.microsoft.com/office/drawing/2014/main" id="{0B12CFE6-D05E-5478-B3A4-81DC4DCD7410}"/>
              </a:ext>
            </a:extLst>
          </p:cNvPr>
          <p:cNvSpPr>
            <a:spLocks noGrp="1"/>
          </p:cNvSpPr>
          <p:nvPr>
            <p:ph type="ftr" sz="quarter" idx="11"/>
          </p:nvPr>
        </p:nvSpPr>
        <p:spPr/>
        <p:txBody>
          <a:bodyPr/>
          <a:lstStyle/>
          <a:p>
            <a:endParaRPr lang="en-US"/>
          </a:p>
        </p:txBody>
      </p:sp>
      <p:sp>
        <p:nvSpPr>
          <p:cNvPr id="3" name="Date Placeholder 2">
            <a:extLst>
              <a:ext uri="{FF2B5EF4-FFF2-40B4-BE49-F238E27FC236}">
                <a16:creationId xmlns:a16="http://schemas.microsoft.com/office/drawing/2014/main" id="{6CC77F2D-39D2-22F7-CF0B-39D63EBF00B7}"/>
              </a:ext>
            </a:extLst>
          </p:cNvPr>
          <p:cNvSpPr>
            <a:spLocks noGrp="1"/>
          </p:cNvSpPr>
          <p:nvPr>
            <p:ph type="dt" sz="half" idx="10"/>
          </p:nvPr>
        </p:nvSpPr>
        <p:spPr/>
        <p:txBody>
          <a:bodyPr/>
          <a:lstStyle/>
          <a:p>
            <a:fld id="{710AE426-CBD1-49BA-A1DA-945CCEE2ED80}" type="datetimeFigureOut">
              <a:rPr lang="en-US" smtClean="0"/>
              <a:t>10/28/2025</a:t>
            </a:fld>
            <a:endParaRPr lang="en-US"/>
          </a:p>
        </p:txBody>
      </p:sp>
      <p:sp>
        <p:nvSpPr>
          <p:cNvPr id="5" name="Slide Number Placeholder 4">
            <a:extLst>
              <a:ext uri="{FF2B5EF4-FFF2-40B4-BE49-F238E27FC236}">
                <a16:creationId xmlns:a16="http://schemas.microsoft.com/office/drawing/2014/main" id="{626B86D3-24E1-029E-BA22-9F17F9517D65}"/>
              </a:ext>
            </a:extLst>
          </p:cNvPr>
          <p:cNvSpPr>
            <a:spLocks noGrp="1"/>
          </p:cNvSpPr>
          <p:nvPr>
            <p:ph type="sldNum" sz="quarter" idx="12"/>
          </p:nvPr>
        </p:nvSpPr>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23334297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Agenda with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019F8-742E-9EEF-F591-C9666AC32AF1}"/>
              </a:ext>
            </a:extLst>
          </p:cNvPr>
          <p:cNvSpPr>
            <a:spLocks noGrp="1"/>
          </p:cNvSpPr>
          <p:nvPr>
            <p:ph type="title" hasCustomPrompt="1"/>
          </p:nvPr>
        </p:nvSpPr>
        <p:spPr>
          <a:xfrm>
            <a:off x="4641011" y="73742"/>
            <a:ext cx="6863496" cy="2220726"/>
          </a:xfrm>
        </p:spPr>
        <p:txBody>
          <a:bodyPr anchor="t">
            <a:normAutofit/>
          </a:bodyPr>
          <a:lstStyle>
            <a:lvl1pPr>
              <a:defRPr sz="7200"/>
            </a:lvl1pPr>
          </a:lstStyle>
          <a:p>
            <a:r>
              <a:rPr lang="en-US" dirty="0"/>
              <a:t>Agenda</a:t>
            </a:r>
          </a:p>
        </p:txBody>
      </p:sp>
      <p:sp>
        <p:nvSpPr>
          <p:cNvPr id="10" name="Picture Placeholder 9">
            <a:extLst>
              <a:ext uri="{FF2B5EF4-FFF2-40B4-BE49-F238E27FC236}">
                <a16:creationId xmlns:a16="http://schemas.microsoft.com/office/drawing/2014/main" id="{DD26684C-23E4-F6A1-5A03-70AE7BEA72CA}"/>
              </a:ext>
            </a:extLst>
          </p:cNvPr>
          <p:cNvSpPr>
            <a:spLocks noGrp="1"/>
          </p:cNvSpPr>
          <p:nvPr>
            <p:ph type="pic" sz="quarter" idx="14" hasCustomPrompt="1"/>
          </p:nvPr>
        </p:nvSpPr>
        <p:spPr>
          <a:xfrm>
            <a:off x="1" y="0"/>
            <a:ext cx="4565591" cy="6858000"/>
          </a:xfrm>
          <a:custGeom>
            <a:avLst/>
            <a:gdLst>
              <a:gd name="connsiteX0" fmla="*/ 0 w 4565591"/>
              <a:gd name="connsiteY0" fmla="*/ 0 h 6858000"/>
              <a:gd name="connsiteX1" fmla="*/ 4565591 w 4565591"/>
              <a:gd name="connsiteY1" fmla="*/ 0 h 6858000"/>
              <a:gd name="connsiteX2" fmla="*/ 4565591 w 4565591"/>
              <a:gd name="connsiteY2" fmla="*/ 6858000 h 6858000"/>
              <a:gd name="connsiteX3" fmla="*/ 0 w 456559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565591" h="6858000">
                <a:moveTo>
                  <a:pt x="0" y="0"/>
                </a:moveTo>
                <a:lnTo>
                  <a:pt x="4565591" y="0"/>
                </a:lnTo>
                <a:lnTo>
                  <a:pt x="4565591" y="6858000"/>
                </a:lnTo>
                <a:lnTo>
                  <a:pt x="0" y="6858000"/>
                </a:lnTo>
                <a:close/>
              </a:path>
            </a:pathLst>
          </a:custGeom>
          <a:blipFill dpi="0" rotWithShape="1">
            <a:blip r:embed="rId2">
              <a:alphaModFix amt="60000"/>
            </a:blip>
            <a:srcRect/>
            <a:stretch>
              <a:fillRect/>
            </a:stretch>
          </a:blipFill>
        </p:spPr>
        <p:txBody>
          <a:bodyPr wrap="square">
            <a:noAutofit/>
          </a:bodyPr>
          <a:lstStyle>
            <a:lvl1pPr marL="0" indent="0">
              <a:buNone/>
              <a:defRPr/>
            </a:lvl1pPr>
          </a:lstStyle>
          <a:p>
            <a:r>
              <a:rPr lang="en-US" dirty="0"/>
              <a:t> </a:t>
            </a:r>
          </a:p>
        </p:txBody>
      </p:sp>
      <p:sp>
        <p:nvSpPr>
          <p:cNvPr id="7" name="Content Placeholder 6">
            <a:extLst>
              <a:ext uri="{FF2B5EF4-FFF2-40B4-BE49-F238E27FC236}">
                <a16:creationId xmlns:a16="http://schemas.microsoft.com/office/drawing/2014/main" id="{28C8B19A-6FC1-2B71-0BFB-9274CBF396B9}"/>
              </a:ext>
            </a:extLst>
          </p:cNvPr>
          <p:cNvSpPr>
            <a:spLocks noGrp="1"/>
          </p:cNvSpPr>
          <p:nvPr>
            <p:ph sz="quarter" idx="13"/>
          </p:nvPr>
        </p:nvSpPr>
        <p:spPr>
          <a:xfrm>
            <a:off x="5588000" y="2726267"/>
            <a:ext cx="5916507" cy="3436789"/>
          </a:xfrm>
        </p:spPr>
        <p:txBody>
          <a:bodyPr>
            <a:normAutofit/>
          </a:bodyPr>
          <a:lstStyle>
            <a:lvl1pPr marL="457200" indent="-457200">
              <a:buFont typeface="+mj-lt"/>
              <a:buAutoNum type="arabicPeriod"/>
              <a:defRPr sz="2000"/>
            </a:lvl1pPr>
            <a:lvl2pPr marL="571500" indent="-342900">
              <a:buFont typeface="+mj-lt"/>
              <a:buAutoNum type="arabicPeriod"/>
              <a:defRPr sz="1800"/>
            </a:lvl2pPr>
            <a:lvl3pPr marL="800100" indent="-342900">
              <a:buFont typeface="+mj-lt"/>
              <a:buAutoNum type="arabicPeriod"/>
              <a:defRPr sz="1600"/>
            </a:lvl3pPr>
            <a:lvl4pPr marL="1028700" indent="-342900">
              <a:buFont typeface="+mj-lt"/>
              <a:buAutoNum type="arabicPeriod"/>
              <a:defRPr sz="1400"/>
            </a:lvl4pPr>
            <a:lvl5pPr>
              <a:buFont typeface="+mj-lt"/>
              <a:buAutoNum type="arabicPeriod"/>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3">
            <a:extLst>
              <a:ext uri="{FF2B5EF4-FFF2-40B4-BE49-F238E27FC236}">
                <a16:creationId xmlns:a16="http://schemas.microsoft.com/office/drawing/2014/main" id="{0B12CFE6-D05E-5478-B3A4-81DC4DCD7410}"/>
              </a:ext>
            </a:extLst>
          </p:cNvPr>
          <p:cNvSpPr>
            <a:spLocks noGrp="1"/>
          </p:cNvSpPr>
          <p:nvPr>
            <p:ph type="ftr" sz="quarter" idx="11"/>
          </p:nvPr>
        </p:nvSpPr>
        <p:spPr>
          <a:xfrm>
            <a:off x="5588000" y="6343955"/>
            <a:ext cx="2985400" cy="365125"/>
          </a:xfrm>
        </p:spPr>
        <p:txBody>
          <a:bodyPr/>
          <a:lstStyle/>
          <a:p>
            <a:endParaRPr lang="en-US"/>
          </a:p>
        </p:txBody>
      </p:sp>
      <p:sp>
        <p:nvSpPr>
          <p:cNvPr id="3" name="Date Placeholder 2">
            <a:extLst>
              <a:ext uri="{FF2B5EF4-FFF2-40B4-BE49-F238E27FC236}">
                <a16:creationId xmlns:a16="http://schemas.microsoft.com/office/drawing/2014/main" id="{6CC77F2D-39D2-22F7-CF0B-39D63EBF00B7}"/>
              </a:ext>
            </a:extLst>
          </p:cNvPr>
          <p:cNvSpPr>
            <a:spLocks noGrp="1"/>
          </p:cNvSpPr>
          <p:nvPr>
            <p:ph type="dt" sz="half" idx="10"/>
          </p:nvPr>
        </p:nvSpPr>
        <p:spPr>
          <a:xfrm>
            <a:off x="9535886" y="6343955"/>
            <a:ext cx="1553108" cy="365125"/>
          </a:xfrm>
        </p:spPr>
        <p:txBody>
          <a:bodyPr/>
          <a:lstStyle/>
          <a:p>
            <a:fld id="{710AE426-CBD1-49BA-A1DA-945CCEE2ED80}" type="datetimeFigureOut">
              <a:rPr lang="en-US" smtClean="0"/>
              <a:t>10/28/2025</a:t>
            </a:fld>
            <a:endParaRPr lang="en-US"/>
          </a:p>
        </p:txBody>
      </p:sp>
      <p:sp>
        <p:nvSpPr>
          <p:cNvPr id="5" name="Slide Number Placeholder 4">
            <a:extLst>
              <a:ext uri="{FF2B5EF4-FFF2-40B4-BE49-F238E27FC236}">
                <a16:creationId xmlns:a16="http://schemas.microsoft.com/office/drawing/2014/main" id="{626B86D3-24E1-029E-BA22-9F17F9517D65}"/>
              </a:ext>
            </a:extLst>
          </p:cNvPr>
          <p:cNvSpPr>
            <a:spLocks noGrp="1"/>
          </p:cNvSpPr>
          <p:nvPr>
            <p:ph type="sldNum" sz="quarter" idx="12"/>
          </p:nvPr>
        </p:nvSpPr>
        <p:spPr>
          <a:xfrm>
            <a:off x="11147096" y="6343955"/>
            <a:ext cx="429207" cy="365125"/>
          </a:xfrm>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2582515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nten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a:xfrm>
            <a:off x="2790911" y="2133600"/>
            <a:ext cx="6623436" cy="1070776"/>
          </a:xfrm>
        </p:spPr>
        <p:txBody>
          <a:bodyPr anchor="b">
            <a:normAutofit/>
          </a:bodyPr>
          <a:lstStyle>
            <a:lvl1pPr algn="ctr">
              <a:defRPr sz="2800"/>
            </a:lvl1pPr>
          </a:lstStyle>
          <a:p>
            <a:r>
              <a:rPr lang="en-US"/>
              <a:t>Click to edit Master title style</a:t>
            </a:r>
            <a:endParaRPr lang="en-US" dirty="0"/>
          </a:p>
        </p:txBody>
      </p:sp>
      <p:sp>
        <p:nvSpPr>
          <p:cNvPr id="8" name="Content Placeholder 7">
            <a:extLst>
              <a:ext uri="{FF2B5EF4-FFF2-40B4-BE49-F238E27FC236}">
                <a16:creationId xmlns:a16="http://schemas.microsoft.com/office/drawing/2014/main" id="{7D633F00-464B-3088-812A-40496FD1021A}"/>
              </a:ext>
            </a:extLst>
          </p:cNvPr>
          <p:cNvSpPr>
            <a:spLocks noGrp="1"/>
          </p:cNvSpPr>
          <p:nvPr>
            <p:ph sz="quarter" idx="13"/>
          </p:nvPr>
        </p:nvSpPr>
        <p:spPr>
          <a:xfrm>
            <a:off x="3768786" y="3335364"/>
            <a:ext cx="4659735" cy="1645198"/>
          </a:xfrm>
        </p:spPr>
        <p:txBody>
          <a:bodyPr/>
          <a:lstStyle>
            <a:lvl1pPr marL="0" indent="0" algn="ctr">
              <a:buNone/>
              <a:defRPr/>
            </a:lvl1pPr>
            <a:lvl2pPr marL="228600" indent="0" algn="ctr">
              <a:buNone/>
              <a:defRPr/>
            </a:lvl2pPr>
            <a:lvl3pPr marL="457200" indent="0" algn="ctr">
              <a:buNone/>
              <a:defRPr/>
            </a:lvl3pPr>
            <a:lvl4pPr marL="685800" indent="0" algn="ctr">
              <a:buNone/>
              <a:defRPr/>
            </a:lvl4pPr>
            <a:lvl5pPr marL="914400" indent="0" algn="ctr">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p>
            <a:endParaRPr lang="en-US"/>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p>
            <a:fld id="{710AE426-CBD1-49BA-A1DA-945CCEE2ED80}" type="datetimeFigureOut">
              <a:rPr lang="en-US" smtClean="0"/>
              <a:t>10/28/2025</a:t>
            </a:fld>
            <a:endParaRPr lang="en-US"/>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20774832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ntent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a:xfrm>
            <a:off x="1347537" y="1731332"/>
            <a:ext cx="3493858" cy="3456894"/>
          </a:xfrm>
        </p:spPr>
        <p:txBody>
          <a:bodyPr vert="horz" lIns="91440" tIns="45720" rIns="91440" bIns="45720" rtlCol="0" anchor="t">
            <a:normAutofit/>
          </a:bodyPr>
          <a:lstStyle>
            <a:lvl1pPr>
              <a:defRPr lang="en-US" dirty="0"/>
            </a:lvl1pPr>
          </a:lstStyle>
          <a:p>
            <a:pPr lvl="0"/>
            <a:r>
              <a:rPr lang="en-US"/>
              <a:t>Click to edit Master title style</a:t>
            </a:r>
            <a:endParaRPr lang="en-US" dirty="0"/>
          </a:p>
        </p:txBody>
      </p:sp>
      <p:sp>
        <p:nvSpPr>
          <p:cNvPr id="8" name="Content Placeholder 7">
            <a:extLst>
              <a:ext uri="{FF2B5EF4-FFF2-40B4-BE49-F238E27FC236}">
                <a16:creationId xmlns:a16="http://schemas.microsoft.com/office/drawing/2014/main" id="{D42D62A0-8127-CE86-0633-0D65E1E136F7}"/>
              </a:ext>
            </a:extLst>
          </p:cNvPr>
          <p:cNvSpPr>
            <a:spLocks noGrp="1"/>
          </p:cNvSpPr>
          <p:nvPr>
            <p:ph sz="quarter" idx="13"/>
          </p:nvPr>
        </p:nvSpPr>
        <p:spPr>
          <a:xfrm>
            <a:off x="5519738" y="1727014"/>
            <a:ext cx="4956175" cy="34612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p>
            <a:endParaRPr lang="en-US"/>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p>
            <a:fld id="{710AE426-CBD1-49BA-A1DA-945CCEE2ED80}" type="datetimeFigureOut">
              <a:rPr lang="en-US" smtClean="0"/>
              <a:t>10/28/2025</a:t>
            </a:fld>
            <a:endParaRPr lang="en-US"/>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2305910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ntent 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a:xfrm>
            <a:off x="614678" y="1388700"/>
            <a:ext cx="3923455" cy="4083580"/>
          </a:xfrm>
        </p:spPr>
        <p:txBody>
          <a:bodyPr vert="horz" lIns="91440" tIns="45720" rIns="91440" bIns="45720" rtlCol="0" anchor="t">
            <a:normAutofit/>
          </a:bodyPr>
          <a:lstStyle>
            <a:lvl1pPr>
              <a:defRPr lang="en-US" dirty="0"/>
            </a:lvl1pPr>
          </a:lstStyle>
          <a:p>
            <a:pPr lvl="0"/>
            <a:r>
              <a:rPr lang="en-US"/>
              <a:t>Click to edit Master title style</a:t>
            </a:r>
            <a:endParaRPr lang="en-US" dirty="0"/>
          </a:p>
        </p:txBody>
      </p:sp>
      <p:sp>
        <p:nvSpPr>
          <p:cNvPr id="8" name="Content Placeholder 7">
            <a:extLst>
              <a:ext uri="{FF2B5EF4-FFF2-40B4-BE49-F238E27FC236}">
                <a16:creationId xmlns:a16="http://schemas.microsoft.com/office/drawing/2014/main" id="{FFB4667A-FE47-8556-FD3A-55FDBA801D76}"/>
              </a:ext>
            </a:extLst>
          </p:cNvPr>
          <p:cNvSpPr>
            <a:spLocks noGrp="1"/>
          </p:cNvSpPr>
          <p:nvPr>
            <p:ph sz="quarter" idx="13"/>
          </p:nvPr>
        </p:nvSpPr>
        <p:spPr>
          <a:xfrm>
            <a:off x="5156011" y="1389134"/>
            <a:ext cx="6045390" cy="4083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p>
            <a:endParaRPr lang="en-US"/>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p>
            <a:fld id="{710AE426-CBD1-49BA-A1DA-945CCEE2ED80}" type="datetimeFigureOut">
              <a:rPr lang="en-US" smtClean="0"/>
              <a:t>10/28/2025</a:t>
            </a:fld>
            <a:endParaRPr lang="en-US"/>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18605081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ntent 5">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a:xfrm>
            <a:off x="614677" y="1050111"/>
            <a:ext cx="3496147" cy="4940661"/>
          </a:xfrm>
        </p:spPr>
        <p:txBody>
          <a:bodyPr vert="horz" lIns="91440" tIns="45720" rIns="91440" bIns="45720" rtlCol="0" anchor="t">
            <a:normAutofit/>
          </a:bodyPr>
          <a:lstStyle>
            <a:lvl1pPr>
              <a:defRPr lang="en-US" dirty="0"/>
            </a:lvl1pPr>
          </a:lstStyle>
          <a:p>
            <a:pPr lvl="0"/>
            <a:r>
              <a:rPr lang="en-US"/>
              <a:t>Click to edit Master title style</a:t>
            </a:r>
            <a:endParaRPr lang="en-US" dirty="0"/>
          </a:p>
        </p:txBody>
      </p:sp>
      <p:sp>
        <p:nvSpPr>
          <p:cNvPr id="8" name="Content Placeholder 7">
            <a:extLst>
              <a:ext uri="{FF2B5EF4-FFF2-40B4-BE49-F238E27FC236}">
                <a16:creationId xmlns:a16="http://schemas.microsoft.com/office/drawing/2014/main" id="{C6F072A2-EBC7-B7EA-DA98-BAC0AA46E7A4}"/>
              </a:ext>
            </a:extLst>
          </p:cNvPr>
          <p:cNvSpPr>
            <a:spLocks noGrp="1"/>
          </p:cNvSpPr>
          <p:nvPr>
            <p:ph sz="quarter" idx="13"/>
          </p:nvPr>
        </p:nvSpPr>
        <p:spPr>
          <a:xfrm>
            <a:off x="4800600" y="1050111"/>
            <a:ext cx="6775703" cy="49406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p>
            <a:endParaRPr lang="en-US"/>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p>
            <a:fld id="{710AE426-CBD1-49BA-A1DA-945CCEE2ED80}" type="datetimeFigureOut">
              <a:rPr lang="en-US" smtClean="0"/>
              <a:t>10/28/2025</a:t>
            </a:fld>
            <a:endParaRPr lang="en-US"/>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37873418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ontent 6">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a:xfrm>
            <a:off x="612646" y="707549"/>
            <a:ext cx="3349754" cy="2721451"/>
          </a:xfrm>
        </p:spPr>
        <p:txBody>
          <a:bodyPr vert="horz" lIns="91440" tIns="45720" rIns="91440" bIns="45720" rtlCol="0" anchor="t">
            <a:normAutofit/>
          </a:bodyPr>
          <a:lstStyle>
            <a:lvl1pPr>
              <a:defRPr lang="en-US" sz="2500" dirty="0"/>
            </a:lvl1pPr>
          </a:lstStyle>
          <a:p>
            <a:pPr lvl="0"/>
            <a:r>
              <a:rPr lang="en-US"/>
              <a:t>Click to edit Master title style</a:t>
            </a:r>
            <a:endParaRPr lang="en-US" dirty="0"/>
          </a:p>
        </p:txBody>
      </p:sp>
      <p:sp>
        <p:nvSpPr>
          <p:cNvPr id="8" name="Content Placeholder 7">
            <a:extLst>
              <a:ext uri="{FF2B5EF4-FFF2-40B4-BE49-F238E27FC236}">
                <a16:creationId xmlns:a16="http://schemas.microsoft.com/office/drawing/2014/main" id="{8C71126E-AEFA-B45A-CD39-AC1315E03339}"/>
              </a:ext>
            </a:extLst>
          </p:cNvPr>
          <p:cNvSpPr>
            <a:spLocks noGrp="1"/>
          </p:cNvSpPr>
          <p:nvPr>
            <p:ph sz="quarter" idx="13"/>
          </p:nvPr>
        </p:nvSpPr>
        <p:spPr>
          <a:xfrm>
            <a:off x="4648200" y="708184"/>
            <a:ext cx="6928103" cy="55148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p>
            <a:endParaRPr lang="en-US"/>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p>
            <a:fld id="{710AE426-CBD1-49BA-A1DA-945CCEE2ED80}" type="datetimeFigureOut">
              <a:rPr lang="en-US" smtClean="0"/>
              <a:t>10/28/2025</a:t>
            </a:fld>
            <a:endParaRPr lang="en-US"/>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38867629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ontent with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5156011" y="612648"/>
            <a:ext cx="6426389" cy="1143000"/>
          </a:xfrm>
        </p:spPr>
        <p:txBody>
          <a:bodyPr vert="horz" lIns="91440" tIns="45720" rIns="91440" bIns="45720" rtlCol="0" anchor="b">
            <a:normAutofit/>
          </a:bodyPr>
          <a:lstStyle>
            <a:lvl1pPr>
              <a:defRPr lang="en-US" dirty="0"/>
            </a:lvl1pPr>
          </a:lstStyle>
          <a:p>
            <a:pPr lvl="0"/>
            <a:r>
              <a:rPr lang="en-US"/>
              <a:t>Click to edit Master title style</a:t>
            </a:r>
            <a:endParaRPr lang="en-US" dirty="0"/>
          </a:p>
        </p:txBody>
      </p:sp>
      <p:sp>
        <p:nvSpPr>
          <p:cNvPr id="14" name="Picture Placeholder 13">
            <a:extLst>
              <a:ext uri="{FF2B5EF4-FFF2-40B4-BE49-F238E27FC236}">
                <a16:creationId xmlns:a16="http://schemas.microsoft.com/office/drawing/2014/main" id="{0F6718FE-EF5C-5023-A98D-91BFEF2C0337}"/>
              </a:ext>
            </a:extLst>
          </p:cNvPr>
          <p:cNvSpPr>
            <a:spLocks noGrp="1"/>
          </p:cNvSpPr>
          <p:nvPr>
            <p:ph type="pic" sz="quarter" idx="13" hasCustomPrompt="1"/>
          </p:nvPr>
        </p:nvSpPr>
        <p:spPr>
          <a:xfrm>
            <a:off x="0" y="1"/>
            <a:ext cx="4560454" cy="6858000"/>
          </a:xfrm>
          <a:custGeom>
            <a:avLst/>
            <a:gdLst>
              <a:gd name="connsiteX0" fmla="*/ 0 w 4560454"/>
              <a:gd name="connsiteY0" fmla="*/ 0 h 6858000"/>
              <a:gd name="connsiteX1" fmla="*/ 4560454 w 4560454"/>
              <a:gd name="connsiteY1" fmla="*/ 0 h 6858000"/>
              <a:gd name="connsiteX2" fmla="*/ 4560454 w 4560454"/>
              <a:gd name="connsiteY2" fmla="*/ 6858000 h 6858000"/>
              <a:gd name="connsiteX3" fmla="*/ 0 w 45604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560454" h="6858000">
                <a:moveTo>
                  <a:pt x="0" y="0"/>
                </a:moveTo>
                <a:lnTo>
                  <a:pt x="4560454" y="0"/>
                </a:lnTo>
                <a:lnTo>
                  <a:pt x="4560454" y="6858000"/>
                </a:lnTo>
                <a:lnTo>
                  <a:pt x="0" y="6858000"/>
                </a:lnTo>
                <a:close/>
              </a:path>
            </a:pathLst>
          </a:custGeom>
          <a:blipFill dpi="0" rotWithShape="1">
            <a:blip r:embed="rId2">
              <a:alphaModFix amt="60000"/>
            </a:blip>
            <a:srcRect/>
            <a:stretch>
              <a:fillRect/>
            </a:stretch>
          </a:blipFill>
        </p:spPr>
        <p:txBody>
          <a:bodyPr wrap="square">
            <a:noAutofit/>
          </a:bodyPr>
          <a:lstStyle>
            <a:lvl1pPr marL="0" indent="0">
              <a:buNone/>
              <a:defRPr/>
            </a:lvl1pPr>
          </a:lstStyle>
          <a:p>
            <a:r>
              <a:rPr lang="en-US" dirty="0"/>
              <a:t> </a:t>
            </a:r>
          </a:p>
        </p:txBody>
      </p:sp>
      <p:sp>
        <p:nvSpPr>
          <p:cNvPr id="8" name="Content Placeholder 7">
            <a:extLst>
              <a:ext uri="{FF2B5EF4-FFF2-40B4-BE49-F238E27FC236}">
                <a16:creationId xmlns:a16="http://schemas.microsoft.com/office/drawing/2014/main" id="{818B74D6-CD72-B859-C229-60DB988B25E3}"/>
              </a:ext>
            </a:extLst>
          </p:cNvPr>
          <p:cNvSpPr>
            <a:spLocks noGrp="1"/>
          </p:cNvSpPr>
          <p:nvPr>
            <p:ph sz="quarter" idx="14"/>
          </p:nvPr>
        </p:nvSpPr>
        <p:spPr>
          <a:xfrm>
            <a:off x="5157368" y="1978488"/>
            <a:ext cx="6418935" cy="4285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Footer Placeholder 8">
            <a:extLst>
              <a:ext uri="{FF2B5EF4-FFF2-40B4-BE49-F238E27FC236}">
                <a16:creationId xmlns:a16="http://schemas.microsoft.com/office/drawing/2014/main" id="{C65BFCB1-FAA8-D03A-3B62-DCB2CF1CA112}"/>
              </a:ext>
            </a:extLst>
          </p:cNvPr>
          <p:cNvSpPr>
            <a:spLocks noGrp="1"/>
          </p:cNvSpPr>
          <p:nvPr>
            <p:ph type="ftr" sz="quarter" idx="16"/>
          </p:nvPr>
        </p:nvSpPr>
        <p:spPr>
          <a:xfrm>
            <a:off x="5156010" y="6343955"/>
            <a:ext cx="3364903" cy="365125"/>
          </a:xfrm>
        </p:spPr>
        <p:txBody>
          <a:bodyPr/>
          <a:lstStyle/>
          <a:p>
            <a:endParaRPr lang="en-US"/>
          </a:p>
        </p:txBody>
      </p:sp>
      <p:sp>
        <p:nvSpPr>
          <p:cNvPr id="4" name="Date Placeholder 3">
            <a:extLst>
              <a:ext uri="{FF2B5EF4-FFF2-40B4-BE49-F238E27FC236}">
                <a16:creationId xmlns:a16="http://schemas.microsoft.com/office/drawing/2014/main" id="{1E742B5C-5438-96A4-4A2A-AE939906F8A4}"/>
              </a:ext>
            </a:extLst>
          </p:cNvPr>
          <p:cNvSpPr>
            <a:spLocks noGrp="1"/>
          </p:cNvSpPr>
          <p:nvPr>
            <p:ph type="dt" sz="half" idx="15"/>
          </p:nvPr>
        </p:nvSpPr>
        <p:spPr>
          <a:xfrm>
            <a:off x="9030713" y="6343955"/>
            <a:ext cx="2060808" cy="365125"/>
          </a:xfrm>
        </p:spPr>
        <p:txBody>
          <a:bodyPr/>
          <a:lstStyle/>
          <a:p>
            <a:fld id="{710AE426-CBD1-49BA-A1DA-945CCEE2ED80}" type="datetimeFigureOut">
              <a:rPr lang="en-US" smtClean="0"/>
              <a:t>10/28/2025</a:t>
            </a:fld>
            <a:endParaRPr lang="en-US"/>
          </a:p>
        </p:txBody>
      </p:sp>
      <p:sp>
        <p:nvSpPr>
          <p:cNvPr id="10" name="Slide Number Placeholder 9">
            <a:extLst>
              <a:ext uri="{FF2B5EF4-FFF2-40B4-BE49-F238E27FC236}">
                <a16:creationId xmlns:a16="http://schemas.microsoft.com/office/drawing/2014/main" id="{0A608994-46CD-AAE0-DCC4-A59D26254D84}"/>
              </a:ext>
            </a:extLst>
          </p:cNvPr>
          <p:cNvSpPr>
            <a:spLocks noGrp="1"/>
          </p:cNvSpPr>
          <p:nvPr>
            <p:ph type="sldNum" sz="quarter" idx="17"/>
          </p:nvPr>
        </p:nvSpPr>
        <p:spPr>
          <a:xfrm>
            <a:off x="11147096" y="6343955"/>
            <a:ext cx="429207" cy="365125"/>
          </a:xfrm>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25654431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ontent with Pictur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612647" y="609600"/>
            <a:ext cx="6339541" cy="1143000"/>
          </a:xfrm>
        </p:spPr>
        <p:txBody>
          <a:bodyPr vert="horz" lIns="91440" tIns="45720" rIns="91440" bIns="45720" rtlCol="0" anchor="b">
            <a:normAutofit/>
          </a:bodyPr>
          <a:lstStyle>
            <a:lvl1pPr>
              <a:defRPr lang="en-US" dirty="0"/>
            </a:lvl1pPr>
          </a:lstStyle>
          <a:p>
            <a:pPr lvl="0"/>
            <a:r>
              <a:rPr lang="en-US"/>
              <a:t>Click to edit Master title style</a:t>
            </a:r>
            <a:endParaRPr lang="en-US" dirty="0"/>
          </a:p>
        </p:txBody>
      </p:sp>
      <p:sp>
        <p:nvSpPr>
          <p:cNvPr id="8" name="Content Placeholder 7">
            <a:extLst>
              <a:ext uri="{FF2B5EF4-FFF2-40B4-BE49-F238E27FC236}">
                <a16:creationId xmlns:a16="http://schemas.microsoft.com/office/drawing/2014/main" id="{07755DB3-9272-8E5E-039F-AC14A2C07898}"/>
              </a:ext>
            </a:extLst>
          </p:cNvPr>
          <p:cNvSpPr>
            <a:spLocks noGrp="1"/>
          </p:cNvSpPr>
          <p:nvPr>
            <p:ph sz="quarter" idx="14"/>
          </p:nvPr>
        </p:nvSpPr>
        <p:spPr>
          <a:xfrm>
            <a:off x="612774" y="1975104"/>
            <a:ext cx="6339414" cy="422899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9">
            <a:extLst>
              <a:ext uri="{FF2B5EF4-FFF2-40B4-BE49-F238E27FC236}">
                <a16:creationId xmlns:a16="http://schemas.microsoft.com/office/drawing/2014/main" id="{4515DEC4-C967-ABFB-73CF-0A90335332A4}"/>
              </a:ext>
            </a:extLst>
          </p:cNvPr>
          <p:cNvSpPr>
            <a:spLocks noGrp="1"/>
          </p:cNvSpPr>
          <p:nvPr>
            <p:ph type="ftr" sz="quarter" idx="16"/>
          </p:nvPr>
        </p:nvSpPr>
        <p:spPr>
          <a:xfrm>
            <a:off x="612774" y="6346865"/>
            <a:ext cx="2805405" cy="365125"/>
          </a:xfrm>
        </p:spPr>
        <p:txBody>
          <a:bodyPr/>
          <a:lstStyle/>
          <a:p>
            <a:endParaRPr lang="en-US"/>
          </a:p>
        </p:txBody>
      </p:sp>
      <p:sp>
        <p:nvSpPr>
          <p:cNvPr id="9" name="Date Placeholder 8">
            <a:extLst>
              <a:ext uri="{FF2B5EF4-FFF2-40B4-BE49-F238E27FC236}">
                <a16:creationId xmlns:a16="http://schemas.microsoft.com/office/drawing/2014/main" id="{81177663-FC76-DF36-EEB7-5BE4C6C82F3A}"/>
              </a:ext>
            </a:extLst>
          </p:cNvPr>
          <p:cNvSpPr>
            <a:spLocks noGrp="1"/>
          </p:cNvSpPr>
          <p:nvPr>
            <p:ph type="dt" sz="half" idx="15"/>
          </p:nvPr>
        </p:nvSpPr>
        <p:spPr>
          <a:xfrm>
            <a:off x="4886895" y="6346865"/>
            <a:ext cx="1607270" cy="365125"/>
          </a:xfrm>
        </p:spPr>
        <p:txBody>
          <a:bodyPr/>
          <a:lstStyle/>
          <a:p>
            <a:fld id="{710AE426-CBD1-49BA-A1DA-945CCEE2ED80}" type="datetimeFigureOut">
              <a:rPr lang="en-US" smtClean="0"/>
              <a:t>10/28/2025</a:t>
            </a:fld>
            <a:endParaRPr lang="en-US"/>
          </a:p>
        </p:txBody>
      </p:sp>
      <p:sp>
        <p:nvSpPr>
          <p:cNvPr id="12" name="Slide Number Placeholder 11">
            <a:extLst>
              <a:ext uri="{FF2B5EF4-FFF2-40B4-BE49-F238E27FC236}">
                <a16:creationId xmlns:a16="http://schemas.microsoft.com/office/drawing/2014/main" id="{A5A5085F-BE80-B110-AA1F-9DD0919E27D7}"/>
              </a:ext>
            </a:extLst>
          </p:cNvPr>
          <p:cNvSpPr>
            <a:spLocks noGrp="1"/>
          </p:cNvSpPr>
          <p:nvPr>
            <p:ph type="sldNum" sz="quarter" idx="17"/>
          </p:nvPr>
        </p:nvSpPr>
        <p:spPr>
          <a:xfrm>
            <a:off x="6530932" y="6346865"/>
            <a:ext cx="429207" cy="365125"/>
          </a:xfrm>
        </p:spPr>
        <p:txBody>
          <a:bodyPr/>
          <a:lstStyle/>
          <a:p>
            <a:fld id="{0B3A8078-5A32-4B09-ABA5-7ABEFD22E08A}" type="slidenum">
              <a:rPr lang="en-US" smtClean="0"/>
              <a:t>‹#›</a:t>
            </a:fld>
            <a:endParaRPr lang="en-US"/>
          </a:p>
        </p:txBody>
      </p:sp>
      <p:sp>
        <p:nvSpPr>
          <p:cNvPr id="11" name="Picture Placeholder 10">
            <a:extLst>
              <a:ext uri="{FF2B5EF4-FFF2-40B4-BE49-F238E27FC236}">
                <a16:creationId xmlns:a16="http://schemas.microsoft.com/office/drawing/2014/main" id="{7F8EA658-2652-6F81-1B04-D50C60A3F171}"/>
              </a:ext>
            </a:extLst>
          </p:cNvPr>
          <p:cNvSpPr>
            <a:spLocks noGrp="1"/>
          </p:cNvSpPr>
          <p:nvPr>
            <p:ph type="pic" sz="quarter" idx="13" hasCustomPrompt="1"/>
          </p:nvPr>
        </p:nvSpPr>
        <p:spPr>
          <a:xfrm>
            <a:off x="7624831" y="0"/>
            <a:ext cx="4567169" cy="6858000"/>
          </a:xfrm>
          <a:blipFill dpi="0" rotWithShape="1">
            <a:blip r:embed="rId2">
              <a:alphaModFix amt="60000"/>
            </a:blip>
            <a:srcRect/>
            <a:stretch>
              <a:fillRect/>
            </a:stretch>
          </a:blipFill>
        </p:spPr>
        <p:txBody>
          <a:bodyPr/>
          <a:lstStyle>
            <a:lvl1pPr marL="0" indent="0">
              <a:buNone/>
              <a:defRPr/>
            </a:lvl1pPr>
          </a:lstStyle>
          <a:p>
            <a:r>
              <a:rPr lang="en-US" dirty="0"/>
              <a:t> </a:t>
            </a:r>
          </a:p>
        </p:txBody>
      </p:sp>
    </p:spTree>
    <p:extLst>
      <p:ext uri="{BB962C8B-B14F-4D97-AF65-F5344CB8AC3E}">
        <p14:creationId xmlns:p14="http://schemas.microsoft.com/office/powerpoint/2010/main" val="3173242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p:txBody>
          <a:bodyPr vert="horz" lIns="91440" tIns="45720" rIns="91440" bIns="45720" rtlCol="0" anchor="b">
            <a:normAutofit/>
          </a:bodyPr>
          <a:lstStyle>
            <a:lvl1pPr>
              <a:defRPr lang="en-US" dirty="0"/>
            </a:lvl1pPr>
          </a:lstStyle>
          <a:p>
            <a:pPr lvl="0"/>
            <a:r>
              <a:rPr lang="en-US"/>
              <a:t>Click to edit Master title style</a:t>
            </a:r>
            <a:endParaRPr lang="en-US" dirty="0"/>
          </a:p>
        </p:txBody>
      </p:sp>
      <p:sp>
        <p:nvSpPr>
          <p:cNvPr id="3" name="Content Placeholder 2">
            <a:extLst>
              <a:ext uri="{FF2B5EF4-FFF2-40B4-BE49-F238E27FC236}">
                <a16:creationId xmlns:a16="http://schemas.microsoft.com/office/drawing/2014/main" id="{6C2DD052-3E45-E789-01F8-33250024ECBD}"/>
              </a:ext>
            </a:extLst>
          </p:cNvPr>
          <p:cNvSpPr>
            <a:spLocks noGrp="1"/>
          </p:cNvSpPr>
          <p:nvPr>
            <p:ph idx="1"/>
          </p:nvPr>
        </p:nvSpPr>
        <p:spPr>
          <a:xfrm>
            <a:off x="612647" y="1709862"/>
            <a:ext cx="10963656" cy="45137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p>
            <a:endParaRPr lang="en-US"/>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p>
            <a:fld id="{710AE426-CBD1-49BA-A1DA-945CCEE2ED80}" type="datetimeFigureOut">
              <a:rPr lang="en-US" smtClean="0"/>
              <a:t>10/28/2025</a:t>
            </a:fld>
            <a:endParaRPr lang="en-US"/>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37675091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ontent with Picture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4632168" y="474177"/>
            <a:ext cx="6950232" cy="932688"/>
          </a:xfrm>
        </p:spPr>
        <p:txBody>
          <a:bodyPr vert="horz" lIns="91440" tIns="45720" rIns="91440" bIns="45720" rtlCol="0" anchor="b">
            <a:normAutofit/>
          </a:bodyPr>
          <a:lstStyle>
            <a:lvl1pPr>
              <a:defRPr lang="en-US" dirty="0"/>
            </a:lvl1pPr>
          </a:lstStyle>
          <a:p>
            <a:pPr lvl="0"/>
            <a:r>
              <a:rPr lang="en-US"/>
              <a:t>Click to edit Master title style</a:t>
            </a:r>
            <a:endParaRPr lang="en-US" dirty="0"/>
          </a:p>
        </p:txBody>
      </p:sp>
      <p:sp>
        <p:nvSpPr>
          <p:cNvPr id="11" name="Picture Placeholder 10">
            <a:extLst>
              <a:ext uri="{FF2B5EF4-FFF2-40B4-BE49-F238E27FC236}">
                <a16:creationId xmlns:a16="http://schemas.microsoft.com/office/drawing/2014/main" id="{7F8EA658-2652-6F81-1B04-D50C60A3F171}"/>
              </a:ext>
            </a:extLst>
          </p:cNvPr>
          <p:cNvSpPr>
            <a:spLocks noGrp="1"/>
          </p:cNvSpPr>
          <p:nvPr>
            <p:ph type="pic" sz="quarter" idx="13" hasCustomPrompt="1"/>
          </p:nvPr>
        </p:nvSpPr>
        <p:spPr>
          <a:xfrm>
            <a:off x="0" y="1"/>
            <a:ext cx="4023360" cy="6858000"/>
          </a:xfrm>
          <a:blipFill dpi="0" rotWithShape="1">
            <a:blip r:embed="rId2">
              <a:alphaModFix amt="60000"/>
            </a:blip>
            <a:srcRect/>
            <a:stretch>
              <a:fillRect/>
            </a:stretch>
          </a:blipFill>
        </p:spPr>
        <p:txBody>
          <a:bodyPr/>
          <a:lstStyle>
            <a:lvl1pPr marL="0" indent="0">
              <a:buNone/>
              <a:defRPr/>
            </a:lvl1pPr>
          </a:lstStyle>
          <a:p>
            <a:r>
              <a:rPr lang="en-US" dirty="0"/>
              <a:t> </a:t>
            </a:r>
          </a:p>
        </p:txBody>
      </p:sp>
      <p:sp>
        <p:nvSpPr>
          <p:cNvPr id="8" name="Content Placeholder 7">
            <a:extLst>
              <a:ext uri="{FF2B5EF4-FFF2-40B4-BE49-F238E27FC236}">
                <a16:creationId xmlns:a16="http://schemas.microsoft.com/office/drawing/2014/main" id="{818B74D6-CD72-B859-C229-60DB988B25E3}"/>
              </a:ext>
            </a:extLst>
          </p:cNvPr>
          <p:cNvSpPr>
            <a:spLocks noGrp="1"/>
          </p:cNvSpPr>
          <p:nvPr>
            <p:ph sz="quarter" idx="14"/>
          </p:nvPr>
        </p:nvSpPr>
        <p:spPr>
          <a:xfrm>
            <a:off x="4632168" y="1627632"/>
            <a:ext cx="6950232" cy="46862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3">
            <a:extLst>
              <a:ext uri="{FF2B5EF4-FFF2-40B4-BE49-F238E27FC236}">
                <a16:creationId xmlns:a16="http://schemas.microsoft.com/office/drawing/2014/main" id="{5446E4B5-B423-4137-0255-D68BAC85BE95}"/>
              </a:ext>
            </a:extLst>
          </p:cNvPr>
          <p:cNvSpPr>
            <a:spLocks noGrp="1"/>
          </p:cNvSpPr>
          <p:nvPr>
            <p:ph type="ftr" sz="quarter" idx="16"/>
          </p:nvPr>
        </p:nvSpPr>
        <p:spPr>
          <a:xfrm>
            <a:off x="4632168" y="6343955"/>
            <a:ext cx="3422906" cy="365125"/>
          </a:xfrm>
        </p:spPr>
        <p:txBody>
          <a:bodyPr/>
          <a:lstStyle/>
          <a:p>
            <a:endParaRPr lang="en-US"/>
          </a:p>
        </p:txBody>
      </p:sp>
      <p:sp>
        <p:nvSpPr>
          <p:cNvPr id="3" name="Date Placeholder 2">
            <a:extLst>
              <a:ext uri="{FF2B5EF4-FFF2-40B4-BE49-F238E27FC236}">
                <a16:creationId xmlns:a16="http://schemas.microsoft.com/office/drawing/2014/main" id="{F0BFB53A-8FDF-F131-DCF2-D7BECE95381F}"/>
              </a:ext>
            </a:extLst>
          </p:cNvPr>
          <p:cNvSpPr>
            <a:spLocks noGrp="1"/>
          </p:cNvSpPr>
          <p:nvPr>
            <p:ph type="dt" sz="half" idx="15"/>
          </p:nvPr>
        </p:nvSpPr>
        <p:spPr>
          <a:xfrm>
            <a:off x="8945699" y="6343955"/>
            <a:ext cx="2150873" cy="365125"/>
          </a:xfrm>
        </p:spPr>
        <p:txBody>
          <a:bodyPr/>
          <a:lstStyle/>
          <a:p>
            <a:fld id="{710AE426-CBD1-49BA-A1DA-945CCEE2ED80}" type="datetimeFigureOut">
              <a:rPr lang="en-US" smtClean="0"/>
              <a:t>10/28/2025</a:t>
            </a:fld>
            <a:endParaRPr lang="en-US"/>
          </a:p>
        </p:txBody>
      </p:sp>
      <p:sp>
        <p:nvSpPr>
          <p:cNvPr id="9" name="Slide Number Placeholder 8">
            <a:extLst>
              <a:ext uri="{FF2B5EF4-FFF2-40B4-BE49-F238E27FC236}">
                <a16:creationId xmlns:a16="http://schemas.microsoft.com/office/drawing/2014/main" id="{79FEC5A8-0DCB-9EEB-83E2-0411804C543D}"/>
              </a:ext>
            </a:extLst>
          </p:cNvPr>
          <p:cNvSpPr>
            <a:spLocks noGrp="1"/>
          </p:cNvSpPr>
          <p:nvPr>
            <p:ph type="sldNum" sz="quarter" idx="17"/>
          </p:nvPr>
        </p:nvSpPr>
        <p:spPr>
          <a:xfrm>
            <a:off x="11147096" y="6343955"/>
            <a:ext cx="429207" cy="365125"/>
          </a:xfrm>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30899586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Content with Picture 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612647" y="475488"/>
            <a:ext cx="6858000" cy="932688"/>
          </a:xfrm>
        </p:spPr>
        <p:txBody>
          <a:bodyPr vert="horz" lIns="91440" tIns="45720" rIns="91440" bIns="45720" rtlCol="0" anchor="b">
            <a:normAutofit/>
          </a:bodyPr>
          <a:lstStyle>
            <a:lvl1pPr>
              <a:defRPr lang="en-US" dirty="0"/>
            </a:lvl1pPr>
          </a:lstStyle>
          <a:p>
            <a:pPr lvl="0"/>
            <a:r>
              <a:rPr lang="en-US"/>
              <a:t>Click to edit Master title style</a:t>
            </a:r>
            <a:endParaRPr lang="en-US" dirty="0"/>
          </a:p>
        </p:txBody>
      </p:sp>
      <p:sp>
        <p:nvSpPr>
          <p:cNvPr id="8" name="Content Placeholder 7">
            <a:extLst>
              <a:ext uri="{FF2B5EF4-FFF2-40B4-BE49-F238E27FC236}">
                <a16:creationId xmlns:a16="http://schemas.microsoft.com/office/drawing/2014/main" id="{07755DB3-9272-8E5E-039F-AC14A2C07898}"/>
              </a:ext>
            </a:extLst>
          </p:cNvPr>
          <p:cNvSpPr>
            <a:spLocks noGrp="1"/>
          </p:cNvSpPr>
          <p:nvPr>
            <p:ph sz="quarter" idx="14"/>
          </p:nvPr>
        </p:nvSpPr>
        <p:spPr>
          <a:xfrm>
            <a:off x="612647" y="1627632"/>
            <a:ext cx="6858000" cy="45353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Footer Placeholder 8">
            <a:extLst>
              <a:ext uri="{FF2B5EF4-FFF2-40B4-BE49-F238E27FC236}">
                <a16:creationId xmlns:a16="http://schemas.microsoft.com/office/drawing/2014/main" id="{820916D3-99FA-E971-607F-14E290E58854}"/>
              </a:ext>
            </a:extLst>
          </p:cNvPr>
          <p:cNvSpPr>
            <a:spLocks noGrp="1"/>
          </p:cNvSpPr>
          <p:nvPr>
            <p:ph type="ftr" sz="quarter" idx="16"/>
          </p:nvPr>
        </p:nvSpPr>
        <p:spPr>
          <a:xfrm>
            <a:off x="612647" y="6346870"/>
            <a:ext cx="2805405" cy="365125"/>
          </a:xfrm>
        </p:spPr>
        <p:txBody>
          <a:bodyPr/>
          <a:lstStyle/>
          <a:p>
            <a:endParaRPr lang="en-US"/>
          </a:p>
        </p:txBody>
      </p:sp>
      <p:sp>
        <p:nvSpPr>
          <p:cNvPr id="4" name="Date Placeholder 3">
            <a:extLst>
              <a:ext uri="{FF2B5EF4-FFF2-40B4-BE49-F238E27FC236}">
                <a16:creationId xmlns:a16="http://schemas.microsoft.com/office/drawing/2014/main" id="{9F3CAD5B-18BB-E21E-3A4C-7BAACB8519A4}"/>
              </a:ext>
            </a:extLst>
          </p:cNvPr>
          <p:cNvSpPr>
            <a:spLocks noGrp="1"/>
          </p:cNvSpPr>
          <p:nvPr>
            <p:ph type="dt" sz="half" idx="15"/>
          </p:nvPr>
        </p:nvSpPr>
        <p:spPr>
          <a:xfrm>
            <a:off x="4115853" y="6346870"/>
            <a:ext cx="2925587" cy="365125"/>
          </a:xfrm>
        </p:spPr>
        <p:txBody>
          <a:bodyPr/>
          <a:lstStyle/>
          <a:p>
            <a:fld id="{710AE426-CBD1-49BA-A1DA-945CCEE2ED80}" type="datetimeFigureOut">
              <a:rPr lang="en-US" smtClean="0"/>
              <a:t>10/28/2025</a:t>
            </a:fld>
            <a:endParaRPr lang="en-US"/>
          </a:p>
        </p:txBody>
      </p:sp>
      <p:sp>
        <p:nvSpPr>
          <p:cNvPr id="10" name="Slide Number Placeholder 9">
            <a:extLst>
              <a:ext uri="{FF2B5EF4-FFF2-40B4-BE49-F238E27FC236}">
                <a16:creationId xmlns:a16="http://schemas.microsoft.com/office/drawing/2014/main" id="{BBDEAB8E-8806-A459-E320-4CA2B455BFD7}"/>
              </a:ext>
            </a:extLst>
          </p:cNvPr>
          <p:cNvSpPr>
            <a:spLocks noGrp="1"/>
          </p:cNvSpPr>
          <p:nvPr>
            <p:ph type="sldNum" sz="quarter" idx="17"/>
          </p:nvPr>
        </p:nvSpPr>
        <p:spPr>
          <a:xfrm>
            <a:off x="7041440" y="6346870"/>
            <a:ext cx="429207" cy="365125"/>
          </a:xfrm>
        </p:spPr>
        <p:txBody>
          <a:bodyPr/>
          <a:lstStyle/>
          <a:p>
            <a:fld id="{0B3A8078-5A32-4B09-ABA5-7ABEFD22E08A}" type="slidenum">
              <a:rPr lang="en-US" smtClean="0"/>
              <a:t>‹#›</a:t>
            </a:fld>
            <a:endParaRPr lang="en-US"/>
          </a:p>
        </p:txBody>
      </p:sp>
      <p:sp>
        <p:nvSpPr>
          <p:cNvPr id="11" name="Picture Placeholder 10">
            <a:extLst>
              <a:ext uri="{FF2B5EF4-FFF2-40B4-BE49-F238E27FC236}">
                <a16:creationId xmlns:a16="http://schemas.microsoft.com/office/drawing/2014/main" id="{7F8EA658-2652-6F81-1B04-D50C60A3F171}"/>
              </a:ext>
            </a:extLst>
          </p:cNvPr>
          <p:cNvSpPr>
            <a:spLocks noGrp="1"/>
          </p:cNvSpPr>
          <p:nvPr>
            <p:ph type="pic" sz="quarter" idx="13" hasCustomPrompt="1"/>
          </p:nvPr>
        </p:nvSpPr>
        <p:spPr>
          <a:xfrm>
            <a:off x="8091732" y="0"/>
            <a:ext cx="4100267" cy="6858000"/>
          </a:xfrm>
          <a:blipFill dpi="0" rotWithShape="1">
            <a:blip r:embed="rId2">
              <a:alphaModFix amt="60000"/>
            </a:blip>
            <a:srcRect/>
            <a:stretch>
              <a:fillRect/>
            </a:stretch>
          </a:blipFill>
        </p:spPr>
        <p:txBody>
          <a:bodyPr/>
          <a:lstStyle>
            <a:lvl1pPr marL="0" indent="0">
              <a:buNone/>
              <a:defRPr/>
            </a:lvl1pPr>
          </a:lstStyle>
          <a:p>
            <a:r>
              <a:rPr lang="en-US" dirty="0"/>
              <a:t> </a:t>
            </a:r>
          </a:p>
        </p:txBody>
      </p:sp>
    </p:spTree>
    <p:extLst>
      <p:ext uri="{BB962C8B-B14F-4D97-AF65-F5344CB8AC3E}">
        <p14:creationId xmlns:p14="http://schemas.microsoft.com/office/powerpoint/2010/main" val="186253053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Content with Picture 5">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7094553" y="423332"/>
            <a:ext cx="4477512" cy="1328932"/>
          </a:xfrm>
        </p:spPr>
        <p:txBody>
          <a:bodyPr vert="horz" lIns="91440" tIns="45720" rIns="91440" bIns="45720" rtlCol="0" anchor="b">
            <a:normAutofit/>
          </a:bodyPr>
          <a:lstStyle>
            <a:lvl1pPr>
              <a:defRPr lang="en-US" dirty="0"/>
            </a:lvl1pPr>
          </a:lstStyle>
          <a:p>
            <a:pPr lvl="0"/>
            <a:r>
              <a:rPr lang="en-US"/>
              <a:t>Click to edit Master title style</a:t>
            </a:r>
            <a:endParaRPr lang="en-US" dirty="0"/>
          </a:p>
        </p:txBody>
      </p:sp>
      <p:sp>
        <p:nvSpPr>
          <p:cNvPr id="11" name="Picture Placeholder 10">
            <a:extLst>
              <a:ext uri="{FF2B5EF4-FFF2-40B4-BE49-F238E27FC236}">
                <a16:creationId xmlns:a16="http://schemas.microsoft.com/office/drawing/2014/main" id="{7F8EA658-2652-6F81-1B04-D50C60A3F171}"/>
              </a:ext>
            </a:extLst>
          </p:cNvPr>
          <p:cNvSpPr>
            <a:spLocks noGrp="1"/>
          </p:cNvSpPr>
          <p:nvPr>
            <p:ph type="pic" sz="quarter" idx="13" hasCustomPrompt="1"/>
          </p:nvPr>
        </p:nvSpPr>
        <p:spPr>
          <a:xfrm>
            <a:off x="1" y="0"/>
            <a:ext cx="6492240" cy="6858000"/>
          </a:xfrm>
          <a:blipFill dpi="0" rotWithShape="1">
            <a:blip r:embed="rId2">
              <a:alphaModFix amt="60000"/>
            </a:blip>
            <a:srcRect/>
            <a:stretch>
              <a:fillRect/>
            </a:stretch>
          </a:blipFill>
        </p:spPr>
        <p:txBody>
          <a:bodyPr/>
          <a:lstStyle>
            <a:lvl1pPr marL="0" indent="0">
              <a:buNone/>
              <a:defRPr/>
            </a:lvl1pPr>
          </a:lstStyle>
          <a:p>
            <a:r>
              <a:rPr lang="en-US" dirty="0"/>
              <a:t> </a:t>
            </a:r>
          </a:p>
        </p:txBody>
      </p:sp>
      <p:sp>
        <p:nvSpPr>
          <p:cNvPr id="8" name="Content Placeholder 7">
            <a:extLst>
              <a:ext uri="{FF2B5EF4-FFF2-40B4-BE49-F238E27FC236}">
                <a16:creationId xmlns:a16="http://schemas.microsoft.com/office/drawing/2014/main" id="{7FF0220E-48F8-B4D9-19DE-7B457C3C221C}"/>
              </a:ext>
            </a:extLst>
          </p:cNvPr>
          <p:cNvSpPr>
            <a:spLocks noGrp="1"/>
          </p:cNvSpPr>
          <p:nvPr>
            <p:ph sz="quarter" idx="14"/>
          </p:nvPr>
        </p:nvSpPr>
        <p:spPr>
          <a:xfrm>
            <a:off x="7104889" y="1975104"/>
            <a:ext cx="4477512" cy="42825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a:xfrm>
            <a:off x="7104889" y="6343955"/>
            <a:ext cx="2105099" cy="365125"/>
          </a:xfrm>
        </p:spPr>
        <p:txBody>
          <a:bodyPr/>
          <a:lstStyle/>
          <a:p>
            <a:endParaRPr lang="en-US"/>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a:xfrm>
            <a:off x="9375067" y="6343955"/>
            <a:ext cx="1772029" cy="365125"/>
          </a:xfrm>
        </p:spPr>
        <p:txBody>
          <a:bodyPr/>
          <a:lstStyle>
            <a:lvl1pPr>
              <a:defRPr>
                <a:solidFill>
                  <a:schemeClr val="tx1"/>
                </a:solidFill>
                <a:effectLst/>
              </a:defRPr>
            </a:lvl1pPr>
          </a:lstStyle>
          <a:p>
            <a:fld id="{710AE426-CBD1-49BA-A1DA-945CCEE2ED80}" type="datetimeFigureOut">
              <a:rPr lang="en-US" smtClean="0"/>
              <a:t>10/28/2025</a:t>
            </a:fld>
            <a:endParaRPr lang="en-US"/>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a:xfrm>
            <a:off x="11147096" y="6343955"/>
            <a:ext cx="429207" cy="365125"/>
          </a:xfrm>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405942441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Content with Picture 6">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612649" y="420623"/>
            <a:ext cx="4494189" cy="1325880"/>
          </a:xfrm>
        </p:spPr>
        <p:txBody>
          <a:bodyPr vert="horz" lIns="91440" tIns="45720" rIns="91440" bIns="45720" rtlCol="0" anchor="b">
            <a:normAutofit/>
          </a:bodyPr>
          <a:lstStyle>
            <a:lvl1pPr>
              <a:defRPr lang="en-US" dirty="0"/>
            </a:lvl1pPr>
          </a:lstStyle>
          <a:p>
            <a:pPr lvl="0"/>
            <a:r>
              <a:rPr lang="en-US"/>
              <a:t>Click to edit Master title style</a:t>
            </a:r>
            <a:endParaRPr lang="en-US" dirty="0"/>
          </a:p>
        </p:txBody>
      </p:sp>
      <p:sp>
        <p:nvSpPr>
          <p:cNvPr id="8" name="Content Placeholder 7">
            <a:extLst>
              <a:ext uri="{FF2B5EF4-FFF2-40B4-BE49-F238E27FC236}">
                <a16:creationId xmlns:a16="http://schemas.microsoft.com/office/drawing/2014/main" id="{747AED59-1A26-9C13-8482-7857E7DEFE52}"/>
              </a:ext>
            </a:extLst>
          </p:cNvPr>
          <p:cNvSpPr>
            <a:spLocks noGrp="1"/>
          </p:cNvSpPr>
          <p:nvPr>
            <p:ph sz="quarter" idx="14"/>
          </p:nvPr>
        </p:nvSpPr>
        <p:spPr>
          <a:xfrm>
            <a:off x="612775" y="1975104"/>
            <a:ext cx="4494063" cy="41569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a:xfrm>
            <a:off x="612776" y="6343955"/>
            <a:ext cx="2098620" cy="365125"/>
          </a:xfrm>
        </p:spPr>
        <p:txBody>
          <a:bodyPr/>
          <a:lstStyle>
            <a:lvl1pPr>
              <a:defRPr>
                <a:solidFill>
                  <a:schemeClr val="tx1"/>
                </a:solidFill>
                <a:effectLst/>
              </a:defRPr>
            </a:lvl1pPr>
          </a:lstStyle>
          <a:p>
            <a:endParaRPr lang="en-US"/>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a:xfrm>
            <a:off x="3213651" y="6343955"/>
            <a:ext cx="1573037" cy="365125"/>
          </a:xfrm>
        </p:spPr>
        <p:txBody>
          <a:bodyPr/>
          <a:lstStyle/>
          <a:p>
            <a:fld id="{710AE426-CBD1-49BA-A1DA-945CCEE2ED80}" type="datetimeFigureOut">
              <a:rPr lang="en-US" smtClean="0"/>
              <a:t>10/28/2025</a:t>
            </a:fld>
            <a:endParaRPr lang="en-US"/>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a:xfrm>
            <a:off x="4796658" y="6343955"/>
            <a:ext cx="429207" cy="365125"/>
          </a:xfrm>
        </p:spPr>
        <p:txBody>
          <a:bodyPr/>
          <a:lstStyle>
            <a:lvl1pPr>
              <a:defRPr>
                <a:solidFill>
                  <a:schemeClr val="tx1"/>
                </a:solidFill>
                <a:effectLst/>
              </a:defRPr>
            </a:lvl1pPr>
          </a:lstStyle>
          <a:p>
            <a:fld id="{0B3A8078-5A32-4B09-ABA5-7ABEFD22E08A}" type="slidenum">
              <a:rPr lang="en-US" smtClean="0"/>
              <a:t>‹#›</a:t>
            </a:fld>
            <a:endParaRPr lang="en-US"/>
          </a:p>
        </p:txBody>
      </p:sp>
      <p:sp>
        <p:nvSpPr>
          <p:cNvPr id="11" name="Picture Placeholder 10">
            <a:extLst>
              <a:ext uri="{FF2B5EF4-FFF2-40B4-BE49-F238E27FC236}">
                <a16:creationId xmlns:a16="http://schemas.microsoft.com/office/drawing/2014/main" id="{7F8EA658-2652-6F81-1B04-D50C60A3F171}"/>
              </a:ext>
            </a:extLst>
          </p:cNvPr>
          <p:cNvSpPr>
            <a:spLocks noGrp="1"/>
          </p:cNvSpPr>
          <p:nvPr>
            <p:ph type="pic" sz="quarter" idx="13" hasCustomPrompt="1"/>
          </p:nvPr>
        </p:nvSpPr>
        <p:spPr>
          <a:xfrm>
            <a:off x="5658928" y="0"/>
            <a:ext cx="6533072" cy="6858000"/>
          </a:xfrm>
          <a:blipFill dpi="0" rotWithShape="1">
            <a:blip r:embed="rId2">
              <a:alphaModFix amt="60000"/>
            </a:blip>
            <a:srcRect/>
            <a:stretch>
              <a:fillRect/>
            </a:stretch>
          </a:blipFill>
        </p:spPr>
        <p:txBody>
          <a:bodyPr/>
          <a:lstStyle>
            <a:lvl1pPr marL="0" indent="0">
              <a:buNone/>
              <a:defRPr/>
            </a:lvl1pPr>
          </a:lstStyle>
          <a:p>
            <a:r>
              <a:rPr lang="en-US" dirty="0"/>
              <a:t> </a:t>
            </a:r>
          </a:p>
        </p:txBody>
      </p:sp>
    </p:spTree>
    <p:extLst>
      <p:ext uri="{BB962C8B-B14F-4D97-AF65-F5344CB8AC3E}">
        <p14:creationId xmlns:p14="http://schemas.microsoft.com/office/powerpoint/2010/main" val="362718072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ontent with Picture 7">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7927848" y="425503"/>
            <a:ext cx="3657600" cy="1667226"/>
          </a:xfrm>
        </p:spPr>
        <p:txBody>
          <a:bodyPr vert="horz" lIns="91440" tIns="45720" rIns="91440" bIns="45720" rtlCol="0" anchor="b">
            <a:normAutofit/>
          </a:bodyPr>
          <a:lstStyle>
            <a:lvl1pPr>
              <a:defRPr lang="en-US" dirty="0"/>
            </a:lvl1pPr>
          </a:lstStyle>
          <a:p>
            <a:pPr lvl="0"/>
            <a:r>
              <a:rPr lang="en-US"/>
              <a:t>Click to edit Master title style</a:t>
            </a:r>
            <a:endParaRPr lang="en-US" dirty="0"/>
          </a:p>
        </p:txBody>
      </p:sp>
      <p:sp>
        <p:nvSpPr>
          <p:cNvPr id="11" name="Picture Placeholder 10">
            <a:extLst>
              <a:ext uri="{FF2B5EF4-FFF2-40B4-BE49-F238E27FC236}">
                <a16:creationId xmlns:a16="http://schemas.microsoft.com/office/drawing/2014/main" id="{7F8EA658-2652-6F81-1B04-D50C60A3F171}"/>
              </a:ext>
            </a:extLst>
          </p:cNvPr>
          <p:cNvSpPr>
            <a:spLocks noGrp="1"/>
          </p:cNvSpPr>
          <p:nvPr>
            <p:ph type="pic" sz="quarter" idx="13" hasCustomPrompt="1"/>
          </p:nvPr>
        </p:nvSpPr>
        <p:spPr>
          <a:xfrm>
            <a:off x="1" y="0"/>
            <a:ext cx="7296028" cy="6858000"/>
          </a:xfrm>
          <a:blipFill dpi="0" rotWithShape="1">
            <a:blip r:embed="rId2">
              <a:alphaModFix amt="60000"/>
            </a:blip>
            <a:srcRect/>
            <a:stretch>
              <a:fillRect/>
            </a:stretch>
          </a:blipFill>
        </p:spPr>
        <p:txBody>
          <a:bodyPr/>
          <a:lstStyle>
            <a:lvl1pPr marL="0" indent="0">
              <a:buNone/>
              <a:defRPr/>
            </a:lvl1pPr>
          </a:lstStyle>
          <a:p>
            <a:r>
              <a:rPr lang="en-US" dirty="0"/>
              <a:t> </a:t>
            </a:r>
          </a:p>
        </p:txBody>
      </p:sp>
      <p:sp>
        <p:nvSpPr>
          <p:cNvPr id="8" name="Content Placeholder 7">
            <a:extLst>
              <a:ext uri="{FF2B5EF4-FFF2-40B4-BE49-F238E27FC236}">
                <a16:creationId xmlns:a16="http://schemas.microsoft.com/office/drawing/2014/main" id="{747AED59-1A26-9C13-8482-7857E7DEFE52}"/>
              </a:ext>
            </a:extLst>
          </p:cNvPr>
          <p:cNvSpPr>
            <a:spLocks noGrp="1"/>
          </p:cNvSpPr>
          <p:nvPr>
            <p:ph sz="quarter" idx="14"/>
          </p:nvPr>
        </p:nvSpPr>
        <p:spPr>
          <a:xfrm>
            <a:off x="7927848" y="2315569"/>
            <a:ext cx="3657600" cy="385464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Footer Placeholder 8">
            <a:extLst>
              <a:ext uri="{FF2B5EF4-FFF2-40B4-BE49-F238E27FC236}">
                <a16:creationId xmlns:a16="http://schemas.microsoft.com/office/drawing/2014/main" id="{B09198F5-FF38-389C-E060-120AC6301809}"/>
              </a:ext>
            </a:extLst>
          </p:cNvPr>
          <p:cNvSpPr>
            <a:spLocks noGrp="1"/>
          </p:cNvSpPr>
          <p:nvPr>
            <p:ph type="ftr" sz="quarter" idx="16"/>
          </p:nvPr>
        </p:nvSpPr>
        <p:spPr>
          <a:xfrm>
            <a:off x="7918704" y="6343955"/>
            <a:ext cx="2300050" cy="365125"/>
          </a:xfrm>
        </p:spPr>
        <p:txBody>
          <a:bodyPr/>
          <a:lstStyle/>
          <a:p>
            <a:endParaRPr lang="en-US"/>
          </a:p>
        </p:txBody>
      </p:sp>
      <p:sp>
        <p:nvSpPr>
          <p:cNvPr id="4" name="Date Placeholder 3">
            <a:extLst>
              <a:ext uri="{FF2B5EF4-FFF2-40B4-BE49-F238E27FC236}">
                <a16:creationId xmlns:a16="http://schemas.microsoft.com/office/drawing/2014/main" id="{15305F20-8340-4F06-2EA5-4D05FFED4587}"/>
              </a:ext>
            </a:extLst>
          </p:cNvPr>
          <p:cNvSpPr>
            <a:spLocks noGrp="1"/>
          </p:cNvSpPr>
          <p:nvPr>
            <p:ph type="dt" sz="half" idx="15"/>
          </p:nvPr>
        </p:nvSpPr>
        <p:spPr>
          <a:xfrm>
            <a:off x="10224724" y="6343955"/>
            <a:ext cx="922372" cy="365125"/>
          </a:xfrm>
        </p:spPr>
        <p:txBody>
          <a:bodyPr/>
          <a:lstStyle/>
          <a:p>
            <a:fld id="{710AE426-CBD1-49BA-A1DA-945CCEE2ED80}" type="datetimeFigureOut">
              <a:rPr lang="en-US" smtClean="0"/>
              <a:t>10/28/2025</a:t>
            </a:fld>
            <a:endParaRPr lang="en-US"/>
          </a:p>
        </p:txBody>
      </p:sp>
      <p:sp>
        <p:nvSpPr>
          <p:cNvPr id="10" name="Slide Number Placeholder 9">
            <a:extLst>
              <a:ext uri="{FF2B5EF4-FFF2-40B4-BE49-F238E27FC236}">
                <a16:creationId xmlns:a16="http://schemas.microsoft.com/office/drawing/2014/main" id="{4963CA08-6B63-DC1E-8CB3-C323C9040122}"/>
              </a:ext>
            </a:extLst>
          </p:cNvPr>
          <p:cNvSpPr>
            <a:spLocks noGrp="1"/>
          </p:cNvSpPr>
          <p:nvPr>
            <p:ph type="sldNum" sz="quarter" idx="17"/>
          </p:nvPr>
        </p:nvSpPr>
        <p:spPr>
          <a:xfrm>
            <a:off x="11147096" y="6343955"/>
            <a:ext cx="429207" cy="365125"/>
          </a:xfrm>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6922397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Content with Picture 8">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615697" y="429768"/>
            <a:ext cx="3657600" cy="1667226"/>
          </a:xfrm>
        </p:spPr>
        <p:txBody>
          <a:bodyPr vert="horz" lIns="91440" tIns="45720" rIns="91440" bIns="45720" rtlCol="0" anchor="b">
            <a:normAutofit/>
          </a:bodyPr>
          <a:lstStyle>
            <a:lvl1pPr>
              <a:defRPr lang="en-US" dirty="0"/>
            </a:lvl1pPr>
          </a:lstStyle>
          <a:p>
            <a:pPr lvl="0"/>
            <a:r>
              <a:rPr lang="en-US"/>
              <a:t>Click to edit Master title style</a:t>
            </a:r>
            <a:endParaRPr lang="en-US" dirty="0"/>
          </a:p>
        </p:txBody>
      </p:sp>
      <p:sp>
        <p:nvSpPr>
          <p:cNvPr id="8" name="Content Placeholder 7">
            <a:extLst>
              <a:ext uri="{FF2B5EF4-FFF2-40B4-BE49-F238E27FC236}">
                <a16:creationId xmlns:a16="http://schemas.microsoft.com/office/drawing/2014/main" id="{747AED59-1A26-9C13-8482-7857E7DEFE52}"/>
              </a:ext>
            </a:extLst>
          </p:cNvPr>
          <p:cNvSpPr>
            <a:spLocks noGrp="1"/>
          </p:cNvSpPr>
          <p:nvPr>
            <p:ph sz="quarter" idx="14"/>
          </p:nvPr>
        </p:nvSpPr>
        <p:spPr>
          <a:xfrm>
            <a:off x="615823" y="2315569"/>
            <a:ext cx="3657600" cy="3814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Footer Placeholder 8">
            <a:extLst>
              <a:ext uri="{FF2B5EF4-FFF2-40B4-BE49-F238E27FC236}">
                <a16:creationId xmlns:a16="http://schemas.microsoft.com/office/drawing/2014/main" id="{B09198F5-FF38-389C-E060-120AC6301809}"/>
              </a:ext>
            </a:extLst>
          </p:cNvPr>
          <p:cNvSpPr>
            <a:spLocks noGrp="1"/>
          </p:cNvSpPr>
          <p:nvPr>
            <p:ph type="ftr" sz="quarter" idx="16"/>
          </p:nvPr>
        </p:nvSpPr>
        <p:spPr>
          <a:xfrm>
            <a:off x="615697" y="6343955"/>
            <a:ext cx="1637337" cy="365125"/>
          </a:xfrm>
        </p:spPr>
        <p:txBody>
          <a:bodyPr/>
          <a:lstStyle/>
          <a:p>
            <a:endParaRPr lang="en-US"/>
          </a:p>
        </p:txBody>
      </p:sp>
      <p:sp>
        <p:nvSpPr>
          <p:cNvPr id="4" name="Date Placeholder 3">
            <a:extLst>
              <a:ext uri="{FF2B5EF4-FFF2-40B4-BE49-F238E27FC236}">
                <a16:creationId xmlns:a16="http://schemas.microsoft.com/office/drawing/2014/main" id="{15305F20-8340-4F06-2EA5-4D05FFED4587}"/>
              </a:ext>
            </a:extLst>
          </p:cNvPr>
          <p:cNvSpPr>
            <a:spLocks noGrp="1"/>
          </p:cNvSpPr>
          <p:nvPr>
            <p:ph type="dt" sz="half" idx="15"/>
          </p:nvPr>
        </p:nvSpPr>
        <p:spPr>
          <a:xfrm>
            <a:off x="2703447" y="6343955"/>
            <a:ext cx="949766" cy="365125"/>
          </a:xfrm>
        </p:spPr>
        <p:txBody>
          <a:bodyPr/>
          <a:lstStyle/>
          <a:p>
            <a:fld id="{710AE426-CBD1-49BA-A1DA-945CCEE2ED80}" type="datetimeFigureOut">
              <a:rPr lang="en-US" smtClean="0"/>
              <a:t>10/28/2025</a:t>
            </a:fld>
            <a:endParaRPr lang="en-US"/>
          </a:p>
        </p:txBody>
      </p:sp>
      <p:sp>
        <p:nvSpPr>
          <p:cNvPr id="10" name="Slide Number Placeholder 9">
            <a:extLst>
              <a:ext uri="{FF2B5EF4-FFF2-40B4-BE49-F238E27FC236}">
                <a16:creationId xmlns:a16="http://schemas.microsoft.com/office/drawing/2014/main" id="{4963CA08-6B63-DC1E-8CB3-C323C9040122}"/>
              </a:ext>
            </a:extLst>
          </p:cNvPr>
          <p:cNvSpPr>
            <a:spLocks noGrp="1"/>
          </p:cNvSpPr>
          <p:nvPr>
            <p:ph type="sldNum" sz="quarter" idx="17"/>
          </p:nvPr>
        </p:nvSpPr>
        <p:spPr>
          <a:xfrm>
            <a:off x="3653213" y="6343955"/>
            <a:ext cx="429207" cy="365125"/>
          </a:xfrm>
        </p:spPr>
        <p:txBody>
          <a:bodyPr/>
          <a:lstStyle/>
          <a:p>
            <a:fld id="{0B3A8078-5A32-4B09-ABA5-7ABEFD22E08A}" type="slidenum">
              <a:rPr lang="en-US" smtClean="0"/>
              <a:t>‹#›</a:t>
            </a:fld>
            <a:endParaRPr lang="en-US"/>
          </a:p>
        </p:txBody>
      </p:sp>
      <p:sp>
        <p:nvSpPr>
          <p:cNvPr id="11" name="Picture Placeholder 10">
            <a:extLst>
              <a:ext uri="{FF2B5EF4-FFF2-40B4-BE49-F238E27FC236}">
                <a16:creationId xmlns:a16="http://schemas.microsoft.com/office/drawing/2014/main" id="{7F8EA658-2652-6F81-1B04-D50C60A3F171}"/>
              </a:ext>
            </a:extLst>
          </p:cNvPr>
          <p:cNvSpPr>
            <a:spLocks noGrp="1"/>
          </p:cNvSpPr>
          <p:nvPr>
            <p:ph type="pic" sz="quarter" idx="13" hasCustomPrompt="1"/>
          </p:nvPr>
        </p:nvSpPr>
        <p:spPr>
          <a:xfrm>
            <a:off x="4895088" y="0"/>
            <a:ext cx="7296912" cy="6858000"/>
          </a:xfrm>
          <a:blipFill dpi="0" rotWithShape="1">
            <a:blip r:embed="rId2">
              <a:alphaModFix amt="60000"/>
            </a:blip>
            <a:srcRect/>
            <a:stretch>
              <a:fillRect/>
            </a:stretch>
          </a:blipFill>
        </p:spPr>
        <p:txBody>
          <a:bodyPr/>
          <a:lstStyle>
            <a:lvl1pPr marL="0" indent="0">
              <a:buNone/>
              <a:defRPr/>
            </a:lvl1pPr>
          </a:lstStyle>
          <a:p>
            <a:r>
              <a:rPr lang="en-US" dirty="0"/>
              <a:t> </a:t>
            </a:r>
          </a:p>
        </p:txBody>
      </p:sp>
    </p:spTree>
    <p:extLst>
      <p:ext uri="{BB962C8B-B14F-4D97-AF65-F5344CB8AC3E}">
        <p14:creationId xmlns:p14="http://schemas.microsoft.com/office/powerpoint/2010/main" val="26305225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Content with Picture 9">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8888061" y="929554"/>
            <a:ext cx="2699254" cy="1858941"/>
          </a:xfrm>
        </p:spPr>
        <p:txBody>
          <a:bodyPr vert="horz" lIns="91440" tIns="45720" rIns="91440" bIns="45720" rtlCol="0" anchor="b">
            <a:normAutofit/>
          </a:bodyPr>
          <a:lstStyle>
            <a:lvl1pPr>
              <a:defRPr lang="en-US" sz="2500" dirty="0"/>
            </a:lvl1pPr>
          </a:lstStyle>
          <a:p>
            <a:pPr lvl="0"/>
            <a:r>
              <a:rPr lang="en-US"/>
              <a:t>Click to edit Master title style</a:t>
            </a:r>
            <a:endParaRPr lang="en-US" dirty="0"/>
          </a:p>
        </p:txBody>
      </p:sp>
      <p:sp>
        <p:nvSpPr>
          <p:cNvPr id="10" name="Picture Placeholder 9">
            <a:extLst>
              <a:ext uri="{FF2B5EF4-FFF2-40B4-BE49-F238E27FC236}">
                <a16:creationId xmlns:a16="http://schemas.microsoft.com/office/drawing/2014/main" id="{3CA946DA-5AE8-39E2-3ADD-B8F06308C1C6}"/>
              </a:ext>
            </a:extLst>
          </p:cNvPr>
          <p:cNvSpPr>
            <a:spLocks noGrp="1"/>
          </p:cNvSpPr>
          <p:nvPr>
            <p:ph type="pic" sz="quarter" idx="13" hasCustomPrompt="1"/>
          </p:nvPr>
        </p:nvSpPr>
        <p:spPr>
          <a:xfrm>
            <a:off x="0" y="0"/>
            <a:ext cx="8326323" cy="6858000"/>
          </a:xfrm>
          <a:custGeom>
            <a:avLst/>
            <a:gdLst>
              <a:gd name="connsiteX0" fmla="*/ 0 w 8326323"/>
              <a:gd name="connsiteY0" fmla="*/ 0 h 6858000"/>
              <a:gd name="connsiteX1" fmla="*/ 8326323 w 8326323"/>
              <a:gd name="connsiteY1" fmla="*/ 0 h 6858000"/>
              <a:gd name="connsiteX2" fmla="*/ 8326323 w 8326323"/>
              <a:gd name="connsiteY2" fmla="*/ 6858000 h 6858000"/>
              <a:gd name="connsiteX3" fmla="*/ 0 w 832632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326323" h="6858000">
                <a:moveTo>
                  <a:pt x="0" y="0"/>
                </a:moveTo>
                <a:lnTo>
                  <a:pt x="8326323" y="0"/>
                </a:lnTo>
                <a:lnTo>
                  <a:pt x="8326323" y="6858000"/>
                </a:lnTo>
                <a:lnTo>
                  <a:pt x="0" y="6858000"/>
                </a:lnTo>
                <a:close/>
              </a:path>
            </a:pathLst>
          </a:custGeom>
          <a:blipFill dpi="0" rotWithShape="1">
            <a:blip r:embed="rId2">
              <a:alphaModFix amt="60000"/>
            </a:blip>
            <a:srcRect/>
            <a:stretch>
              <a:fillRect/>
            </a:stretch>
          </a:blipFill>
        </p:spPr>
        <p:txBody>
          <a:bodyPr wrap="square">
            <a:noAutofit/>
          </a:bodyPr>
          <a:lstStyle>
            <a:lvl1pPr marL="0" indent="0">
              <a:buNone/>
              <a:defRPr/>
            </a:lvl1pPr>
          </a:lstStyle>
          <a:p>
            <a:r>
              <a:rPr lang="en-US" dirty="0"/>
              <a:t> </a:t>
            </a:r>
          </a:p>
        </p:txBody>
      </p:sp>
      <p:sp>
        <p:nvSpPr>
          <p:cNvPr id="8" name="Content Placeholder 7">
            <a:extLst>
              <a:ext uri="{FF2B5EF4-FFF2-40B4-BE49-F238E27FC236}">
                <a16:creationId xmlns:a16="http://schemas.microsoft.com/office/drawing/2014/main" id="{6E0D00CE-C191-6DE5-9D82-7EFB59BC3739}"/>
              </a:ext>
            </a:extLst>
          </p:cNvPr>
          <p:cNvSpPr>
            <a:spLocks noGrp="1"/>
          </p:cNvSpPr>
          <p:nvPr>
            <p:ph sz="quarter" idx="14"/>
          </p:nvPr>
        </p:nvSpPr>
        <p:spPr>
          <a:xfrm>
            <a:off x="8889055" y="3011335"/>
            <a:ext cx="2693346" cy="2656250"/>
          </a:xfrm>
        </p:spPr>
        <p:txBody>
          <a:bodyPr vert="horz" lIns="91440" tIns="45720" rIns="91440" bIns="45720" rtlCol="0">
            <a:normAutofit/>
          </a:bodyPr>
          <a:lstStyle>
            <a:lvl1pPr marL="0" indent="0">
              <a:buNone/>
              <a:defRPr lang="en-US" dirty="0"/>
            </a:lvl1pPr>
            <a:lvl2pPr marL="228600" indent="0">
              <a:buNone/>
              <a:defRPr lang="en-US" dirty="0"/>
            </a:lvl2pPr>
            <a:lvl3pPr marL="457200" indent="0">
              <a:buNone/>
              <a:defRPr lang="en-US" dirty="0"/>
            </a:lvl3pPr>
            <a:lvl4pPr marL="685800" indent="0">
              <a:buNone/>
              <a:defRPr lang="en-US" dirty="0"/>
            </a:lvl4pPr>
            <a:lvl5pPr marL="914400" indent="0">
              <a:buNone/>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a:xfrm>
            <a:off x="8888061" y="6343955"/>
            <a:ext cx="1404460" cy="365125"/>
          </a:xfrm>
        </p:spPr>
        <p:txBody>
          <a:bodyPr/>
          <a:lstStyle/>
          <a:p>
            <a:endParaRPr lang="en-US"/>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a:xfrm>
            <a:off x="10292522" y="6343955"/>
            <a:ext cx="854573" cy="365125"/>
          </a:xfrm>
        </p:spPr>
        <p:txBody>
          <a:bodyPr/>
          <a:lstStyle>
            <a:lvl1pPr>
              <a:defRPr>
                <a:solidFill>
                  <a:schemeClr val="tx1"/>
                </a:solidFill>
                <a:effectLst/>
              </a:defRPr>
            </a:lvl1pPr>
          </a:lstStyle>
          <a:p>
            <a:fld id="{710AE426-CBD1-49BA-A1DA-945CCEE2ED80}" type="datetimeFigureOut">
              <a:rPr lang="en-US" smtClean="0"/>
              <a:t>10/28/2025</a:t>
            </a:fld>
            <a:endParaRPr lang="en-US"/>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a:xfrm>
            <a:off x="11147096" y="6343955"/>
            <a:ext cx="429207" cy="365125"/>
          </a:xfrm>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156086214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ontent with Picture 10">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615697" y="929554"/>
            <a:ext cx="2699254" cy="1858941"/>
          </a:xfrm>
        </p:spPr>
        <p:txBody>
          <a:bodyPr vert="horz" lIns="91440" tIns="45720" rIns="91440" bIns="45720" rtlCol="0" anchor="b">
            <a:normAutofit/>
          </a:bodyPr>
          <a:lstStyle>
            <a:lvl1pPr>
              <a:defRPr lang="en-US" sz="2500" dirty="0"/>
            </a:lvl1pPr>
          </a:lstStyle>
          <a:p>
            <a:pPr lvl="0"/>
            <a:r>
              <a:rPr lang="en-US"/>
              <a:t>Click to edit Master title style</a:t>
            </a:r>
            <a:endParaRPr lang="en-US" dirty="0"/>
          </a:p>
        </p:txBody>
      </p:sp>
      <p:sp>
        <p:nvSpPr>
          <p:cNvPr id="8" name="Content Placeholder 7">
            <a:extLst>
              <a:ext uri="{FF2B5EF4-FFF2-40B4-BE49-F238E27FC236}">
                <a16:creationId xmlns:a16="http://schemas.microsoft.com/office/drawing/2014/main" id="{6E0D00CE-C191-6DE5-9D82-7EFB59BC3739}"/>
              </a:ext>
            </a:extLst>
          </p:cNvPr>
          <p:cNvSpPr>
            <a:spLocks noGrp="1"/>
          </p:cNvSpPr>
          <p:nvPr>
            <p:ph sz="quarter" idx="14"/>
          </p:nvPr>
        </p:nvSpPr>
        <p:spPr>
          <a:xfrm>
            <a:off x="616691" y="3011335"/>
            <a:ext cx="2693346" cy="2656250"/>
          </a:xfrm>
        </p:spPr>
        <p:txBody>
          <a:bodyPr vert="horz" lIns="91440" tIns="45720" rIns="91440" bIns="45720" rtlCol="0">
            <a:normAutofit/>
          </a:bodyPr>
          <a:lstStyle>
            <a:lvl1pPr marL="0" indent="0">
              <a:buNone/>
              <a:defRPr lang="en-US" dirty="0"/>
            </a:lvl1pPr>
            <a:lvl2pPr marL="228600" indent="0">
              <a:buNone/>
              <a:defRPr lang="en-US" dirty="0"/>
            </a:lvl2pPr>
            <a:lvl3pPr marL="457200" indent="0">
              <a:buNone/>
              <a:defRPr lang="en-US" dirty="0"/>
            </a:lvl3pPr>
            <a:lvl4pPr marL="685800" indent="0">
              <a:buNone/>
              <a:defRPr lang="en-US" dirty="0"/>
            </a:lvl4pPr>
            <a:lvl5pPr marL="914400" indent="0">
              <a:buNone/>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a:xfrm>
            <a:off x="615697" y="6343955"/>
            <a:ext cx="1404460" cy="365125"/>
          </a:xfrm>
        </p:spPr>
        <p:txBody>
          <a:bodyPr/>
          <a:lstStyle/>
          <a:p>
            <a:endParaRPr lang="en-US"/>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a:xfrm>
            <a:off x="1606165" y="6343955"/>
            <a:ext cx="1597578" cy="365125"/>
          </a:xfrm>
        </p:spPr>
        <p:txBody>
          <a:bodyPr/>
          <a:lstStyle>
            <a:lvl1pPr>
              <a:defRPr>
                <a:solidFill>
                  <a:schemeClr val="tx1"/>
                </a:solidFill>
                <a:effectLst/>
              </a:defRPr>
            </a:lvl1pPr>
          </a:lstStyle>
          <a:p>
            <a:fld id="{710AE426-CBD1-49BA-A1DA-945CCEE2ED80}" type="datetimeFigureOut">
              <a:rPr lang="en-US" smtClean="0"/>
              <a:t>10/28/2025</a:t>
            </a:fld>
            <a:endParaRPr lang="en-US"/>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a:xfrm>
            <a:off x="3203743" y="6343955"/>
            <a:ext cx="429207" cy="365125"/>
          </a:xfrm>
        </p:spPr>
        <p:txBody>
          <a:bodyPr/>
          <a:lstStyle/>
          <a:p>
            <a:fld id="{0B3A8078-5A32-4B09-ABA5-7ABEFD22E08A}" type="slidenum">
              <a:rPr lang="en-US" smtClean="0"/>
              <a:t>‹#›</a:t>
            </a:fld>
            <a:endParaRPr lang="en-US"/>
          </a:p>
        </p:txBody>
      </p:sp>
      <p:sp>
        <p:nvSpPr>
          <p:cNvPr id="10" name="Picture Placeholder 9">
            <a:extLst>
              <a:ext uri="{FF2B5EF4-FFF2-40B4-BE49-F238E27FC236}">
                <a16:creationId xmlns:a16="http://schemas.microsoft.com/office/drawing/2014/main" id="{3CA946DA-5AE8-39E2-3ADD-B8F06308C1C6}"/>
              </a:ext>
            </a:extLst>
          </p:cNvPr>
          <p:cNvSpPr>
            <a:spLocks noGrp="1"/>
          </p:cNvSpPr>
          <p:nvPr>
            <p:ph type="pic" sz="quarter" idx="13" hasCustomPrompt="1"/>
          </p:nvPr>
        </p:nvSpPr>
        <p:spPr>
          <a:xfrm>
            <a:off x="3865677" y="0"/>
            <a:ext cx="8326323" cy="6858000"/>
          </a:xfrm>
          <a:custGeom>
            <a:avLst/>
            <a:gdLst>
              <a:gd name="connsiteX0" fmla="*/ 0 w 8326323"/>
              <a:gd name="connsiteY0" fmla="*/ 0 h 6858000"/>
              <a:gd name="connsiteX1" fmla="*/ 8326323 w 8326323"/>
              <a:gd name="connsiteY1" fmla="*/ 0 h 6858000"/>
              <a:gd name="connsiteX2" fmla="*/ 8326323 w 8326323"/>
              <a:gd name="connsiteY2" fmla="*/ 6858000 h 6858000"/>
              <a:gd name="connsiteX3" fmla="*/ 0 w 832632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326323" h="6858000">
                <a:moveTo>
                  <a:pt x="0" y="0"/>
                </a:moveTo>
                <a:lnTo>
                  <a:pt x="8326323" y="0"/>
                </a:lnTo>
                <a:lnTo>
                  <a:pt x="8326323" y="6858000"/>
                </a:lnTo>
                <a:lnTo>
                  <a:pt x="0" y="6858000"/>
                </a:lnTo>
                <a:close/>
              </a:path>
            </a:pathLst>
          </a:custGeom>
          <a:blipFill dpi="0" rotWithShape="1">
            <a:blip r:embed="rId2">
              <a:alphaModFix amt="60000"/>
            </a:blip>
            <a:srcRect/>
            <a:stretch>
              <a:fillRect/>
            </a:stretch>
          </a:blipFill>
        </p:spPr>
        <p:txBody>
          <a:bodyPr wrap="square">
            <a:noAutofit/>
          </a:bodyPr>
          <a:lstStyle>
            <a:lvl1pPr marL="0" indent="0">
              <a:buNone/>
              <a:defRPr/>
            </a:lvl1pPr>
          </a:lstStyle>
          <a:p>
            <a:r>
              <a:rPr lang="en-US" dirty="0"/>
              <a:t> </a:t>
            </a:r>
          </a:p>
        </p:txBody>
      </p:sp>
    </p:spTree>
    <p:extLst>
      <p:ext uri="{BB962C8B-B14F-4D97-AF65-F5344CB8AC3E}">
        <p14:creationId xmlns:p14="http://schemas.microsoft.com/office/powerpoint/2010/main" val="89702150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Content with Picture 1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612646" y="5012268"/>
            <a:ext cx="4019522" cy="1127275"/>
          </a:xfrm>
        </p:spPr>
        <p:txBody>
          <a:bodyPr vert="horz" lIns="91440" tIns="45720" rIns="91440" bIns="45720" rtlCol="0" anchor="t">
            <a:normAutofit/>
          </a:bodyPr>
          <a:lstStyle>
            <a:lvl1pPr>
              <a:defRPr lang="en-US" dirty="0"/>
            </a:lvl1pPr>
          </a:lstStyle>
          <a:p>
            <a:pPr lvl="0"/>
            <a:r>
              <a:rPr lang="en-US"/>
              <a:t>Click to edit Master title style</a:t>
            </a:r>
            <a:endParaRPr lang="en-US" dirty="0"/>
          </a:p>
        </p:txBody>
      </p:sp>
      <p:sp>
        <p:nvSpPr>
          <p:cNvPr id="11" name="Picture Placeholder 10">
            <a:extLst>
              <a:ext uri="{FF2B5EF4-FFF2-40B4-BE49-F238E27FC236}">
                <a16:creationId xmlns:a16="http://schemas.microsoft.com/office/drawing/2014/main" id="{7F8EA658-2652-6F81-1B04-D50C60A3F171}"/>
              </a:ext>
            </a:extLst>
          </p:cNvPr>
          <p:cNvSpPr>
            <a:spLocks noGrp="1"/>
          </p:cNvSpPr>
          <p:nvPr>
            <p:ph type="pic" sz="quarter" idx="13" hasCustomPrompt="1"/>
          </p:nvPr>
        </p:nvSpPr>
        <p:spPr>
          <a:xfrm>
            <a:off x="-1" y="0"/>
            <a:ext cx="12192000" cy="4635132"/>
          </a:xfrm>
          <a:blipFill dpi="0" rotWithShape="1">
            <a:blip r:embed="rId2">
              <a:alphaModFix amt="60000"/>
            </a:blip>
            <a:srcRect/>
            <a:stretch>
              <a:fillRect/>
            </a:stretch>
          </a:blipFill>
        </p:spPr>
        <p:txBody>
          <a:bodyPr/>
          <a:lstStyle>
            <a:lvl1pPr marL="0" indent="0">
              <a:buNone/>
              <a:defRPr/>
            </a:lvl1pPr>
          </a:lstStyle>
          <a:p>
            <a:r>
              <a:rPr lang="en-US" dirty="0"/>
              <a:t> </a:t>
            </a:r>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endParaRPr lang="en-US"/>
          </a:p>
        </p:txBody>
      </p:sp>
      <p:sp>
        <p:nvSpPr>
          <p:cNvPr id="8" name="Content Placeholder 7">
            <a:extLst>
              <a:ext uri="{FF2B5EF4-FFF2-40B4-BE49-F238E27FC236}">
                <a16:creationId xmlns:a16="http://schemas.microsoft.com/office/drawing/2014/main" id="{C3D15418-1E32-0501-0E66-54FC2DD08E39}"/>
              </a:ext>
            </a:extLst>
          </p:cNvPr>
          <p:cNvSpPr>
            <a:spLocks noGrp="1"/>
          </p:cNvSpPr>
          <p:nvPr>
            <p:ph sz="quarter" idx="14"/>
          </p:nvPr>
        </p:nvSpPr>
        <p:spPr>
          <a:xfrm>
            <a:off x="5156009" y="5012267"/>
            <a:ext cx="6426391" cy="1241576"/>
          </a:xfrm>
        </p:spPr>
        <p:txBody>
          <a:bodyPr vert="horz" lIns="91440" tIns="45720" rIns="91440" bIns="45720" rtlCol="0">
            <a:normAutofit/>
          </a:bodyPr>
          <a:lstStyle>
            <a:lvl1pPr marL="0" indent="0">
              <a:buNone/>
              <a:defRPr lang="en-US" dirty="0"/>
            </a:lvl1pPr>
            <a:lvl2pPr marL="228600" indent="0">
              <a:buNone/>
              <a:defRPr lang="en-US" dirty="0"/>
            </a:lvl2pPr>
            <a:lvl3pPr marL="457200" indent="0">
              <a:buNone/>
              <a:defRPr lang="en-US" dirty="0"/>
            </a:lvl3pPr>
            <a:lvl4pPr marL="685800" indent="0">
              <a:buNone/>
              <a:defRPr lang="en-US" dirty="0"/>
            </a:lvl4pPr>
            <a:lvl5pPr marL="914400" indent="0">
              <a:buNone/>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p>
            <a:fld id="{710AE426-CBD1-49BA-A1DA-945CCEE2ED80}" type="datetimeFigureOut">
              <a:rPr lang="en-US" smtClean="0"/>
              <a:t>10/28/2025</a:t>
            </a:fld>
            <a:endParaRPr lang="en-US"/>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2325062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ontent with Picture 1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612646" y="4162318"/>
            <a:ext cx="3044954" cy="1892808"/>
          </a:xfrm>
        </p:spPr>
        <p:txBody>
          <a:bodyPr vert="horz" lIns="91440" tIns="45720" rIns="91440" bIns="45720" rtlCol="0" anchor="t">
            <a:normAutofit/>
          </a:bodyPr>
          <a:lstStyle>
            <a:lvl1pPr>
              <a:defRPr lang="en-US" sz="2500" dirty="0"/>
            </a:lvl1pPr>
          </a:lstStyle>
          <a:p>
            <a:pPr lvl="0"/>
            <a:r>
              <a:rPr lang="en-US"/>
              <a:t>Click to edit Master title style</a:t>
            </a:r>
            <a:endParaRPr lang="en-US" dirty="0"/>
          </a:p>
        </p:txBody>
      </p:sp>
      <p:sp>
        <p:nvSpPr>
          <p:cNvPr id="11" name="Picture Placeholder 10">
            <a:extLst>
              <a:ext uri="{FF2B5EF4-FFF2-40B4-BE49-F238E27FC236}">
                <a16:creationId xmlns:a16="http://schemas.microsoft.com/office/drawing/2014/main" id="{7F8EA658-2652-6F81-1B04-D50C60A3F171}"/>
              </a:ext>
            </a:extLst>
          </p:cNvPr>
          <p:cNvSpPr>
            <a:spLocks noGrp="1"/>
          </p:cNvSpPr>
          <p:nvPr>
            <p:ph type="pic" sz="quarter" idx="13" hasCustomPrompt="1"/>
          </p:nvPr>
        </p:nvSpPr>
        <p:spPr>
          <a:xfrm>
            <a:off x="-1" y="0"/>
            <a:ext cx="12192000" cy="3778270"/>
          </a:xfrm>
          <a:blipFill dpi="0" rotWithShape="1">
            <a:blip r:embed="rId2">
              <a:alphaModFix amt="60000"/>
            </a:blip>
            <a:srcRect/>
            <a:stretch>
              <a:fillRect/>
            </a:stretch>
          </a:blipFill>
        </p:spPr>
        <p:txBody>
          <a:bodyPr/>
          <a:lstStyle>
            <a:lvl1pPr marL="0" indent="0">
              <a:buNone/>
              <a:defRPr/>
            </a:lvl1pPr>
          </a:lstStyle>
          <a:p>
            <a:r>
              <a:rPr lang="en-US" dirty="0"/>
              <a:t> </a:t>
            </a:r>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endParaRPr lang="en-US"/>
          </a:p>
        </p:txBody>
      </p:sp>
      <p:sp>
        <p:nvSpPr>
          <p:cNvPr id="8" name="Content Placeholder 7">
            <a:extLst>
              <a:ext uri="{FF2B5EF4-FFF2-40B4-BE49-F238E27FC236}">
                <a16:creationId xmlns:a16="http://schemas.microsoft.com/office/drawing/2014/main" id="{C3D15418-1E32-0501-0E66-54FC2DD08E39}"/>
              </a:ext>
            </a:extLst>
          </p:cNvPr>
          <p:cNvSpPr>
            <a:spLocks noGrp="1"/>
          </p:cNvSpPr>
          <p:nvPr>
            <p:ph sz="quarter" idx="14"/>
          </p:nvPr>
        </p:nvSpPr>
        <p:spPr>
          <a:xfrm>
            <a:off x="4122370" y="4162318"/>
            <a:ext cx="7460029" cy="2091525"/>
          </a:xfrm>
        </p:spPr>
        <p:txBody>
          <a:bodyPr vert="horz" lIns="91440" tIns="45720" rIns="91440" bIns="45720" rtlCol="0">
            <a:normAutofit/>
          </a:bodyPr>
          <a:lstStyle>
            <a:lvl1pPr marL="0" indent="0">
              <a:buNone/>
              <a:defRPr lang="en-US" dirty="0"/>
            </a:lvl1pPr>
            <a:lvl2pPr marL="228600" indent="0">
              <a:buNone/>
              <a:defRPr lang="en-US" dirty="0"/>
            </a:lvl2pPr>
            <a:lvl3pPr marL="457200" indent="0">
              <a:buNone/>
              <a:defRPr lang="en-US" dirty="0"/>
            </a:lvl3pPr>
            <a:lvl4pPr marL="685800" indent="0">
              <a:buNone/>
              <a:defRPr lang="en-US" dirty="0"/>
            </a:lvl4pPr>
            <a:lvl5pPr marL="914400" indent="0">
              <a:buNone/>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p>
            <a:fld id="{710AE426-CBD1-49BA-A1DA-945CCEE2ED80}" type="datetimeFigureOut">
              <a:rPr lang="en-US" smtClean="0"/>
              <a:t>10/28/2025</a:t>
            </a:fld>
            <a:endParaRPr lang="en-US"/>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36055805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with Pictur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36E9A-8E96-CD8C-7598-F87632CD81CF}"/>
              </a:ext>
            </a:extLst>
          </p:cNvPr>
          <p:cNvSpPr>
            <a:spLocks noGrp="1"/>
          </p:cNvSpPr>
          <p:nvPr>
            <p:ph type="ctrTitle"/>
          </p:nvPr>
        </p:nvSpPr>
        <p:spPr>
          <a:xfrm>
            <a:off x="7428950" y="284481"/>
            <a:ext cx="4458249" cy="4320310"/>
          </a:xfrm>
        </p:spPr>
        <p:txBody>
          <a:bodyPr vert="horz" lIns="91440" tIns="45720" rIns="91440" bIns="45720" rtlCol="0" anchor="t">
            <a:normAutofit/>
          </a:bodyPr>
          <a:lstStyle>
            <a:lvl1pPr>
              <a:defRPr lang="en-US" sz="4800" dirty="0"/>
            </a:lvl1pPr>
          </a:lstStyle>
          <a:p>
            <a:pPr lvl="0"/>
            <a:r>
              <a:rPr lang="en-US"/>
              <a:t>Click to edit Master title style</a:t>
            </a:r>
            <a:endParaRPr lang="en-US" dirty="0"/>
          </a:p>
        </p:txBody>
      </p:sp>
      <p:sp>
        <p:nvSpPr>
          <p:cNvPr id="3" name="Subtitle 2">
            <a:extLst>
              <a:ext uri="{FF2B5EF4-FFF2-40B4-BE49-F238E27FC236}">
                <a16:creationId xmlns:a16="http://schemas.microsoft.com/office/drawing/2014/main" id="{2BDC76B8-60F6-62D3-9F73-E81662203017}"/>
              </a:ext>
            </a:extLst>
          </p:cNvPr>
          <p:cNvSpPr>
            <a:spLocks noGrp="1"/>
          </p:cNvSpPr>
          <p:nvPr>
            <p:ph type="subTitle" idx="1"/>
          </p:nvPr>
        </p:nvSpPr>
        <p:spPr>
          <a:xfrm>
            <a:off x="7428950" y="4870174"/>
            <a:ext cx="3856735" cy="1033669"/>
          </a:xfrm>
        </p:spPr>
        <p:txBody>
          <a:bodyPr vert="horz" lIns="91440" tIns="45720" rIns="91440" bIns="45720" rtlCol="0" anchor="b">
            <a:normAutofit/>
          </a:bodyPr>
          <a:lstStyle>
            <a:lvl1pPr marL="0" indent="0">
              <a:buNone/>
              <a:defRPr lang="en-US" sz="1600" dirty="0"/>
            </a:lvl1pPr>
          </a:lstStyle>
          <a:p>
            <a:pPr lvl="0"/>
            <a:r>
              <a:rPr lang="en-US"/>
              <a:t>Click to edit Master subtitle style</a:t>
            </a:r>
            <a:endParaRPr lang="en-US" dirty="0"/>
          </a:p>
        </p:txBody>
      </p:sp>
      <p:sp>
        <p:nvSpPr>
          <p:cNvPr id="14" name="Picture Placeholder 13">
            <a:extLst>
              <a:ext uri="{FF2B5EF4-FFF2-40B4-BE49-F238E27FC236}">
                <a16:creationId xmlns:a16="http://schemas.microsoft.com/office/drawing/2014/main" id="{51A639AF-317A-79DF-3175-64C726EA3189}"/>
              </a:ext>
            </a:extLst>
          </p:cNvPr>
          <p:cNvSpPr>
            <a:spLocks noGrp="1"/>
          </p:cNvSpPr>
          <p:nvPr>
            <p:ph type="pic" sz="quarter" idx="14" hasCustomPrompt="1"/>
          </p:nvPr>
        </p:nvSpPr>
        <p:spPr>
          <a:xfrm>
            <a:off x="0" y="0"/>
            <a:ext cx="7195675" cy="6858000"/>
          </a:xfrm>
          <a:custGeom>
            <a:avLst/>
            <a:gdLst>
              <a:gd name="connsiteX0" fmla="*/ 0 w 7195675"/>
              <a:gd name="connsiteY0" fmla="*/ 0 h 6858000"/>
              <a:gd name="connsiteX1" fmla="*/ 7195675 w 7195675"/>
              <a:gd name="connsiteY1" fmla="*/ 0 h 6858000"/>
              <a:gd name="connsiteX2" fmla="*/ 7195675 w 7195675"/>
              <a:gd name="connsiteY2" fmla="*/ 6858000 h 6858000"/>
              <a:gd name="connsiteX3" fmla="*/ 0 w 719567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195675" h="6858000">
                <a:moveTo>
                  <a:pt x="0" y="0"/>
                </a:moveTo>
                <a:lnTo>
                  <a:pt x="7195675" y="0"/>
                </a:lnTo>
                <a:lnTo>
                  <a:pt x="7195675" y="6858000"/>
                </a:lnTo>
                <a:lnTo>
                  <a:pt x="0" y="6858000"/>
                </a:lnTo>
                <a:close/>
              </a:path>
            </a:pathLst>
          </a:custGeom>
          <a:blipFill dpi="0" rotWithShape="1">
            <a:blip r:embed="rId2">
              <a:alphaModFix amt="60000"/>
            </a:blip>
            <a:srcRect/>
            <a:stretch>
              <a:fillRect/>
            </a:stretch>
          </a:blipFill>
        </p:spPr>
        <p:txBody>
          <a:bodyPr wrap="square">
            <a:noAutofit/>
          </a:bodyPr>
          <a:lstStyle>
            <a:lvl1pPr marL="0" indent="0">
              <a:buNone/>
              <a:defRPr/>
            </a:lvl1pPr>
          </a:lstStyle>
          <a:p>
            <a:r>
              <a:rPr lang="en-US" dirty="0"/>
              <a:t> </a:t>
            </a:r>
          </a:p>
        </p:txBody>
      </p:sp>
      <p:sp>
        <p:nvSpPr>
          <p:cNvPr id="5" name="Footer Placeholder 4">
            <a:extLst>
              <a:ext uri="{FF2B5EF4-FFF2-40B4-BE49-F238E27FC236}">
                <a16:creationId xmlns:a16="http://schemas.microsoft.com/office/drawing/2014/main" id="{5B407A58-3351-E479-1A0C-2FF49FA42707}"/>
              </a:ext>
            </a:extLst>
          </p:cNvPr>
          <p:cNvSpPr>
            <a:spLocks noGrp="1"/>
          </p:cNvSpPr>
          <p:nvPr>
            <p:ph type="ftr" sz="quarter" idx="11"/>
          </p:nvPr>
        </p:nvSpPr>
        <p:spPr>
          <a:xfrm>
            <a:off x="7428950" y="6343955"/>
            <a:ext cx="2100482" cy="365125"/>
          </a:xfrm>
        </p:spPr>
        <p:txBody>
          <a:bodyPr/>
          <a:lstStyle/>
          <a:p>
            <a:endParaRPr lang="en-US"/>
          </a:p>
        </p:txBody>
      </p:sp>
      <p:sp>
        <p:nvSpPr>
          <p:cNvPr id="4" name="Date Placeholder 3">
            <a:extLst>
              <a:ext uri="{FF2B5EF4-FFF2-40B4-BE49-F238E27FC236}">
                <a16:creationId xmlns:a16="http://schemas.microsoft.com/office/drawing/2014/main" id="{EAE2DAFA-435E-AAF9-8B67-495E5AFDCD91}"/>
              </a:ext>
            </a:extLst>
          </p:cNvPr>
          <p:cNvSpPr>
            <a:spLocks noGrp="1"/>
          </p:cNvSpPr>
          <p:nvPr>
            <p:ph type="dt" sz="half" idx="10"/>
          </p:nvPr>
        </p:nvSpPr>
        <p:spPr>
          <a:xfrm>
            <a:off x="9618883" y="6343955"/>
            <a:ext cx="1475163" cy="365125"/>
          </a:xfrm>
        </p:spPr>
        <p:txBody>
          <a:bodyPr/>
          <a:lstStyle>
            <a:lvl1pPr>
              <a:defRPr>
                <a:solidFill>
                  <a:schemeClr val="tx1"/>
                </a:solidFill>
                <a:effectLst/>
              </a:defRPr>
            </a:lvl1pPr>
          </a:lstStyle>
          <a:p>
            <a:fld id="{710AE426-CBD1-49BA-A1DA-945CCEE2ED80}" type="datetimeFigureOut">
              <a:rPr lang="en-US" smtClean="0"/>
              <a:t>10/28/2025</a:t>
            </a:fld>
            <a:endParaRPr lang="en-US"/>
          </a:p>
        </p:txBody>
      </p:sp>
      <p:sp>
        <p:nvSpPr>
          <p:cNvPr id="6" name="Slide Number Placeholder 5">
            <a:extLst>
              <a:ext uri="{FF2B5EF4-FFF2-40B4-BE49-F238E27FC236}">
                <a16:creationId xmlns:a16="http://schemas.microsoft.com/office/drawing/2014/main" id="{81789E10-2433-2ECB-9C92-571B583A4CF1}"/>
              </a:ext>
            </a:extLst>
          </p:cNvPr>
          <p:cNvSpPr>
            <a:spLocks noGrp="1"/>
          </p:cNvSpPr>
          <p:nvPr>
            <p:ph type="sldNum" sz="quarter" idx="12"/>
          </p:nvPr>
        </p:nvSpPr>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1486147667"/>
      </p:ext>
    </p:extLst>
  </p:cSld>
  <p:clrMapOvr>
    <a:masterClrMapping/>
  </p:clrMapOvr>
  <p:extLst>
    <p:ext uri="{DCECCB84-F9BA-43D5-87BE-67443E8EF086}">
      <p15:sldGuideLst xmlns:p15="http://schemas.microsoft.com/office/powerpoint/2012/main">
        <p15:guide id="5" orient="horz" pos="2160">
          <p15:clr>
            <a:srgbClr val="FBAE40"/>
          </p15:clr>
        </p15:guide>
        <p15:guide id="6" pos="384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ontent with Picture 1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612646" y="3712508"/>
            <a:ext cx="3014218" cy="2019782"/>
          </a:xfrm>
        </p:spPr>
        <p:txBody>
          <a:bodyPr vert="horz" lIns="91440" tIns="45720" rIns="91440" bIns="45720" rtlCol="0" anchor="t">
            <a:normAutofit/>
          </a:bodyPr>
          <a:lstStyle>
            <a:lvl1pPr>
              <a:defRPr lang="en-US" sz="2500" dirty="0"/>
            </a:lvl1pPr>
          </a:lstStyle>
          <a:p>
            <a:pPr lvl="0"/>
            <a:r>
              <a:rPr lang="en-US"/>
              <a:t>Click to edit Master title style</a:t>
            </a:r>
            <a:endParaRPr lang="en-US" dirty="0"/>
          </a:p>
        </p:txBody>
      </p:sp>
      <p:sp>
        <p:nvSpPr>
          <p:cNvPr id="11" name="Picture Placeholder 10">
            <a:extLst>
              <a:ext uri="{FF2B5EF4-FFF2-40B4-BE49-F238E27FC236}">
                <a16:creationId xmlns:a16="http://schemas.microsoft.com/office/drawing/2014/main" id="{7F8EA658-2652-6F81-1B04-D50C60A3F171}"/>
              </a:ext>
            </a:extLst>
          </p:cNvPr>
          <p:cNvSpPr>
            <a:spLocks noGrp="1"/>
          </p:cNvSpPr>
          <p:nvPr>
            <p:ph type="pic" sz="quarter" idx="13" hasCustomPrompt="1"/>
          </p:nvPr>
        </p:nvSpPr>
        <p:spPr>
          <a:xfrm>
            <a:off x="741064" y="1"/>
            <a:ext cx="10734656" cy="3260034"/>
          </a:xfrm>
          <a:blipFill dpi="0" rotWithShape="1">
            <a:blip r:embed="rId2">
              <a:alphaModFix amt="60000"/>
            </a:blip>
            <a:srcRect/>
            <a:stretch>
              <a:fillRect/>
            </a:stretch>
          </a:blipFill>
        </p:spPr>
        <p:txBody>
          <a:bodyPr/>
          <a:lstStyle>
            <a:lvl1pPr marL="0" indent="0">
              <a:buNone/>
              <a:defRPr/>
            </a:lvl1pPr>
          </a:lstStyle>
          <a:p>
            <a:r>
              <a:rPr lang="en-US" dirty="0"/>
              <a:t> </a:t>
            </a:r>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endParaRPr lang="en-US"/>
          </a:p>
        </p:txBody>
      </p:sp>
      <p:sp>
        <p:nvSpPr>
          <p:cNvPr id="8" name="Content Placeholder 7">
            <a:extLst>
              <a:ext uri="{FF2B5EF4-FFF2-40B4-BE49-F238E27FC236}">
                <a16:creationId xmlns:a16="http://schemas.microsoft.com/office/drawing/2014/main" id="{C3D15418-1E32-0501-0E66-54FC2DD08E39}"/>
              </a:ext>
            </a:extLst>
          </p:cNvPr>
          <p:cNvSpPr>
            <a:spLocks noGrp="1"/>
          </p:cNvSpPr>
          <p:nvPr>
            <p:ph sz="quarter" idx="14"/>
          </p:nvPr>
        </p:nvSpPr>
        <p:spPr>
          <a:xfrm>
            <a:off x="4122370" y="3680652"/>
            <a:ext cx="7460029" cy="2558783"/>
          </a:xfrm>
        </p:spPr>
        <p:txBody>
          <a:bodyPr vert="horz" lIns="91440" tIns="45720" rIns="91440" bIns="45720" rtlCol="0">
            <a:normAutofit/>
          </a:bodyPr>
          <a:lstStyle>
            <a:lvl1pPr marL="0" indent="0">
              <a:buNone/>
              <a:defRPr lang="en-US" dirty="0"/>
            </a:lvl1pPr>
            <a:lvl2pPr marL="228600" indent="0">
              <a:buNone/>
              <a:defRPr lang="en-US" dirty="0"/>
            </a:lvl2pPr>
            <a:lvl3pPr marL="457200" indent="0">
              <a:buNone/>
              <a:defRPr lang="en-US" dirty="0"/>
            </a:lvl3pPr>
            <a:lvl4pPr marL="685800" indent="0">
              <a:buNone/>
              <a:defRPr lang="en-US" dirty="0"/>
            </a:lvl4pPr>
            <a:lvl5pPr marL="914400" indent="0">
              <a:buNone/>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p>
            <a:fld id="{710AE426-CBD1-49BA-A1DA-945CCEE2ED80}" type="datetimeFigureOut">
              <a:rPr lang="en-US" smtClean="0"/>
              <a:t>10/28/2025</a:t>
            </a:fld>
            <a:endParaRPr lang="en-US"/>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384412967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Content with Picture 1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609600" y="707477"/>
            <a:ext cx="3021873" cy="1773540"/>
          </a:xfrm>
        </p:spPr>
        <p:txBody>
          <a:bodyPr vert="horz" lIns="91440" tIns="45720" rIns="91440" bIns="45720" rtlCol="0" anchor="t">
            <a:normAutofit/>
          </a:bodyPr>
          <a:lstStyle>
            <a:lvl1pPr>
              <a:defRPr lang="en-US" sz="2500" dirty="0"/>
            </a:lvl1pPr>
          </a:lstStyle>
          <a:p>
            <a:pPr lvl="0"/>
            <a:r>
              <a:rPr lang="en-US"/>
              <a:t>Click to edit Master title style</a:t>
            </a:r>
            <a:endParaRPr lang="en-US" dirty="0"/>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a:xfrm>
            <a:off x="609600" y="3135210"/>
            <a:ext cx="2791027" cy="365125"/>
          </a:xfrm>
        </p:spPr>
        <p:txBody>
          <a:bodyPr/>
          <a:lstStyle/>
          <a:p>
            <a:endParaRPr lang="en-US"/>
          </a:p>
        </p:txBody>
      </p:sp>
      <p:sp>
        <p:nvSpPr>
          <p:cNvPr id="8" name="Content Placeholder 7">
            <a:extLst>
              <a:ext uri="{FF2B5EF4-FFF2-40B4-BE49-F238E27FC236}">
                <a16:creationId xmlns:a16="http://schemas.microsoft.com/office/drawing/2014/main" id="{C3D15418-1E32-0501-0E66-54FC2DD08E39}"/>
              </a:ext>
            </a:extLst>
          </p:cNvPr>
          <p:cNvSpPr>
            <a:spLocks noGrp="1"/>
          </p:cNvSpPr>
          <p:nvPr>
            <p:ph sz="quarter" idx="14"/>
          </p:nvPr>
        </p:nvSpPr>
        <p:spPr>
          <a:xfrm>
            <a:off x="4122370" y="707476"/>
            <a:ext cx="7460029" cy="2330455"/>
          </a:xfrm>
        </p:spPr>
        <p:txBody>
          <a:bodyPr vert="horz" lIns="91440" tIns="45720" rIns="91440" bIns="45720" rtlCol="0">
            <a:normAutofit/>
          </a:bodyPr>
          <a:lstStyle>
            <a:lvl1pPr marL="0" indent="0">
              <a:buNone/>
              <a:defRPr lang="en-US" dirty="0"/>
            </a:lvl1pPr>
            <a:lvl2pPr marL="228600" indent="0">
              <a:buNone/>
              <a:defRPr lang="en-US" dirty="0"/>
            </a:lvl2pPr>
            <a:lvl3pPr marL="457200" indent="0">
              <a:buNone/>
              <a:defRPr lang="en-US" dirty="0"/>
            </a:lvl3pPr>
            <a:lvl4pPr marL="685800" indent="0">
              <a:buNone/>
              <a:defRPr lang="en-US" dirty="0"/>
            </a:lvl4pPr>
            <a:lvl5pPr marL="914400" indent="0">
              <a:buNone/>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a:xfrm>
            <a:off x="9565894" y="3135210"/>
            <a:ext cx="1559379" cy="365125"/>
          </a:xfrm>
        </p:spPr>
        <p:txBody>
          <a:bodyPr/>
          <a:lstStyle/>
          <a:p>
            <a:fld id="{710AE426-CBD1-49BA-A1DA-945CCEE2ED80}" type="datetimeFigureOut">
              <a:rPr lang="en-US" smtClean="0"/>
              <a:t>10/28/2025</a:t>
            </a:fld>
            <a:endParaRPr lang="en-US"/>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a:xfrm>
            <a:off x="11145151" y="3135210"/>
            <a:ext cx="429207" cy="365125"/>
          </a:xfrm>
        </p:spPr>
        <p:txBody>
          <a:bodyPr/>
          <a:lstStyle/>
          <a:p>
            <a:fld id="{0B3A8078-5A32-4B09-ABA5-7ABEFD22E08A}" type="slidenum">
              <a:rPr lang="en-US" smtClean="0"/>
              <a:t>‹#›</a:t>
            </a:fld>
            <a:endParaRPr lang="en-US"/>
          </a:p>
        </p:txBody>
      </p:sp>
      <p:sp>
        <p:nvSpPr>
          <p:cNvPr id="4" name="Picture Placeholder 3">
            <a:extLst>
              <a:ext uri="{FF2B5EF4-FFF2-40B4-BE49-F238E27FC236}">
                <a16:creationId xmlns:a16="http://schemas.microsoft.com/office/drawing/2014/main" id="{EDB92F6E-55FC-C88B-734D-26D3B9923E69}"/>
              </a:ext>
            </a:extLst>
          </p:cNvPr>
          <p:cNvSpPr>
            <a:spLocks noGrp="1"/>
          </p:cNvSpPr>
          <p:nvPr>
            <p:ph type="pic" sz="quarter" idx="13" hasCustomPrompt="1"/>
          </p:nvPr>
        </p:nvSpPr>
        <p:spPr>
          <a:xfrm>
            <a:off x="-1" y="3636524"/>
            <a:ext cx="12192000" cy="3221477"/>
          </a:xfrm>
          <a:custGeom>
            <a:avLst/>
            <a:gdLst>
              <a:gd name="connsiteX0" fmla="*/ 0 w 12192000"/>
              <a:gd name="connsiteY0" fmla="*/ 0 h 3221477"/>
              <a:gd name="connsiteX1" fmla="*/ 12192000 w 12192000"/>
              <a:gd name="connsiteY1" fmla="*/ 0 h 3221477"/>
              <a:gd name="connsiteX2" fmla="*/ 12192000 w 12192000"/>
              <a:gd name="connsiteY2" fmla="*/ 3221477 h 3221477"/>
              <a:gd name="connsiteX3" fmla="*/ 0 w 12192000"/>
              <a:gd name="connsiteY3" fmla="*/ 3221477 h 3221477"/>
            </a:gdLst>
            <a:ahLst/>
            <a:cxnLst>
              <a:cxn ang="0">
                <a:pos x="connsiteX0" y="connsiteY0"/>
              </a:cxn>
              <a:cxn ang="0">
                <a:pos x="connsiteX1" y="connsiteY1"/>
              </a:cxn>
              <a:cxn ang="0">
                <a:pos x="connsiteX2" y="connsiteY2"/>
              </a:cxn>
              <a:cxn ang="0">
                <a:pos x="connsiteX3" y="connsiteY3"/>
              </a:cxn>
            </a:cxnLst>
            <a:rect l="l" t="t" r="r" b="b"/>
            <a:pathLst>
              <a:path w="12192000" h="3221477">
                <a:moveTo>
                  <a:pt x="0" y="0"/>
                </a:moveTo>
                <a:lnTo>
                  <a:pt x="12192000" y="0"/>
                </a:lnTo>
                <a:lnTo>
                  <a:pt x="12192000" y="3221477"/>
                </a:lnTo>
                <a:lnTo>
                  <a:pt x="0" y="3221477"/>
                </a:lnTo>
                <a:close/>
              </a:path>
            </a:pathLst>
          </a:custGeom>
          <a:blipFill dpi="0" rotWithShape="1">
            <a:blip r:embed="rId2">
              <a:alphaModFix amt="60000"/>
            </a:blip>
            <a:srcRect/>
            <a:stretch>
              <a:fillRect/>
            </a:stretch>
          </a:blipFill>
        </p:spPr>
        <p:txBody>
          <a:bodyPr wrap="square">
            <a:noAutofit/>
          </a:bodyPr>
          <a:lstStyle>
            <a:lvl1pPr marL="0" indent="0">
              <a:buNone/>
              <a:defRPr/>
            </a:lvl1pPr>
          </a:lstStyle>
          <a:p>
            <a:r>
              <a:rPr lang="en-US" dirty="0"/>
              <a:t> </a:t>
            </a:r>
          </a:p>
        </p:txBody>
      </p:sp>
    </p:spTree>
    <p:extLst>
      <p:ext uri="{BB962C8B-B14F-4D97-AF65-F5344CB8AC3E}">
        <p14:creationId xmlns:p14="http://schemas.microsoft.com/office/powerpoint/2010/main" val="401636226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ontent with Picture 15">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612647" y="559341"/>
            <a:ext cx="10969753" cy="932688"/>
          </a:xfrm>
        </p:spPr>
        <p:txBody>
          <a:bodyPr vert="horz" lIns="91440" tIns="45720" rIns="91440" bIns="45720" rtlCol="0" anchor="b">
            <a:normAutofit/>
          </a:bodyPr>
          <a:lstStyle>
            <a:lvl1pPr>
              <a:defRPr lang="en-US" dirty="0"/>
            </a:lvl1pPr>
          </a:lstStyle>
          <a:p>
            <a:pPr lvl="0"/>
            <a:r>
              <a:rPr lang="en-US"/>
              <a:t>Click to edit Master title style</a:t>
            </a:r>
            <a:endParaRPr lang="en-US" dirty="0"/>
          </a:p>
        </p:txBody>
      </p:sp>
      <p:sp>
        <p:nvSpPr>
          <p:cNvPr id="8" name="Content Placeholder 7">
            <a:extLst>
              <a:ext uri="{FF2B5EF4-FFF2-40B4-BE49-F238E27FC236}">
                <a16:creationId xmlns:a16="http://schemas.microsoft.com/office/drawing/2014/main" id="{07755DB3-9272-8E5E-039F-AC14A2C07898}"/>
              </a:ext>
            </a:extLst>
          </p:cNvPr>
          <p:cNvSpPr>
            <a:spLocks noGrp="1"/>
          </p:cNvSpPr>
          <p:nvPr>
            <p:ph sz="quarter" idx="14"/>
          </p:nvPr>
        </p:nvSpPr>
        <p:spPr>
          <a:xfrm>
            <a:off x="612648" y="1712912"/>
            <a:ext cx="4485564" cy="46136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Footer Placeholder 8">
            <a:extLst>
              <a:ext uri="{FF2B5EF4-FFF2-40B4-BE49-F238E27FC236}">
                <a16:creationId xmlns:a16="http://schemas.microsoft.com/office/drawing/2014/main" id="{820916D3-99FA-E971-607F-14E290E58854}"/>
              </a:ext>
            </a:extLst>
          </p:cNvPr>
          <p:cNvSpPr>
            <a:spLocks noGrp="1"/>
          </p:cNvSpPr>
          <p:nvPr>
            <p:ph type="ftr" sz="quarter" idx="16"/>
          </p:nvPr>
        </p:nvSpPr>
        <p:spPr>
          <a:xfrm>
            <a:off x="612647" y="6343955"/>
            <a:ext cx="2055525" cy="365125"/>
          </a:xfrm>
        </p:spPr>
        <p:txBody>
          <a:bodyPr/>
          <a:lstStyle/>
          <a:p>
            <a:endParaRPr lang="en-US"/>
          </a:p>
        </p:txBody>
      </p:sp>
      <p:sp>
        <p:nvSpPr>
          <p:cNvPr id="4" name="Date Placeholder 3">
            <a:extLst>
              <a:ext uri="{FF2B5EF4-FFF2-40B4-BE49-F238E27FC236}">
                <a16:creationId xmlns:a16="http://schemas.microsoft.com/office/drawing/2014/main" id="{9F3CAD5B-18BB-E21E-3A4C-7BAACB8519A4}"/>
              </a:ext>
            </a:extLst>
          </p:cNvPr>
          <p:cNvSpPr>
            <a:spLocks noGrp="1"/>
          </p:cNvSpPr>
          <p:nvPr>
            <p:ph type="dt" sz="half" idx="15"/>
          </p:nvPr>
        </p:nvSpPr>
        <p:spPr>
          <a:xfrm>
            <a:off x="3232969" y="6343955"/>
            <a:ext cx="1449697" cy="365125"/>
          </a:xfrm>
        </p:spPr>
        <p:txBody>
          <a:bodyPr/>
          <a:lstStyle/>
          <a:p>
            <a:fld id="{710AE426-CBD1-49BA-A1DA-945CCEE2ED80}" type="datetimeFigureOut">
              <a:rPr lang="en-US" smtClean="0"/>
              <a:t>10/28/2025</a:t>
            </a:fld>
            <a:endParaRPr lang="en-US"/>
          </a:p>
        </p:txBody>
      </p:sp>
      <p:sp>
        <p:nvSpPr>
          <p:cNvPr id="10" name="Slide Number Placeholder 9">
            <a:extLst>
              <a:ext uri="{FF2B5EF4-FFF2-40B4-BE49-F238E27FC236}">
                <a16:creationId xmlns:a16="http://schemas.microsoft.com/office/drawing/2014/main" id="{BBDEAB8E-8806-A459-E320-4CA2B455BFD7}"/>
              </a:ext>
            </a:extLst>
          </p:cNvPr>
          <p:cNvSpPr>
            <a:spLocks noGrp="1"/>
          </p:cNvSpPr>
          <p:nvPr>
            <p:ph type="sldNum" sz="quarter" idx="17"/>
          </p:nvPr>
        </p:nvSpPr>
        <p:spPr>
          <a:xfrm>
            <a:off x="4682667" y="6343955"/>
            <a:ext cx="443060" cy="365125"/>
          </a:xfrm>
        </p:spPr>
        <p:txBody>
          <a:bodyPr/>
          <a:lstStyle/>
          <a:p>
            <a:fld id="{0B3A8078-5A32-4B09-ABA5-7ABEFD22E08A}" type="slidenum">
              <a:rPr lang="en-US" smtClean="0"/>
              <a:t>‹#›</a:t>
            </a:fld>
            <a:endParaRPr lang="en-US"/>
          </a:p>
        </p:txBody>
      </p:sp>
      <p:sp>
        <p:nvSpPr>
          <p:cNvPr id="5" name="Picture Placeholder 4">
            <a:extLst>
              <a:ext uri="{FF2B5EF4-FFF2-40B4-BE49-F238E27FC236}">
                <a16:creationId xmlns:a16="http://schemas.microsoft.com/office/drawing/2014/main" id="{B1EBBFE7-73C3-3FA5-7EE3-B7845CF7CAEC}"/>
              </a:ext>
            </a:extLst>
          </p:cNvPr>
          <p:cNvSpPr>
            <a:spLocks noGrp="1"/>
          </p:cNvSpPr>
          <p:nvPr>
            <p:ph type="pic" sz="quarter" idx="18" hasCustomPrompt="1"/>
          </p:nvPr>
        </p:nvSpPr>
        <p:spPr>
          <a:xfrm>
            <a:off x="5659438" y="1712913"/>
            <a:ext cx="6532562" cy="5145087"/>
          </a:xfrm>
          <a:blipFill dpi="0" rotWithShape="1">
            <a:blip r:embed="rId3">
              <a:alphaModFix amt="60000"/>
            </a:blip>
            <a:srcRect/>
            <a:stretch>
              <a:fillRect/>
            </a:stretch>
          </a:blipFill>
        </p:spPr>
        <p:txBody>
          <a:bodyPr/>
          <a:lstStyle>
            <a:lvl1pPr marL="0" indent="0">
              <a:buNone/>
              <a:defRPr/>
            </a:lvl1pPr>
          </a:lstStyle>
          <a:p>
            <a:r>
              <a:rPr lang="en-US" dirty="0"/>
              <a:t> </a:t>
            </a:r>
          </a:p>
        </p:txBody>
      </p:sp>
    </p:spTree>
    <p:extLst>
      <p:ext uri="{BB962C8B-B14F-4D97-AF65-F5344CB8AC3E}">
        <p14:creationId xmlns:p14="http://schemas.microsoft.com/office/powerpoint/2010/main" val="2358639226"/>
      </p:ext>
    </p:extLst>
  </p:cSld>
  <p:clrMapOvr>
    <a:overrideClrMapping bg1="lt1" tx1="dk1" bg2="lt2" tx2="dk2" accent1="accent1" accent2="accent2" accent3="accent3" accent4="accent4" accent5="accent5" accent6="accent6" hlink="hlink" folHlink="folHlink"/>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Content with Picture 16">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612647" y="559341"/>
            <a:ext cx="10969753" cy="932688"/>
          </a:xfrm>
        </p:spPr>
        <p:txBody>
          <a:bodyPr vert="horz" lIns="91440" tIns="45720" rIns="91440" bIns="45720" rtlCol="0" anchor="b">
            <a:normAutofit/>
          </a:bodyPr>
          <a:lstStyle>
            <a:lvl1pPr>
              <a:defRPr lang="en-US" dirty="0"/>
            </a:lvl1pPr>
          </a:lstStyle>
          <a:p>
            <a:pPr lvl="0"/>
            <a:r>
              <a:rPr lang="en-US"/>
              <a:t>Click to edit Master title style</a:t>
            </a:r>
            <a:endParaRPr lang="en-US" dirty="0"/>
          </a:p>
        </p:txBody>
      </p:sp>
      <p:sp>
        <p:nvSpPr>
          <p:cNvPr id="8" name="Content Placeholder 7">
            <a:extLst>
              <a:ext uri="{FF2B5EF4-FFF2-40B4-BE49-F238E27FC236}">
                <a16:creationId xmlns:a16="http://schemas.microsoft.com/office/drawing/2014/main" id="{07755DB3-9272-8E5E-039F-AC14A2C07898}"/>
              </a:ext>
            </a:extLst>
          </p:cNvPr>
          <p:cNvSpPr>
            <a:spLocks noGrp="1"/>
          </p:cNvSpPr>
          <p:nvPr>
            <p:ph sz="quarter" idx="14"/>
          </p:nvPr>
        </p:nvSpPr>
        <p:spPr>
          <a:xfrm>
            <a:off x="612647" y="1912398"/>
            <a:ext cx="4637269" cy="42076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Footer Placeholder 8">
            <a:extLst>
              <a:ext uri="{FF2B5EF4-FFF2-40B4-BE49-F238E27FC236}">
                <a16:creationId xmlns:a16="http://schemas.microsoft.com/office/drawing/2014/main" id="{820916D3-99FA-E971-607F-14E290E58854}"/>
              </a:ext>
            </a:extLst>
          </p:cNvPr>
          <p:cNvSpPr>
            <a:spLocks noGrp="1"/>
          </p:cNvSpPr>
          <p:nvPr>
            <p:ph type="ftr" sz="quarter" idx="16"/>
          </p:nvPr>
        </p:nvSpPr>
        <p:spPr>
          <a:xfrm>
            <a:off x="612647" y="6343955"/>
            <a:ext cx="2642932" cy="365125"/>
          </a:xfrm>
        </p:spPr>
        <p:txBody>
          <a:bodyPr/>
          <a:lstStyle/>
          <a:p>
            <a:endParaRPr lang="en-US"/>
          </a:p>
        </p:txBody>
      </p:sp>
      <p:sp>
        <p:nvSpPr>
          <p:cNvPr id="5" name="Picture Placeholder 4">
            <a:extLst>
              <a:ext uri="{FF2B5EF4-FFF2-40B4-BE49-F238E27FC236}">
                <a16:creationId xmlns:a16="http://schemas.microsoft.com/office/drawing/2014/main" id="{EC8422D5-19BC-1CA0-FD0B-D86260BAA322}"/>
              </a:ext>
            </a:extLst>
          </p:cNvPr>
          <p:cNvSpPr>
            <a:spLocks noGrp="1"/>
          </p:cNvSpPr>
          <p:nvPr>
            <p:ph type="pic" sz="quarter" idx="18" hasCustomPrompt="1"/>
          </p:nvPr>
        </p:nvSpPr>
        <p:spPr>
          <a:xfrm>
            <a:off x="5737221" y="1912938"/>
            <a:ext cx="5741992" cy="4224337"/>
          </a:xfrm>
          <a:blipFill>
            <a:blip r:embed="rId2">
              <a:alphaModFix amt="60000"/>
            </a:blip>
            <a:stretch>
              <a:fillRect/>
            </a:stretch>
          </a:blipFill>
        </p:spPr>
        <p:txBody>
          <a:bodyPr/>
          <a:lstStyle>
            <a:lvl1pPr marL="0" indent="0">
              <a:buNone/>
              <a:defRPr/>
            </a:lvl1pPr>
          </a:lstStyle>
          <a:p>
            <a:r>
              <a:rPr lang="en-US" dirty="0"/>
              <a:t> </a:t>
            </a:r>
          </a:p>
        </p:txBody>
      </p:sp>
      <p:sp>
        <p:nvSpPr>
          <p:cNvPr id="4" name="Date Placeholder 3">
            <a:extLst>
              <a:ext uri="{FF2B5EF4-FFF2-40B4-BE49-F238E27FC236}">
                <a16:creationId xmlns:a16="http://schemas.microsoft.com/office/drawing/2014/main" id="{9F3CAD5B-18BB-E21E-3A4C-7BAACB8519A4}"/>
              </a:ext>
            </a:extLst>
          </p:cNvPr>
          <p:cNvSpPr>
            <a:spLocks noGrp="1"/>
          </p:cNvSpPr>
          <p:nvPr>
            <p:ph type="dt" sz="half" idx="15"/>
          </p:nvPr>
        </p:nvSpPr>
        <p:spPr>
          <a:xfrm>
            <a:off x="9686595" y="6343955"/>
            <a:ext cx="1449697" cy="365125"/>
          </a:xfrm>
        </p:spPr>
        <p:txBody>
          <a:bodyPr/>
          <a:lstStyle/>
          <a:p>
            <a:fld id="{710AE426-CBD1-49BA-A1DA-945CCEE2ED80}" type="datetimeFigureOut">
              <a:rPr lang="en-US" smtClean="0"/>
              <a:t>10/28/2025</a:t>
            </a:fld>
            <a:endParaRPr lang="en-US"/>
          </a:p>
        </p:txBody>
      </p:sp>
      <p:sp>
        <p:nvSpPr>
          <p:cNvPr id="10" name="Slide Number Placeholder 9">
            <a:extLst>
              <a:ext uri="{FF2B5EF4-FFF2-40B4-BE49-F238E27FC236}">
                <a16:creationId xmlns:a16="http://schemas.microsoft.com/office/drawing/2014/main" id="{BBDEAB8E-8806-A459-E320-4CA2B455BFD7}"/>
              </a:ext>
            </a:extLst>
          </p:cNvPr>
          <p:cNvSpPr>
            <a:spLocks noGrp="1"/>
          </p:cNvSpPr>
          <p:nvPr>
            <p:ph type="sldNum" sz="quarter" idx="17"/>
          </p:nvPr>
        </p:nvSpPr>
        <p:spPr>
          <a:xfrm>
            <a:off x="11136293" y="6343955"/>
            <a:ext cx="443060" cy="365125"/>
          </a:xfrm>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413828578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Content with Picture 17">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612647" y="557784"/>
            <a:ext cx="10969753" cy="932688"/>
          </a:xfrm>
        </p:spPr>
        <p:txBody>
          <a:bodyPr vert="horz" lIns="91440" tIns="45720" rIns="91440" bIns="45720" rtlCol="0" anchor="b">
            <a:normAutofit/>
          </a:bodyPr>
          <a:lstStyle>
            <a:lvl1pPr>
              <a:defRPr lang="en-US" dirty="0"/>
            </a:lvl1pPr>
          </a:lstStyle>
          <a:p>
            <a:pPr lvl="0"/>
            <a:r>
              <a:rPr lang="en-US"/>
              <a:t>Click to edit Master title style</a:t>
            </a:r>
            <a:endParaRPr lang="en-US" dirty="0"/>
          </a:p>
        </p:txBody>
      </p:sp>
      <p:sp>
        <p:nvSpPr>
          <p:cNvPr id="5" name="Picture Placeholder 4">
            <a:extLst>
              <a:ext uri="{FF2B5EF4-FFF2-40B4-BE49-F238E27FC236}">
                <a16:creationId xmlns:a16="http://schemas.microsoft.com/office/drawing/2014/main" id="{AA37C0C1-9469-8309-7EC0-2377516265CC}"/>
              </a:ext>
            </a:extLst>
          </p:cNvPr>
          <p:cNvSpPr>
            <a:spLocks noGrp="1"/>
          </p:cNvSpPr>
          <p:nvPr>
            <p:ph type="pic" sz="quarter" idx="18" hasCustomPrompt="1"/>
          </p:nvPr>
        </p:nvSpPr>
        <p:spPr>
          <a:xfrm>
            <a:off x="0" y="1712913"/>
            <a:ext cx="6532563" cy="5145087"/>
          </a:xfrm>
          <a:blipFill>
            <a:blip r:embed="rId2">
              <a:alphaModFix amt="60000"/>
            </a:blip>
            <a:stretch>
              <a:fillRect/>
            </a:stretch>
          </a:blipFill>
        </p:spPr>
        <p:txBody>
          <a:bodyPr/>
          <a:lstStyle>
            <a:lvl1pPr marL="0" indent="0">
              <a:buNone/>
              <a:defRPr/>
            </a:lvl1pPr>
          </a:lstStyle>
          <a:p>
            <a:r>
              <a:rPr lang="en-US" dirty="0"/>
              <a:t> </a:t>
            </a:r>
          </a:p>
        </p:txBody>
      </p:sp>
      <p:sp>
        <p:nvSpPr>
          <p:cNvPr id="8" name="Content Placeholder 7">
            <a:extLst>
              <a:ext uri="{FF2B5EF4-FFF2-40B4-BE49-F238E27FC236}">
                <a16:creationId xmlns:a16="http://schemas.microsoft.com/office/drawing/2014/main" id="{07755DB3-9272-8E5E-039F-AC14A2C07898}"/>
              </a:ext>
            </a:extLst>
          </p:cNvPr>
          <p:cNvSpPr>
            <a:spLocks noGrp="1"/>
          </p:cNvSpPr>
          <p:nvPr>
            <p:ph sz="quarter" idx="14"/>
          </p:nvPr>
        </p:nvSpPr>
        <p:spPr>
          <a:xfrm>
            <a:off x="7103255" y="1712911"/>
            <a:ext cx="4479145" cy="4617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Footer Placeholder 8">
            <a:extLst>
              <a:ext uri="{FF2B5EF4-FFF2-40B4-BE49-F238E27FC236}">
                <a16:creationId xmlns:a16="http://schemas.microsoft.com/office/drawing/2014/main" id="{820916D3-99FA-E971-607F-14E290E58854}"/>
              </a:ext>
            </a:extLst>
          </p:cNvPr>
          <p:cNvSpPr>
            <a:spLocks noGrp="1"/>
          </p:cNvSpPr>
          <p:nvPr>
            <p:ph type="ftr" sz="quarter" idx="16"/>
          </p:nvPr>
        </p:nvSpPr>
        <p:spPr>
          <a:xfrm>
            <a:off x="7103254" y="6343955"/>
            <a:ext cx="2144113" cy="365125"/>
          </a:xfrm>
        </p:spPr>
        <p:txBody>
          <a:bodyPr/>
          <a:lstStyle/>
          <a:p>
            <a:endParaRPr lang="en-US"/>
          </a:p>
        </p:txBody>
      </p:sp>
      <p:sp>
        <p:nvSpPr>
          <p:cNvPr id="4" name="Date Placeholder 3">
            <a:extLst>
              <a:ext uri="{FF2B5EF4-FFF2-40B4-BE49-F238E27FC236}">
                <a16:creationId xmlns:a16="http://schemas.microsoft.com/office/drawing/2014/main" id="{9F3CAD5B-18BB-E21E-3A4C-7BAACB8519A4}"/>
              </a:ext>
            </a:extLst>
          </p:cNvPr>
          <p:cNvSpPr>
            <a:spLocks noGrp="1"/>
          </p:cNvSpPr>
          <p:nvPr>
            <p:ph type="dt" sz="half" idx="15"/>
          </p:nvPr>
        </p:nvSpPr>
        <p:spPr>
          <a:xfrm>
            <a:off x="9698655" y="6343955"/>
            <a:ext cx="1449697" cy="365125"/>
          </a:xfrm>
        </p:spPr>
        <p:txBody>
          <a:bodyPr/>
          <a:lstStyle/>
          <a:p>
            <a:fld id="{710AE426-CBD1-49BA-A1DA-945CCEE2ED80}" type="datetimeFigureOut">
              <a:rPr lang="en-US" smtClean="0"/>
              <a:t>10/28/2025</a:t>
            </a:fld>
            <a:endParaRPr lang="en-US"/>
          </a:p>
        </p:txBody>
      </p:sp>
      <p:sp>
        <p:nvSpPr>
          <p:cNvPr id="10" name="Slide Number Placeholder 9">
            <a:extLst>
              <a:ext uri="{FF2B5EF4-FFF2-40B4-BE49-F238E27FC236}">
                <a16:creationId xmlns:a16="http://schemas.microsoft.com/office/drawing/2014/main" id="{BBDEAB8E-8806-A459-E320-4CA2B455BFD7}"/>
              </a:ext>
            </a:extLst>
          </p:cNvPr>
          <p:cNvSpPr>
            <a:spLocks noGrp="1"/>
          </p:cNvSpPr>
          <p:nvPr>
            <p:ph type="sldNum" sz="quarter" idx="17"/>
          </p:nvPr>
        </p:nvSpPr>
        <p:spPr>
          <a:xfrm>
            <a:off x="11125200" y="6343955"/>
            <a:ext cx="443060" cy="365125"/>
          </a:xfrm>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307969219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Content with Picture 18">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612648" y="706802"/>
            <a:ext cx="4672584" cy="1269482"/>
          </a:xfrm>
        </p:spPr>
        <p:txBody>
          <a:bodyPr vert="horz" lIns="91440" tIns="45720" rIns="91440" bIns="45720" rtlCol="0" anchor="t">
            <a:normAutofit/>
          </a:bodyPr>
          <a:lstStyle>
            <a:lvl1pPr>
              <a:defRPr lang="en-US" dirty="0"/>
            </a:lvl1pPr>
          </a:lstStyle>
          <a:p>
            <a:pPr lvl="0"/>
            <a:r>
              <a:rPr lang="en-US"/>
              <a:t>Click to edit Master title style</a:t>
            </a:r>
            <a:endParaRPr lang="en-US" dirty="0"/>
          </a:p>
        </p:txBody>
      </p:sp>
      <p:sp>
        <p:nvSpPr>
          <p:cNvPr id="11" name="Picture Placeholder 10">
            <a:extLst>
              <a:ext uri="{FF2B5EF4-FFF2-40B4-BE49-F238E27FC236}">
                <a16:creationId xmlns:a16="http://schemas.microsoft.com/office/drawing/2014/main" id="{7F8EA658-2652-6F81-1B04-D50C60A3F171}"/>
              </a:ext>
            </a:extLst>
          </p:cNvPr>
          <p:cNvSpPr>
            <a:spLocks noGrp="1"/>
          </p:cNvSpPr>
          <p:nvPr>
            <p:ph type="pic" sz="quarter" idx="13" hasCustomPrompt="1"/>
          </p:nvPr>
        </p:nvSpPr>
        <p:spPr>
          <a:xfrm>
            <a:off x="720468" y="2173850"/>
            <a:ext cx="4564763" cy="3963682"/>
          </a:xfrm>
          <a:blipFill dpi="0" rotWithShape="1">
            <a:blip r:embed="rId2">
              <a:alphaModFix amt="60000"/>
            </a:blip>
            <a:srcRect/>
            <a:stretch>
              <a:fillRect/>
            </a:stretch>
          </a:blipFill>
        </p:spPr>
        <p:txBody>
          <a:bodyPr/>
          <a:lstStyle>
            <a:lvl1pPr marL="0" indent="0">
              <a:buNone/>
              <a:defRPr/>
            </a:lvl1pPr>
          </a:lstStyle>
          <a:p>
            <a:r>
              <a:rPr lang="en-US" dirty="0"/>
              <a:t> </a:t>
            </a:r>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endParaRPr lang="en-US"/>
          </a:p>
        </p:txBody>
      </p:sp>
      <p:sp>
        <p:nvSpPr>
          <p:cNvPr id="8" name="Content Placeholder 7">
            <a:extLst>
              <a:ext uri="{FF2B5EF4-FFF2-40B4-BE49-F238E27FC236}">
                <a16:creationId xmlns:a16="http://schemas.microsoft.com/office/drawing/2014/main" id="{8BAC3300-BF12-B200-9F06-8D5AC45CB7EF}"/>
              </a:ext>
            </a:extLst>
          </p:cNvPr>
          <p:cNvSpPr>
            <a:spLocks noGrp="1"/>
          </p:cNvSpPr>
          <p:nvPr>
            <p:ph sz="quarter" idx="14"/>
          </p:nvPr>
        </p:nvSpPr>
        <p:spPr>
          <a:xfrm>
            <a:off x="5905563" y="732155"/>
            <a:ext cx="5676838" cy="540537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p>
            <a:fld id="{710AE426-CBD1-49BA-A1DA-945CCEE2ED80}" type="datetimeFigureOut">
              <a:rPr lang="en-US" smtClean="0"/>
              <a:t>10/28/2025</a:t>
            </a:fld>
            <a:endParaRPr lang="en-US"/>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86695891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Content with Picture 19">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612647" y="709098"/>
            <a:ext cx="3696859" cy="1316347"/>
          </a:xfrm>
        </p:spPr>
        <p:txBody>
          <a:bodyPr vert="horz" lIns="91440" tIns="45720" rIns="91440" bIns="45720" rtlCol="0" anchor="t">
            <a:normAutofit/>
          </a:bodyPr>
          <a:lstStyle>
            <a:lvl1pPr>
              <a:defRPr lang="en-US" sz="2500" dirty="0"/>
            </a:lvl1pPr>
          </a:lstStyle>
          <a:p>
            <a:pPr lvl="0"/>
            <a:r>
              <a:rPr lang="en-US"/>
              <a:t>Click to edit Master title style</a:t>
            </a:r>
            <a:endParaRPr lang="en-US" dirty="0"/>
          </a:p>
        </p:txBody>
      </p:sp>
      <p:sp>
        <p:nvSpPr>
          <p:cNvPr id="11" name="Picture Placeholder 10">
            <a:extLst>
              <a:ext uri="{FF2B5EF4-FFF2-40B4-BE49-F238E27FC236}">
                <a16:creationId xmlns:a16="http://schemas.microsoft.com/office/drawing/2014/main" id="{7F8EA658-2652-6F81-1B04-D50C60A3F171}"/>
              </a:ext>
            </a:extLst>
          </p:cNvPr>
          <p:cNvSpPr>
            <a:spLocks noGrp="1"/>
          </p:cNvSpPr>
          <p:nvPr>
            <p:ph type="pic" sz="quarter" idx="13" hasCustomPrompt="1"/>
          </p:nvPr>
        </p:nvSpPr>
        <p:spPr>
          <a:xfrm>
            <a:off x="731521" y="2295145"/>
            <a:ext cx="3540760" cy="3853758"/>
          </a:xfrm>
          <a:blipFill dpi="0" rotWithShape="1">
            <a:blip r:embed="rId2">
              <a:alphaModFix amt="60000"/>
            </a:blip>
            <a:srcRect/>
            <a:stretch>
              <a:fillRect/>
            </a:stretch>
          </a:blipFill>
        </p:spPr>
        <p:txBody>
          <a:bodyPr/>
          <a:lstStyle>
            <a:lvl1pPr marL="0" indent="0">
              <a:buNone/>
              <a:defRPr/>
            </a:lvl1pPr>
          </a:lstStyle>
          <a:p>
            <a:r>
              <a:rPr lang="en-US" dirty="0"/>
              <a:t> </a:t>
            </a:r>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endParaRPr lang="en-US"/>
          </a:p>
        </p:txBody>
      </p:sp>
      <p:sp>
        <p:nvSpPr>
          <p:cNvPr id="8" name="Content Placeholder 7">
            <a:extLst>
              <a:ext uri="{FF2B5EF4-FFF2-40B4-BE49-F238E27FC236}">
                <a16:creationId xmlns:a16="http://schemas.microsoft.com/office/drawing/2014/main" id="{83F7B03F-5EDA-605B-1A2E-F48896E48939}"/>
              </a:ext>
            </a:extLst>
          </p:cNvPr>
          <p:cNvSpPr>
            <a:spLocks noGrp="1"/>
          </p:cNvSpPr>
          <p:nvPr>
            <p:ph sz="quarter" idx="14"/>
          </p:nvPr>
        </p:nvSpPr>
        <p:spPr>
          <a:xfrm>
            <a:off x="4933150" y="709098"/>
            <a:ext cx="6644488" cy="543980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p>
            <a:fld id="{710AE426-CBD1-49BA-A1DA-945CCEE2ED80}" type="datetimeFigureOut">
              <a:rPr lang="en-US" smtClean="0"/>
              <a:t>10/28/2025</a:t>
            </a:fld>
            <a:endParaRPr lang="en-US"/>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294988602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Number Larg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56306E-B77F-CE22-FA8C-F08F17B5E9B4}"/>
              </a:ext>
            </a:extLst>
          </p:cNvPr>
          <p:cNvSpPr>
            <a:spLocks noGrp="1"/>
          </p:cNvSpPr>
          <p:nvPr>
            <p:ph type="title"/>
          </p:nvPr>
        </p:nvSpPr>
        <p:spPr>
          <a:xfrm>
            <a:off x="1219199" y="4893733"/>
            <a:ext cx="9762068" cy="1059806"/>
          </a:xfrm>
        </p:spPr>
        <p:txBody>
          <a:bodyPr anchor="ctr">
            <a:normAutofit/>
          </a:bodyPr>
          <a:lstStyle>
            <a:lvl1pPr algn="ctr">
              <a:lnSpc>
                <a:spcPct val="110000"/>
              </a:lnSpc>
              <a:defRPr sz="2600" b="0">
                <a:solidFill>
                  <a:schemeClr val="tx1"/>
                </a:solidFill>
                <a:latin typeface="+mn-lt"/>
              </a:defRPr>
            </a:lvl1pPr>
          </a:lstStyle>
          <a:p>
            <a:r>
              <a:rPr lang="en-US"/>
              <a:t>Click to edit Master title style</a:t>
            </a:r>
            <a:endParaRPr lang="en-US" dirty="0"/>
          </a:p>
        </p:txBody>
      </p:sp>
      <p:sp>
        <p:nvSpPr>
          <p:cNvPr id="7" name="Content Placeholder 6">
            <a:extLst>
              <a:ext uri="{FF2B5EF4-FFF2-40B4-BE49-F238E27FC236}">
                <a16:creationId xmlns:a16="http://schemas.microsoft.com/office/drawing/2014/main" id="{E418DF0B-1F85-2BB3-D241-A3A14BF72908}"/>
              </a:ext>
            </a:extLst>
          </p:cNvPr>
          <p:cNvSpPr>
            <a:spLocks noGrp="1"/>
          </p:cNvSpPr>
          <p:nvPr>
            <p:ph sz="quarter" idx="13" hasCustomPrompt="1"/>
          </p:nvPr>
        </p:nvSpPr>
        <p:spPr>
          <a:xfrm>
            <a:off x="822960" y="484094"/>
            <a:ext cx="10543032" cy="4536141"/>
          </a:xfrm>
        </p:spPr>
        <p:txBody>
          <a:bodyPr anchor="b">
            <a:normAutofit/>
          </a:bodyPr>
          <a:lstStyle>
            <a:lvl1pPr marL="0" indent="0" algn="ctr">
              <a:lnSpc>
                <a:spcPct val="90000"/>
              </a:lnSpc>
              <a:buNone/>
              <a:defRPr sz="27000" b="1">
                <a:solidFill>
                  <a:schemeClr val="tx1"/>
                </a:solidFill>
                <a:latin typeface="+mj-lt"/>
              </a:defRPr>
            </a:lvl1pPr>
          </a:lstStyle>
          <a:p>
            <a:pPr lvl="0"/>
            <a:r>
              <a:rPr lang="en-US" dirty="0"/>
              <a:t>##%</a:t>
            </a:r>
          </a:p>
        </p:txBody>
      </p:sp>
      <p:sp>
        <p:nvSpPr>
          <p:cNvPr id="4" name="Footer Placeholder 3">
            <a:extLst>
              <a:ext uri="{FF2B5EF4-FFF2-40B4-BE49-F238E27FC236}">
                <a16:creationId xmlns:a16="http://schemas.microsoft.com/office/drawing/2014/main" id="{C394E47C-0C77-0005-1755-14F7739DF22E}"/>
              </a:ext>
            </a:extLst>
          </p:cNvPr>
          <p:cNvSpPr>
            <a:spLocks noGrp="1"/>
          </p:cNvSpPr>
          <p:nvPr>
            <p:ph type="ftr" sz="quarter" idx="11"/>
          </p:nvPr>
        </p:nvSpPr>
        <p:spPr/>
        <p:txBody>
          <a:bodyPr/>
          <a:lstStyle>
            <a:lvl1pPr>
              <a:defRPr>
                <a:solidFill>
                  <a:schemeClr val="tx1"/>
                </a:solidFill>
              </a:defRPr>
            </a:lvl1pPr>
          </a:lstStyle>
          <a:p>
            <a:endParaRPr lang="en-US"/>
          </a:p>
        </p:txBody>
      </p:sp>
      <p:sp>
        <p:nvSpPr>
          <p:cNvPr id="3" name="Date Placeholder 2">
            <a:extLst>
              <a:ext uri="{FF2B5EF4-FFF2-40B4-BE49-F238E27FC236}">
                <a16:creationId xmlns:a16="http://schemas.microsoft.com/office/drawing/2014/main" id="{4A591E5F-EDEF-7D02-30E6-B960B5E45903}"/>
              </a:ext>
            </a:extLst>
          </p:cNvPr>
          <p:cNvSpPr>
            <a:spLocks noGrp="1"/>
          </p:cNvSpPr>
          <p:nvPr>
            <p:ph type="dt" sz="half" idx="10"/>
          </p:nvPr>
        </p:nvSpPr>
        <p:spPr/>
        <p:txBody>
          <a:bodyPr/>
          <a:lstStyle>
            <a:lvl1pPr>
              <a:defRPr>
                <a:solidFill>
                  <a:schemeClr val="tx1"/>
                </a:solidFill>
              </a:defRPr>
            </a:lvl1pPr>
          </a:lstStyle>
          <a:p>
            <a:fld id="{710AE426-CBD1-49BA-A1DA-945CCEE2ED80}" type="datetimeFigureOut">
              <a:rPr lang="en-US" smtClean="0"/>
              <a:t>10/28/2025</a:t>
            </a:fld>
            <a:endParaRPr lang="en-US"/>
          </a:p>
        </p:txBody>
      </p:sp>
      <p:sp>
        <p:nvSpPr>
          <p:cNvPr id="5" name="Slide Number Placeholder 4">
            <a:extLst>
              <a:ext uri="{FF2B5EF4-FFF2-40B4-BE49-F238E27FC236}">
                <a16:creationId xmlns:a16="http://schemas.microsoft.com/office/drawing/2014/main" id="{CA0528A9-0729-B0FB-328C-3C96994AAB3C}"/>
              </a:ext>
            </a:extLst>
          </p:cNvPr>
          <p:cNvSpPr>
            <a:spLocks noGrp="1"/>
          </p:cNvSpPr>
          <p:nvPr>
            <p:ph type="sldNum" sz="quarter" idx="12"/>
          </p:nvPr>
        </p:nvSpPr>
        <p:spPr/>
        <p:txBody>
          <a:bodyPr/>
          <a:lstStyle>
            <a:lvl1pPr>
              <a:defRPr>
                <a:solidFill>
                  <a:schemeClr val="tx1"/>
                </a:solidFill>
              </a:defRPr>
            </a:lvl1pPr>
          </a:lstStyle>
          <a:p>
            <a:fld id="{0B3A8078-5A32-4B09-ABA5-7ABEFD22E08A}" type="slidenum">
              <a:rPr lang="en-US" smtClean="0"/>
              <a:t>‹#›</a:t>
            </a:fld>
            <a:endParaRPr lang="en-US"/>
          </a:p>
        </p:txBody>
      </p:sp>
    </p:spTree>
    <p:extLst>
      <p:ext uri="{BB962C8B-B14F-4D97-AF65-F5344CB8AC3E}">
        <p14:creationId xmlns:p14="http://schemas.microsoft.com/office/powerpoint/2010/main" val="2459623259"/>
      </p:ext>
    </p:extLst>
  </p:cSld>
  <p:clrMapOvr>
    <a:overrideClrMapping bg1="dk1" tx1="lt1" bg2="dk2" tx2="lt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Number Larg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56306E-B77F-CE22-FA8C-F08F17B5E9B4}"/>
              </a:ext>
            </a:extLst>
          </p:cNvPr>
          <p:cNvSpPr>
            <a:spLocks noGrp="1"/>
          </p:cNvSpPr>
          <p:nvPr>
            <p:ph type="title"/>
          </p:nvPr>
        </p:nvSpPr>
        <p:spPr>
          <a:xfrm>
            <a:off x="1219199" y="4953000"/>
            <a:ext cx="9762068" cy="1236133"/>
          </a:xfrm>
        </p:spPr>
        <p:txBody>
          <a:bodyPr anchor="ctr">
            <a:normAutofit/>
          </a:bodyPr>
          <a:lstStyle>
            <a:lvl1pPr algn="ctr">
              <a:lnSpc>
                <a:spcPct val="110000"/>
              </a:lnSpc>
              <a:defRPr sz="2600" b="0">
                <a:solidFill>
                  <a:schemeClr val="tx1"/>
                </a:solidFill>
                <a:latin typeface="+mn-lt"/>
              </a:defRPr>
            </a:lvl1pPr>
          </a:lstStyle>
          <a:p>
            <a:r>
              <a:rPr lang="en-US"/>
              <a:t>Click to edit Master title style</a:t>
            </a:r>
            <a:endParaRPr lang="en-US" dirty="0"/>
          </a:p>
        </p:txBody>
      </p:sp>
      <p:sp>
        <p:nvSpPr>
          <p:cNvPr id="7" name="Content Placeholder 6">
            <a:extLst>
              <a:ext uri="{FF2B5EF4-FFF2-40B4-BE49-F238E27FC236}">
                <a16:creationId xmlns:a16="http://schemas.microsoft.com/office/drawing/2014/main" id="{E418DF0B-1F85-2BB3-D241-A3A14BF72908}"/>
              </a:ext>
            </a:extLst>
          </p:cNvPr>
          <p:cNvSpPr>
            <a:spLocks noGrp="1"/>
          </p:cNvSpPr>
          <p:nvPr>
            <p:ph sz="quarter" idx="13" hasCustomPrompt="1"/>
          </p:nvPr>
        </p:nvSpPr>
        <p:spPr>
          <a:xfrm>
            <a:off x="822960" y="787400"/>
            <a:ext cx="10543032" cy="4682067"/>
          </a:xfrm>
        </p:spPr>
        <p:txBody>
          <a:bodyPr anchor="b">
            <a:normAutofit/>
          </a:bodyPr>
          <a:lstStyle>
            <a:lvl1pPr marL="0" indent="0" algn="ctr">
              <a:lnSpc>
                <a:spcPct val="90000"/>
              </a:lnSpc>
              <a:buNone/>
              <a:defRPr sz="33500" b="1">
                <a:solidFill>
                  <a:schemeClr val="tx1"/>
                </a:solidFill>
                <a:latin typeface="+mj-lt"/>
              </a:defRPr>
            </a:lvl1pPr>
          </a:lstStyle>
          <a:p>
            <a:pPr lvl="0"/>
            <a:r>
              <a:rPr lang="en-US" dirty="0"/>
              <a:t>##%</a:t>
            </a:r>
          </a:p>
        </p:txBody>
      </p:sp>
      <p:sp>
        <p:nvSpPr>
          <p:cNvPr id="4" name="Footer Placeholder 3">
            <a:extLst>
              <a:ext uri="{FF2B5EF4-FFF2-40B4-BE49-F238E27FC236}">
                <a16:creationId xmlns:a16="http://schemas.microsoft.com/office/drawing/2014/main" id="{C394E47C-0C77-0005-1755-14F7739DF22E}"/>
              </a:ext>
            </a:extLst>
          </p:cNvPr>
          <p:cNvSpPr>
            <a:spLocks noGrp="1"/>
          </p:cNvSpPr>
          <p:nvPr>
            <p:ph type="ftr" sz="quarter" idx="11"/>
          </p:nvPr>
        </p:nvSpPr>
        <p:spPr/>
        <p:txBody>
          <a:bodyPr/>
          <a:lstStyle>
            <a:lvl1pPr>
              <a:defRPr>
                <a:solidFill>
                  <a:schemeClr val="tx1"/>
                </a:solidFill>
              </a:defRPr>
            </a:lvl1pPr>
          </a:lstStyle>
          <a:p>
            <a:endParaRPr lang="en-US"/>
          </a:p>
        </p:txBody>
      </p:sp>
      <p:sp>
        <p:nvSpPr>
          <p:cNvPr id="3" name="Date Placeholder 2">
            <a:extLst>
              <a:ext uri="{FF2B5EF4-FFF2-40B4-BE49-F238E27FC236}">
                <a16:creationId xmlns:a16="http://schemas.microsoft.com/office/drawing/2014/main" id="{4A591E5F-EDEF-7D02-30E6-B960B5E45903}"/>
              </a:ext>
            </a:extLst>
          </p:cNvPr>
          <p:cNvSpPr>
            <a:spLocks noGrp="1"/>
          </p:cNvSpPr>
          <p:nvPr>
            <p:ph type="dt" sz="half" idx="10"/>
          </p:nvPr>
        </p:nvSpPr>
        <p:spPr/>
        <p:txBody>
          <a:bodyPr/>
          <a:lstStyle>
            <a:lvl1pPr>
              <a:defRPr>
                <a:solidFill>
                  <a:schemeClr val="tx1"/>
                </a:solidFill>
              </a:defRPr>
            </a:lvl1pPr>
          </a:lstStyle>
          <a:p>
            <a:fld id="{710AE426-CBD1-49BA-A1DA-945CCEE2ED80}" type="datetimeFigureOut">
              <a:rPr lang="en-US" smtClean="0"/>
              <a:t>10/28/2025</a:t>
            </a:fld>
            <a:endParaRPr lang="en-US"/>
          </a:p>
        </p:txBody>
      </p:sp>
      <p:sp>
        <p:nvSpPr>
          <p:cNvPr id="5" name="Slide Number Placeholder 4">
            <a:extLst>
              <a:ext uri="{FF2B5EF4-FFF2-40B4-BE49-F238E27FC236}">
                <a16:creationId xmlns:a16="http://schemas.microsoft.com/office/drawing/2014/main" id="{CA0528A9-0729-B0FB-328C-3C96994AAB3C}"/>
              </a:ext>
            </a:extLst>
          </p:cNvPr>
          <p:cNvSpPr>
            <a:spLocks noGrp="1"/>
          </p:cNvSpPr>
          <p:nvPr>
            <p:ph type="sldNum" sz="quarter" idx="12"/>
          </p:nvPr>
        </p:nvSpPr>
        <p:spPr/>
        <p:txBody>
          <a:bodyPr/>
          <a:lstStyle>
            <a:lvl1pPr>
              <a:defRPr>
                <a:solidFill>
                  <a:schemeClr val="tx1"/>
                </a:solidFill>
              </a:defRPr>
            </a:lvl1pPr>
          </a:lstStyle>
          <a:p>
            <a:fld id="{0B3A8078-5A32-4B09-ABA5-7ABEFD22E08A}" type="slidenum">
              <a:rPr lang="en-US" smtClean="0"/>
              <a:t>‹#›</a:t>
            </a:fld>
            <a:endParaRPr lang="en-US"/>
          </a:p>
        </p:txBody>
      </p:sp>
    </p:spTree>
    <p:extLst>
      <p:ext uri="{BB962C8B-B14F-4D97-AF65-F5344CB8AC3E}">
        <p14:creationId xmlns:p14="http://schemas.microsoft.com/office/powerpoint/2010/main" val="196836920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Number Large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56306E-B77F-CE22-FA8C-F08F17B5E9B4}"/>
              </a:ext>
            </a:extLst>
          </p:cNvPr>
          <p:cNvSpPr>
            <a:spLocks noGrp="1"/>
          </p:cNvSpPr>
          <p:nvPr>
            <p:ph type="title"/>
          </p:nvPr>
        </p:nvSpPr>
        <p:spPr>
          <a:xfrm>
            <a:off x="1219199" y="4893733"/>
            <a:ext cx="9762068" cy="1059806"/>
          </a:xfrm>
        </p:spPr>
        <p:txBody>
          <a:bodyPr anchor="ctr">
            <a:normAutofit/>
          </a:bodyPr>
          <a:lstStyle>
            <a:lvl1pPr algn="ctr">
              <a:lnSpc>
                <a:spcPct val="110000"/>
              </a:lnSpc>
              <a:defRPr sz="2600" b="0">
                <a:solidFill>
                  <a:schemeClr val="accent1">
                    <a:lumMod val="75000"/>
                  </a:schemeClr>
                </a:solidFill>
                <a:latin typeface="+mn-lt"/>
              </a:defRPr>
            </a:lvl1pPr>
          </a:lstStyle>
          <a:p>
            <a:r>
              <a:rPr lang="en-US"/>
              <a:t>Click to edit Master title style</a:t>
            </a:r>
            <a:endParaRPr lang="en-US" dirty="0"/>
          </a:p>
        </p:txBody>
      </p:sp>
      <p:sp>
        <p:nvSpPr>
          <p:cNvPr id="7" name="Content Placeholder 6">
            <a:extLst>
              <a:ext uri="{FF2B5EF4-FFF2-40B4-BE49-F238E27FC236}">
                <a16:creationId xmlns:a16="http://schemas.microsoft.com/office/drawing/2014/main" id="{E418DF0B-1F85-2BB3-D241-A3A14BF72908}"/>
              </a:ext>
            </a:extLst>
          </p:cNvPr>
          <p:cNvSpPr>
            <a:spLocks noGrp="1"/>
          </p:cNvSpPr>
          <p:nvPr>
            <p:ph sz="quarter" idx="13" hasCustomPrompt="1"/>
          </p:nvPr>
        </p:nvSpPr>
        <p:spPr>
          <a:xfrm>
            <a:off x="822960" y="484094"/>
            <a:ext cx="10543032" cy="4536141"/>
          </a:xfrm>
        </p:spPr>
        <p:txBody>
          <a:bodyPr anchor="b">
            <a:normAutofit/>
          </a:bodyPr>
          <a:lstStyle>
            <a:lvl1pPr marL="0" indent="0" algn="ctr">
              <a:lnSpc>
                <a:spcPct val="90000"/>
              </a:lnSpc>
              <a:buNone/>
              <a:defRPr sz="27000" b="1">
                <a:solidFill>
                  <a:schemeClr val="accent1">
                    <a:lumMod val="75000"/>
                  </a:schemeClr>
                </a:solidFill>
                <a:latin typeface="+mj-lt"/>
              </a:defRPr>
            </a:lvl1pPr>
          </a:lstStyle>
          <a:p>
            <a:pPr lvl="0"/>
            <a:r>
              <a:rPr lang="en-US" dirty="0"/>
              <a:t>##%</a:t>
            </a:r>
          </a:p>
        </p:txBody>
      </p:sp>
      <p:sp>
        <p:nvSpPr>
          <p:cNvPr id="4" name="Footer Placeholder 3">
            <a:extLst>
              <a:ext uri="{FF2B5EF4-FFF2-40B4-BE49-F238E27FC236}">
                <a16:creationId xmlns:a16="http://schemas.microsoft.com/office/drawing/2014/main" id="{C394E47C-0C77-0005-1755-14F7739DF22E}"/>
              </a:ext>
            </a:extLst>
          </p:cNvPr>
          <p:cNvSpPr>
            <a:spLocks noGrp="1"/>
          </p:cNvSpPr>
          <p:nvPr>
            <p:ph type="ftr" sz="quarter" idx="11"/>
          </p:nvPr>
        </p:nvSpPr>
        <p:spPr/>
        <p:txBody>
          <a:bodyPr/>
          <a:lstStyle/>
          <a:p>
            <a:endParaRPr lang="en-US"/>
          </a:p>
        </p:txBody>
      </p:sp>
      <p:sp>
        <p:nvSpPr>
          <p:cNvPr id="3" name="Date Placeholder 2">
            <a:extLst>
              <a:ext uri="{FF2B5EF4-FFF2-40B4-BE49-F238E27FC236}">
                <a16:creationId xmlns:a16="http://schemas.microsoft.com/office/drawing/2014/main" id="{4A591E5F-EDEF-7D02-30E6-B960B5E45903}"/>
              </a:ext>
            </a:extLst>
          </p:cNvPr>
          <p:cNvSpPr>
            <a:spLocks noGrp="1"/>
          </p:cNvSpPr>
          <p:nvPr>
            <p:ph type="dt" sz="half" idx="10"/>
          </p:nvPr>
        </p:nvSpPr>
        <p:spPr/>
        <p:txBody>
          <a:bodyPr/>
          <a:lstStyle/>
          <a:p>
            <a:fld id="{710AE426-CBD1-49BA-A1DA-945CCEE2ED80}" type="datetimeFigureOut">
              <a:rPr lang="en-US" smtClean="0"/>
              <a:t>10/28/2025</a:t>
            </a:fld>
            <a:endParaRPr lang="en-US"/>
          </a:p>
        </p:txBody>
      </p:sp>
      <p:sp>
        <p:nvSpPr>
          <p:cNvPr id="5" name="Slide Number Placeholder 4">
            <a:extLst>
              <a:ext uri="{FF2B5EF4-FFF2-40B4-BE49-F238E27FC236}">
                <a16:creationId xmlns:a16="http://schemas.microsoft.com/office/drawing/2014/main" id="{CA0528A9-0729-B0FB-328C-3C96994AAB3C}"/>
              </a:ext>
            </a:extLst>
          </p:cNvPr>
          <p:cNvSpPr>
            <a:spLocks noGrp="1"/>
          </p:cNvSpPr>
          <p:nvPr>
            <p:ph type="sldNum" sz="quarter" idx="12"/>
          </p:nvPr>
        </p:nvSpPr>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32282347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with Picture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36E9A-8E96-CD8C-7598-F87632CD81CF}"/>
              </a:ext>
            </a:extLst>
          </p:cNvPr>
          <p:cNvSpPr>
            <a:spLocks noGrp="1"/>
          </p:cNvSpPr>
          <p:nvPr>
            <p:ph type="ctrTitle"/>
          </p:nvPr>
        </p:nvSpPr>
        <p:spPr>
          <a:xfrm>
            <a:off x="7846390" y="1411358"/>
            <a:ext cx="3888410" cy="2845567"/>
          </a:xfrm>
        </p:spPr>
        <p:txBody>
          <a:bodyPr vert="horz" lIns="91440" tIns="45720" rIns="91440" bIns="45720" rtlCol="0" anchor="b">
            <a:normAutofit/>
          </a:bodyPr>
          <a:lstStyle>
            <a:lvl1pPr>
              <a:defRPr lang="en-US" sz="4400" dirty="0"/>
            </a:lvl1pPr>
          </a:lstStyle>
          <a:p>
            <a:pPr lvl="0"/>
            <a:r>
              <a:rPr lang="en-US"/>
              <a:t>Click to edit Master title style</a:t>
            </a:r>
            <a:endParaRPr lang="en-US" dirty="0"/>
          </a:p>
        </p:txBody>
      </p:sp>
      <p:sp>
        <p:nvSpPr>
          <p:cNvPr id="3" name="Subtitle 2">
            <a:extLst>
              <a:ext uri="{FF2B5EF4-FFF2-40B4-BE49-F238E27FC236}">
                <a16:creationId xmlns:a16="http://schemas.microsoft.com/office/drawing/2014/main" id="{2BDC76B8-60F6-62D3-9F73-E81662203017}"/>
              </a:ext>
            </a:extLst>
          </p:cNvPr>
          <p:cNvSpPr>
            <a:spLocks noGrp="1"/>
          </p:cNvSpPr>
          <p:nvPr>
            <p:ph type="subTitle" idx="1"/>
          </p:nvPr>
        </p:nvSpPr>
        <p:spPr>
          <a:xfrm>
            <a:off x="7846388" y="4403039"/>
            <a:ext cx="3888410" cy="1123122"/>
          </a:xfrm>
        </p:spPr>
        <p:txBody>
          <a:bodyPr vert="horz" lIns="91440" tIns="45720" rIns="91440" bIns="45720" rtlCol="0">
            <a:normAutofit/>
          </a:bodyPr>
          <a:lstStyle>
            <a:lvl1pPr marL="0" indent="0">
              <a:buNone/>
              <a:defRPr lang="en-US" sz="1600" dirty="0"/>
            </a:lvl1pPr>
          </a:lstStyle>
          <a:p>
            <a:pPr lvl="0"/>
            <a:r>
              <a:rPr lang="en-US"/>
              <a:t>Click to edit Master subtitle style</a:t>
            </a:r>
            <a:endParaRPr lang="en-US" dirty="0"/>
          </a:p>
        </p:txBody>
      </p:sp>
      <p:sp>
        <p:nvSpPr>
          <p:cNvPr id="14" name="Picture Placeholder 13">
            <a:extLst>
              <a:ext uri="{FF2B5EF4-FFF2-40B4-BE49-F238E27FC236}">
                <a16:creationId xmlns:a16="http://schemas.microsoft.com/office/drawing/2014/main" id="{51A639AF-317A-79DF-3175-64C726EA3189}"/>
              </a:ext>
            </a:extLst>
          </p:cNvPr>
          <p:cNvSpPr>
            <a:spLocks noGrp="1"/>
          </p:cNvSpPr>
          <p:nvPr>
            <p:ph type="pic" sz="quarter" idx="14" hasCustomPrompt="1"/>
          </p:nvPr>
        </p:nvSpPr>
        <p:spPr>
          <a:xfrm>
            <a:off x="1" y="0"/>
            <a:ext cx="7424272" cy="6858000"/>
          </a:xfrm>
          <a:custGeom>
            <a:avLst/>
            <a:gdLst>
              <a:gd name="connsiteX0" fmla="*/ 0 w 7195675"/>
              <a:gd name="connsiteY0" fmla="*/ 0 h 6858000"/>
              <a:gd name="connsiteX1" fmla="*/ 7195675 w 7195675"/>
              <a:gd name="connsiteY1" fmla="*/ 0 h 6858000"/>
              <a:gd name="connsiteX2" fmla="*/ 7195675 w 7195675"/>
              <a:gd name="connsiteY2" fmla="*/ 6858000 h 6858000"/>
              <a:gd name="connsiteX3" fmla="*/ 0 w 719567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195675" h="6858000">
                <a:moveTo>
                  <a:pt x="0" y="0"/>
                </a:moveTo>
                <a:lnTo>
                  <a:pt x="7195675" y="0"/>
                </a:lnTo>
                <a:lnTo>
                  <a:pt x="7195675" y="6858000"/>
                </a:lnTo>
                <a:lnTo>
                  <a:pt x="0" y="6858000"/>
                </a:lnTo>
                <a:close/>
              </a:path>
            </a:pathLst>
          </a:custGeom>
          <a:blipFill dpi="0" rotWithShape="1">
            <a:blip r:embed="rId2">
              <a:alphaModFix amt="60000"/>
            </a:blip>
            <a:srcRect/>
            <a:stretch>
              <a:fillRect/>
            </a:stretch>
          </a:blipFill>
        </p:spPr>
        <p:txBody>
          <a:bodyPr wrap="square">
            <a:noAutofit/>
          </a:bodyPr>
          <a:lstStyle>
            <a:lvl1pPr marL="0" indent="0">
              <a:buNone/>
              <a:defRPr/>
            </a:lvl1pPr>
          </a:lstStyle>
          <a:p>
            <a:r>
              <a:rPr lang="en-US" dirty="0"/>
              <a:t> </a:t>
            </a:r>
          </a:p>
        </p:txBody>
      </p:sp>
      <p:sp>
        <p:nvSpPr>
          <p:cNvPr id="5" name="Footer Placeholder 4">
            <a:extLst>
              <a:ext uri="{FF2B5EF4-FFF2-40B4-BE49-F238E27FC236}">
                <a16:creationId xmlns:a16="http://schemas.microsoft.com/office/drawing/2014/main" id="{5B407A58-3351-E479-1A0C-2FF49FA42707}"/>
              </a:ext>
            </a:extLst>
          </p:cNvPr>
          <p:cNvSpPr>
            <a:spLocks noGrp="1"/>
          </p:cNvSpPr>
          <p:nvPr>
            <p:ph type="ftr" sz="quarter" idx="11"/>
          </p:nvPr>
        </p:nvSpPr>
        <p:spPr>
          <a:xfrm>
            <a:off x="7846388" y="6343955"/>
            <a:ext cx="2100482" cy="365125"/>
          </a:xfrm>
        </p:spPr>
        <p:txBody>
          <a:bodyPr/>
          <a:lstStyle/>
          <a:p>
            <a:endParaRPr lang="en-US"/>
          </a:p>
        </p:txBody>
      </p:sp>
      <p:sp>
        <p:nvSpPr>
          <p:cNvPr id="4" name="Date Placeholder 3">
            <a:extLst>
              <a:ext uri="{FF2B5EF4-FFF2-40B4-BE49-F238E27FC236}">
                <a16:creationId xmlns:a16="http://schemas.microsoft.com/office/drawing/2014/main" id="{EAE2DAFA-435E-AAF9-8B67-495E5AFDCD91}"/>
              </a:ext>
            </a:extLst>
          </p:cNvPr>
          <p:cNvSpPr>
            <a:spLocks noGrp="1"/>
          </p:cNvSpPr>
          <p:nvPr>
            <p:ph type="dt" sz="half" idx="10"/>
          </p:nvPr>
        </p:nvSpPr>
        <p:spPr>
          <a:xfrm>
            <a:off x="9767853" y="6343955"/>
            <a:ext cx="1475163" cy="365125"/>
          </a:xfrm>
        </p:spPr>
        <p:txBody>
          <a:bodyPr/>
          <a:lstStyle>
            <a:lvl1pPr>
              <a:defRPr>
                <a:solidFill>
                  <a:schemeClr val="tx1"/>
                </a:solidFill>
                <a:effectLst/>
              </a:defRPr>
            </a:lvl1pPr>
          </a:lstStyle>
          <a:p>
            <a:fld id="{710AE426-CBD1-49BA-A1DA-945CCEE2ED80}" type="datetimeFigureOut">
              <a:rPr lang="en-US" smtClean="0"/>
              <a:t>10/28/2025</a:t>
            </a:fld>
            <a:endParaRPr lang="en-US"/>
          </a:p>
        </p:txBody>
      </p:sp>
      <p:sp>
        <p:nvSpPr>
          <p:cNvPr id="6" name="Slide Number Placeholder 5">
            <a:extLst>
              <a:ext uri="{FF2B5EF4-FFF2-40B4-BE49-F238E27FC236}">
                <a16:creationId xmlns:a16="http://schemas.microsoft.com/office/drawing/2014/main" id="{81789E10-2433-2ECB-9C92-571B583A4CF1}"/>
              </a:ext>
            </a:extLst>
          </p:cNvPr>
          <p:cNvSpPr>
            <a:spLocks noGrp="1"/>
          </p:cNvSpPr>
          <p:nvPr>
            <p:ph type="sldNum" sz="quarter" idx="12"/>
          </p:nvPr>
        </p:nvSpPr>
        <p:spPr>
          <a:xfrm>
            <a:off x="11296066" y="6343955"/>
            <a:ext cx="429207" cy="365125"/>
          </a:xfrm>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18979665"/>
      </p:ext>
    </p:extLst>
  </p:cSld>
  <p:clrMapOvr>
    <a:masterClrMapping/>
  </p:clrMapOvr>
  <p:extLst>
    <p:ext uri="{DCECCB84-F9BA-43D5-87BE-67443E8EF086}">
      <p15:sldGuideLst xmlns:p15="http://schemas.microsoft.com/office/powerpoint/2012/main">
        <p15:guide id="5" orient="horz" pos="2160">
          <p15:clr>
            <a:srgbClr val="FBAE40"/>
          </p15:clr>
        </p15:guide>
        <p15:guide id="6" pos="3840">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Number Large 4">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56306E-B77F-CE22-FA8C-F08F17B5E9B4}"/>
              </a:ext>
            </a:extLst>
          </p:cNvPr>
          <p:cNvSpPr>
            <a:spLocks noGrp="1"/>
          </p:cNvSpPr>
          <p:nvPr>
            <p:ph type="title"/>
          </p:nvPr>
        </p:nvSpPr>
        <p:spPr>
          <a:xfrm>
            <a:off x="2377440" y="4809744"/>
            <a:ext cx="7525512" cy="1269323"/>
          </a:xfrm>
        </p:spPr>
        <p:txBody>
          <a:bodyPr>
            <a:normAutofit/>
          </a:bodyPr>
          <a:lstStyle>
            <a:lvl1pPr algn="ctr">
              <a:lnSpc>
                <a:spcPct val="110000"/>
              </a:lnSpc>
              <a:defRPr sz="2800" b="0">
                <a:solidFill>
                  <a:schemeClr val="tx1"/>
                </a:solidFill>
                <a:latin typeface="+mn-lt"/>
              </a:defRPr>
            </a:lvl1pPr>
          </a:lstStyle>
          <a:p>
            <a:r>
              <a:rPr lang="en-US"/>
              <a:t>Click to edit Master title style</a:t>
            </a:r>
            <a:endParaRPr lang="en-US" dirty="0"/>
          </a:p>
        </p:txBody>
      </p:sp>
      <p:sp>
        <p:nvSpPr>
          <p:cNvPr id="7" name="Content Placeholder 6">
            <a:extLst>
              <a:ext uri="{FF2B5EF4-FFF2-40B4-BE49-F238E27FC236}">
                <a16:creationId xmlns:a16="http://schemas.microsoft.com/office/drawing/2014/main" id="{E418DF0B-1F85-2BB3-D241-A3A14BF72908}"/>
              </a:ext>
            </a:extLst>
          </p:cNvPr>
          <p:cNvSpPr>
            <a:spLocks noGrp="1"/>
          </p:cNvSpPr>
          <p:nvPr>
            <p:ph sz="quarter" idx="13" hasCustomPrompt="1"/>
          </p:nvPr>
        </p:nvSpPr>
        <p:spPr>
          <a:xfrm>
            <a:off x="822960" y="716282"/>
            <a:ext cx="10543032" cy="4206240"/>
          </a:xfrm>
        </p:spPr>
        <p:txBody>
          <a:bodyPr anchor="b">
            <a:normAutofit/>
          </a:bodyPr>
          <a:lstStyle>
            <a:lvl1pPr marL="0" indent="0" algn="ctr">
              <a:lnSpc>
                <a:spcPct val="90000"/>
              </a:lnSpc>
              <a:buNone/>
              <a:defRPr sz="27800" b="1">
                <a:solidFill>
                  <a:schemeClr val="tx1"/>
                </a:solidFill>
                <a:latin typeface="+mj-lt"/>
              </a:defRPr>
            </a:lvl1pPr>
          </a:lstStyle>
          <a:p>
            <a:pPr lvl="0"/>
            <a:r>
              <a:rPr lang="en-US" dirty="0"/>
              <a:t>##%</a:t>
            </a:r>
          </a:p>
        </p:txBody>
      </p:sp>
      <p:sp>
        <p:nvSpPr>
          <p:cNvPr id="3" name="Date Placeholder 2">
            <a:extLst>
              <a:ext uri="{FF2B5EF4-FFF2-40B4-BE49-F238E27FC236}">
                <a16:creationId xmlns:a16="http://schemas.microsoft.com/office/drawing/2014/main" id="{4A591E5F-EDEF-7D02-30E6-B960B5E45903}"/>
              </a:ext>
            </a:extLst>
          </p:cNvPr>
          <p:cNvSpPr>
            <a:spLocks noGrp="1"/>
          </p:cNvSpPr>
          <p:nvPr>
            <p:ph type="dt" sz="half" idx="10"/>
          </p:nvPr>
        </p:nvSpPr>
        <p:spPr/>
        <p:txBody>
          <a:bodyPr/>
          <a:lstStyle/>
          <a:p>
            <a:fld id="{710AE426-CBD1-49BA-A1DA-945CCEE2ED80}" type="datetimeFigureOut">
              <a:rPr lang="en-US" smtClean="0"/>
              <a:t>10/28/2025</a:t>
            </a:fld>
            <a:endParaRPr lang="en-US"/>
          </a:p>
        </p:txBody>
      </p:sp>
      <p:sp>
        <p:nvSpPr>
          <p:cNvPr id="4" name="Footer Placeholder 3">
            <a:extLst>
              <a:ext uri="{FF2B5EF4-FFF2-40B4-BE49-F238E27FC236}">
                <a16:creationId xmlns:a16="http://schemas.microsoft.com/office/drawing/2014/main" id="{C394E47C-0C77-0005-1755-14F7739DF22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A0528A9-0729-B0FB-328C-3C96994AAB3C}"/>
              </a:ext>
            </a:extLst>
          </p:cNvPr>
          <p:cNvSpPr>
            <a:spLocks noGrp="1"/>
          </p:cNvSpPr>
          <p:nvPr>
            <p:ph type="sldNum" sz="quarter" idx="12"/>
          </p:nvPr>
        </p:nvSpPr>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949086934"/>
      </p:ext>
    </p:extLst>
  </p:cSld>
  <p:clrMapOvr>
    <a:overrideClrMapping bg1="dk1" tx1="lt1" bg2="dk2" tx2="lt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Statemen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221EB5-8556-FBD7-00D5-D69AC8E7E73A}"/>
              </a:ext>
            </a:extLst>
          </p:cNvPr>
          <p:cNvSpPr>
            <a:spLocks noGrp="1"/>
          </p:cNvSpPr>
          <p:nvPr>
            <p:ph type="title"/>
          </p:nvPr>
        </p:nvSpPr>
        <p:spPr>
          <a:xfrm>
            <a:off x="612648" y="-1133856"/>
            <a:ext cx="10652760" cy="914400"/>
          </a:xfrm>
        </p:spPr>
        <p:txBody>
          <a:bodyPr/>
          <a:lstStyle/>
          <a:p>
            <a:r>
              <a:rPr lang="en-US"/>
              <a:t>Click to edit Master title style</a:t>
            </a:r>
            <a:endParaRPr lang="en-US" dirty="0"/>
          </a:p>
        </p:txBody>
      </p:sp>
      <p:sp>
        <p:nvSpPr>
          <p:cNvPr id="7" name="Content Placeholder 6">
            <a:extLst>
              <a:ext uri="{FF2B5EF4-FFF2-40B4-BE49-F238E27FC236}">
                <a16:creationId xmlns:a16="http://schemas.microsoft.com/office/drawing/2014/main" id="{3E4E45FF-53F3-89B1-B969-C440DC819EF4}"/>
              </a:ext>
            </a:extLst>
          </p:cNvPr>
          <p:cNvSpPr>
            <a:spLocks noGrp="1"/>
          </p:cNvSpPr>
          <p:nvPr>
            <p:ph sz="quarter" idx="13" hasCustomPrompt="1"/>
          </p:nvPr>
        </p:nvSpPr>
        <p:spPr>
          <a:xfrm>
            <a:off x="59264" y="42335"/>
            <a:ext cx="11517039" cy="6172200"/>
          </a:xfrm>
        </p:spPr>
        <p:txBody>
          <a:bodyPr anchor="t">
            <a:normAutofit/>
          </a:bodyPr>
          <a:lstStyle>
            <a:lvl1pPr marL="0" indent="0">
              <a:lnSpc>
                <a:spcPct val="90000"/>
              </a:lnSpc>
              <a:buNone/>
              <a:defRPr sz="8000" b="1"/>
            </a:lvl1pPr>
            <a:lvl2pPr marL="228600" indent="0">
              <a:lnSpc>
                <a:spcPct val="90000"/>
              </a:lnSpc>
              <a:buNone/>
              <a:defRPr sz="7200" b="1"/>
            </a:lvl2pPr>
            <a:lvl3pPr marL="457200" indent="0">
              <a:lnSpc>
                <a:spcPct val="90000"/>
              </a:lnSpc>
              <a:buNone/>
              <a:defRPr sz="6600" b="1"/>
            </a:lvl3pPr>
            <a:lvl4pPr marL="685800" indent="0">
              <a:lnSpc>
                <a:spcPct val="90000"/>
              </a:lnSpc>
              <a:buNone/>
              <a:defRPr sz="6000" b="1"/>
            </a:lvl4pPr>
            <a:lvl5pPr marL="914400" indent="0">
              <a:lnSpc>
                <a:spcPct val="90000"/>
              </a:lnSpc>
              <a:buNone/>
              <a:defRPr sz="5400" b="1"/>
            </a:lvl5pPr>
          </a:lstStyle>
          <a:p>
            <a:pPr lvl="0"/>
            <a:r>
              <a:rPr lang="en-US" dirty="0"/>
              <a:t>Click to edit Statement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Footer Placeholder 3">
            <a:extLst>
              <a:ext uri="{FF2B5EF4-FFF2-40B4-BE49-F238E27FC236}">
                <a16:creationId xmlns:a16="http://schemas.microsoft.com/office/drawing/2014/main" id="{3D56E87B-2252-4382-E6E7-15A81BCC8029}"/>
              </a:ext>
            </a:extLst>
          </p:cNvPr>
          <p:cNvSpPr>
            <a:spLocks noGrp="1"/>
          </p:cNvSpPr>
          <p:nvPr>
            <p:ph type="ftr" sz="quarter" idx="11"/>
          </p:nvPr>
        </p:nvSpPr>
        <p:spPr/>
        <p:txBody>
          <a:bodyPr/>
          <a:lstStyle/>
          <a:p>
            <a:endParaRPr lang="en-US"/>
          </a:p>
        </p:txBody>
      </p:sp>
      <p:sp>
        <p:nvSpPr>
          <p:cNvPr id="3" name="Date Placeholder 2">
            <a:extLst>
              <a:ext uri="{FF2B5EF4-FFF2-40B4-BE49-F238E27FC236}">
                <a16:creationId xmlns:a16="http://schemas.microsoft.com/office/drawing/2014/main" id="{67F688C7-1128-9027-65E4-A17BBE7DDDF0}"/>
              </a:ext>
            </a:extLst>
          </p:cNvPr>
          <p:cNvSpPr>
            <a:spLocks noGrp="1"/>
          </p:cNvSpPr>
          <p:nvPr>
            <p:ph type="dt" sz="half" idx="10"/>
          </p:nvPr>
        </p:nvSpPr>
        <p:spPr/>
        <p:txBody>
          <a:bodyPr/>
          <a:lstStyle/>
          <a:p>
            <a:fld id="{710AE426-CBD1-49BA-A1DA-945CCEE2ED80}" type="datetimeFigureOut">
              <a:rPr lang="en-US" smtClean="0"/>
              <a:t>10/28/2025</a:t>
            </a:fld>
            <a:endParaRPr lang="en-US"/>
          </a:p>
        </p:txBody>
      </p:sp>
      <p:sp>
        <p:nvSpPr>
          <p:cNvPr id="5" name="Slide Number Placeholder 4">
            <a:extLst>
              <a:ext uri="{FF2B5EF4-FFF2-40B4-BE49-F238E27FC236}">
                <a16:creationId xmlns:a16="http://schemas.microsoft.com/office/drawing/2014/main" id="{8C1C6A68-1AC4-7B10-CD66-D67327434E62}"/>
              </a:ext>
            </a:extLst>
          </p:cNvPr>
          <p:cNvSpPr>
            <a:spLocks noGrp="1"/>
          </p:cNvSpPr>
          <p:nvPr>
            <p:ph type="sldNum" sz="quarter" idx="12"/>
          </p:nvPr>
        </p:nvSpPr>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2597702956"/>
      </p:ext>
    </p:extLst>
  </p:cSld>
  <p:clrMapOvr>
    <a:overrideClrMapping bg1="dk1" tx1="lt1" bg2="dk2" tx2="lt2" accent1="accent1" accent2="accent2" accent3="accent3" accent4="accent4" accent5="accent5" accent6="accent6" hlink="hlink" folHlink="folHlink"/>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Statemen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221EB5-8556-FBD7-00D5-D69AC8E7E73A}"/>
              </a:ext>
            </a:extLst>
          </p:cNvPr>
          <p:cNvSpPr>
            <a:spLocks noGrp="1"/>
          </p:cNvSpPr>
          <p:nvPr>
            <p:ph type="title"/>
          </p:nvPr>
        </p:nvSpPr>
        <p:spPr>
          <a:xfrm>
            <a:off x="612648" y="-1133856"/>
            <a:ext cx="10652760" cy="914400"/>
          </a:xfrm>
        </p:spPr>
        <p:txBody>
          <a:bodyPr/>
          <a:lstStyle/>
          <a:p>
            <a:r>
              <a:rPr lang="en-US"/>
              <a:t>Click to edit Master title style</a:t>
            </a:r>
            <a:endParaRPr lang="en-US" dirty="0"/>
          </a:p>
        </p:txBody>
      </p:sp>
      <p:sp>
        <p:nvSpPr>
          <p:cNvPr id="7" name="Content Placeholder 6">
            <a:extLst>
              <a:ext uri="{FF2B5EF4-FFF2-40B4-BE49-F238E27FC236}">
                <a16:creationId xmlns:a16="http://schemas.microsoft.com/office/drawing/2014/main" id="{3E4E45FF-53F3-89B1-B969-C440DC819EF4}"/>
              </a:ext>
            </a:extLst>
          </p:cNvPr>
          <p:cNvSpPr>
            <a:spLocks noGrp="1"/>
          </p:cNvSpPr>
          <p:nvPr>
            <p:ph sz="quarter" idx="13" hasCustomPrompt="1"/>
          </p:nvPr>
        </p:nvSpPr>
        <p:spPr>
          <a:xfrm>
            <a:off x="59265" y="42335"/>
            <a:ext cx="11517038" cy="6172200"/>
          </a:xfrm>
        </p:spPr>
        <p:txBody>
          <a:bodyPr anchor="t">
            <a:normAutofit/>
          </a:bodyPr>
          <a:lstStyle>
            <a:lvl1pPr marL="0" indent="0">
              <a:lnSpc>
                <a:spcPct val="90000"/>
              </a:lnSpc>
              <a:buNone/>
              <a:defRPr sz="8000" b="1"/>
            </a:lvl1pPr>
            <a:lvl2pPr marL="228600" indent="0">
              <a:lnSpc>
                <a:spcPct val="90000"/>
              </a:lnSpc>
              <a:buNone/>
              <a:defRPr sz="7200" b="1"/>
            </a:lvl2pPr>
            <a:lvl3pPr marL="457200" indent="0">
              <a:lnSpc>
                <a:spcPct val="90000"/>
              </a:lnSpc>
              <a:buNone/>
              <a:defRPr sz="6600" b="1"/>
            </a:lvl3pPr>
            <a:lvl4pPr marL="685800" indent="0">
              <a:lnSpc>
                <a:spcPct val="90000"/>
              </a:lnSpc>
              <a:buNone/>
              <a:defRPr sz="6000" b="1"/>
            </a:lvl4pPr>
            <a:lvl5pPr marL="914400" indent="0">
              <a:lnSpc>
                <a:spcPct val="90000"/>
              </a:lnSpc>
              <a:buNone/>
              <a:defRPr sz="5400" b="1"/>
            </a:lvl5pPr>
          </a:lstStyle>
          <a:p>
            <a:pPr lvl="0"/>
            <a:r>
              <a:rPr lang="en-US" dirty="0"/>
              <a:t>Click to edit Statement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Footer Placeholder 3">
            <a:extLst>
              <a:ext uri="{FF2B5EF4-FFF2-40B4-BE49-F238E27FC236}">
                <a16:creationId xmlns:a16="http://schemas.microsoft.com/office/drawing/2014/main" id="{3D56E87B-2252-4382-E6E7-15A81BCC8029}"/>
              </a:ext>
            </a:extLst>
          </p:cNvPr>
          <p:cNvSpPr>
            <a:spLocks noGrp="1"/>
          </p:cNvSpPr>
          <p:nvPr>
            <p:ph type="ftr" sz="quarter" idx="11"/>
          </p:nvPr>
        </p:nvSpPr>
        <p:spPr/>
        <p:txBody>
          <a:bodyPr/>
          <a:lstStyle/>
          <a:p>
            <a:endParaRPr lang="en-US"/>
          </a:p>
        </p:txBody>
      </p:sp>
      <p:sp>
        <p:nvSpPr>
          <p:cNvPr id="3" name="Date Placeholder 2">
            <a:extLst>
              <a:ext uri="{FF2B5EF4-FFF2-40B4-BE49-F238E27FC236}">
                <a16:creationId xmlns:a16="http://schemas.microsoft.com/office/drawing/2014/main" id="{67F688C7-1128-9027-65E4-A17BBE7DDDF0}"/>
              </a:ext>
            </a:extLst>
          </p:cNvPr>
          <p:cNvSpPr>
            <a:spLocks noGrp="1"/>
          </p:cNvSpPr>
          <p:nvPr>
            <p:ph type="dt" sz="half" idx="10"/>
          </p:nvPr>
        </p:nvSpPr>
        <p:spPr/>
        <p:txBody>
          <a:bodyPr/>
          <a:lstStyle/>
          <a:p>
            <a:fld id="{710AE426-CBD1-49BA-A1DA-945CCEE2ED80}" type="datetimeFigureOut">
              <a:rPr lang="en-US" smtClean="0"/>
              <a:t>10/28/2025</a:t>
            </a:fld>
            <a:endParaRPr lang="en-US"/>
          </a:p>
        </p:txBody>
      </p:sp>
      <p:sp>
        <p:nvSpPr>
          <p:cNvPr id="5" name="Slide Number Placeholder 4">
            <a:extLst>
              <a:ext uri="{FF2B5EF4-FFF2-40B4-BE49-F238E27FC236}">
                <a16:creationId xmlns:a16="http://schemas.microsoft.com/office/drawing/2014/main" id="{8C1C6A68-1AC4-7B10-CD66-D67327434E62}"/>
              </a:ext>
            </a:extLst>
          </p:cNvPr>
          <p:cNvSpPr>
            <a:spLocks noGrp="1"/>
          </p:cNvSpPr>
          <p:nvPr>
            <p:ph type="sldNum" sz="quarter" idx="12"/>
          </p:nvPr>
        </p:nvSpPr>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351615786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Statement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221EB5-8556-FBD7-00D5-D69AC8E7E73A}"/>
              </a:ext>
            </a:extLst>
          </p:cNvPr>
          <p:cNvSpPr>
            <a:spLocks noGrp="1"/>
          </p:cNvSpPr>
          <p:nvPr>
            <p:ph type="title"/>
          </p:nvPr>
        </p:nvSpPr>
        <p:spPr>
          <a:xfrm>
            <a:off x="612648" y="-1133856"/>
            <a:ext cx="10652760" cy="914400"/>
          </a:xfrm>
        </p:spPr>
        <p:txBody>
          <a:bodyPr/>
          <a:lstStyle/>
          <a:p>
            <a:r>
              <a:rPr lang="en-US"/>
              <a:t>Click to edit Master title style</a:t>
            </a:r>
            <a:endParaRPr lang="en-US" dirty="0"/>
          </a:p>
        </p:txBody>
      </p:sp>
      <p:sp>
        <p:nvSpPr>
          <p:cNvPr id="4" name="Footer Placeholder 3">
            <a:extLst>
              <a:ext uri="{FF2B5EF4-FFF2-40B4-BE49-F238E27FC236}">
                <a16:creationId xmlns:a16="http://schemas.microsoft.com/office/drawing/2014/main" id="{3D56E87B-2252-4382-E6E7-15A81BCC8029}"/>
              </a:ext>
            </a:extLst>
          </p:cNvPr>
          <p:cNvSpPr>
            <a:spLocks noGrp="1"/>
          </p:cNvSpPr>
          <p:nvPr>
            <p:ph type="ftr" sz="quarter" idx="11"/>
          </p:nvPr>
        </p:nvSpPr>
        <p:spPr>
          <a:xfrm>
            <a:off x="612647" y="137160"/>
            <a:ext cx="2805405" cy="365125"/>
          </a:xfrm>
        </p:spPr>
        <p:txBody>
          <a:bodyPr/>
          <a:lstStyle/>
          <a:p>
            <a:endParaRPr lang="en-US"/>
          </a:p>
        </p:txBody>
      </p:sp>
      <p:sp>
        <p:nvSpPr>
          <p:cNvPr id="3" name="Date Placeholder 2">
            <a:extLst>
              <a:ext uri="{FF2B5EF4-FFF2-40B4-BE49-F238E27FC236}">
                <a16:creationId xmlns:a16="http://schemas.microsoft.com/office/drawing/2014/main" id="{67F688C7-1128-9027-65E4-A17BBE7DDDF0}"/>
              </a:ext>
            </a:extLst>
          </p:cNvPr>
          <p:cNvSpPr>
            <a:spLocks noGrp="1"/>
          </p:cNvSpPr>
          <p:nvPr>
            <p:ph type="dt" sz="half" idx="10"/>
          </p:nvPr>
        </p:nvSpPr>
        <p:spPr>
          <a:xfrm>
            <a:off x="8893929" y="137160"/>
            <a:ext cx="2202644" cy="365125"/>
          </a:xfrm>
        </p:spPr>
        <p:txBody>
          <a:bodyPr/>
          <a:lstStyle/>
          <a:p>
            <a:fld id="{710AE426-CBD1-49BA-A1DA-945CCEE2ED80}" type="datetimeFigureOut">
              <a:rPr lang="en-US" smtClean="0"/>
              <a:t>10/28/2025</a:t>
            </a:fld>
            <a:endParaRPr lang="en-US"/>
          </a:p>
        </p:txBody>
      </p:sp>
      <p:sp>
        <p:nvSpPr>
          <p:cNvPr id="5" name="Slide Number Placeholder 4">
            <a:extLst>
              <a:ext uri="{FF2B5EF4-FFF2-40B4-BE49-F238E27FC236}">
                <a16:creationId xmlns:a16="http://schemas.microsoft.com/office/drawing/2014/main" id="{8C1C6A68-1AC4-7B10-CD66-D67327434E62}"/>
              </a:ext>
            </a:extLst>
          </p:cNvPr>
          <p:cNvSpPr>
            <a:spLocks noGrp="1"/>
          </p:cNvSpPr>
          <p:nvPr>
            <p:ph type="sldNum" sz="quarter" idx="12"/>
          </p:nvPr>
        </p:nvSpPr>
        <p:spPr>
          <a:xfrm>
            <a:off x="11147096" y="137160"/>
            <a:ext cx="429207" cy="365125"/>
          </a:xfrm>
        </p:spPr>
        <p:txBody>
          <a:bodyPr/>
          <a:lstStyle/>
          <a:p>
            <a:fld id="{0B3A8078-5A32-4B09-ABA5-7ABEFD22E08A}" type="slidenum">
              <a:rPr lang="en-US" smtClean="0"/>
              <a:t>‹#›</a:t>
            </a:fld>
            <a:endParaRPr lang="en-US"/>
          </a:p>
        </p:txBody>
      </p:sp>
      <p:sp>
        <p:nvSpPr>
          <p:cNvPr id="7" name="Content Placeholder 6">
            <a:extLst>
              <a:ext uri="{FF2B5EF4-FFF2-40B4-BE49-F238E27FC236}">
                <a16:creationId xmlns:a16="http://schemas.microsoft.com/office/drawing/2014/main" id="{3E4E45FF-53F3-89B1-B969-C440DC819EF4}"/>
              </a:ext>
            </a:extLst>
          </p:cNvPr>
          <p:cNvSpPr>
            <a:spLocks noGrp="1"/>
          </p:cNvSpPr>
          <p:nvPr>
            <p:ph sz="quarter" idx="13" hasCustomPrompt="1"/>
          </p:nvPr>
        </p:nvSpPr>
        <p:spPr>
          <a:xfrm>
            <a:off x="109725" y="755374"/>
            <a:ext cx="10872216" cy="6019229"/>
          </a:xfrm>
        </p:spPr>
        <p:txBody>
          <a:bodyPr anchor="b">
            <a:normAutofit/>
          </a:bodyPr>
          <a:lstStyle>
            <a:lvl1pPr marL="0" indent="0">
              <a:lnSpc>
                <a:spcPct val="90000"/>
              </a:lnSpc>
              <a:buNone/>
              <a:defRPr sz="7200" b="1"/>
            </a:lvl1pPr>
            <a:lvl2pPr marL="228600" indent="0">
              <a:lnSpc>
                <a:spcPct val="90000"/>
              </a:lnSpc>
              <a:buNone/>
              <a:defRPr sz="6600" b="1"/>
            </a:lvl2pPr>
            <a:lvl3pPr marL="457200" indent="0">
              <a:lnSpc>
                <a:spcPct val="90000"/>
              </a:lnSpc>
              <a:buNone/>
              <a:defRPr sz="6000" b="1"/>
            </a:lvl3pPr>
            <a:lvl4pPr marL="685800" indent="0">
              <a:lnSpc>
                <a:spcPct val="90000"/>
              </a:lnSpc>
              <a:buNone/>
              <a:defRPr sz="5400" b="1"/>
            </a:lvl4pPr>
            <a:lvl5pPr marL="914400" indent="0">
              <a:lnSpc>
                <a:spcPct val="90000"/>
              </a:lnSpc>
              <a:buNone/>
              <a:defRPr sz="4800" b="1"/>
            </a:lvl5pPr>
          </a:lstStyle>
          <a:p>
            <a:pPr lvl="0"/>
            <a:r>
              <a:rPr lang="en-US" dirty="0"/>
              <a:t>Click to edit Statement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3040039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cSld name="Statement 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221EB5-8556-FBD7-00D5-D69AC8E7E73A}"/>
              </a:ext>
            </a:extLst>
          </p:cNvPr>
          <p:cNvSpPr>
            <a:spLocks noGrp="1"/>
          </p:cNvSpPr>
          <p:nvPr>
            <p:ph type="title"/>
          </p:nvPr>
        </p:nvSpPr>
        <p:spPr>
          <a:xfrm>
            <a:off x="612648" y="-1133856"/>
            <a:ext cx="10652760" cy="914400"/>
          </a:xfrm>
        </p:spPr>
        <p:txBody>
          <a:bodyPr/>
          <a:lstStyle/>
          <a:p>
            <a:r>
              <a:rPr lang="en-US"/>
              <a:t>Click to edit Master title style</a:t>
            </a:r>
            <a:endParaRPr lang="en-US" dirty="0"/>
          </a:p>
        </p:txBody>
      </p:sp>
      <p:sp>
        <p:nvSpPr>
          <p:cNvPr id="8" name="Content Placeholder 7">
            <a:extLst>
              <a:ext uri="{FF2B5EF4-FFF2-40B4-BE49-F238E27FC236}">
                <a16:creationId xmlns:a16="http://schemas.microsoft.com/office/drawing/2014/main" id="{3F6E1CB6-4A50-1364-430B-EF249B6D0012}"/>
              </a:ext>
            </a:extLst>
          </p:cNvPr>
          <p:cNvSpPr>
            <a:spLocks noGrp="1"/>
          </p:cNvSpPr>
          <p:nvPr>
            <p:ph sz="quarter" idx="14" hasCustomPrompt="1"/>
          </p:nvPr>
        </p:nvSpPr>
        <p:spPr>
          <a:xfrm>
            <a:off x="612774" y="1033272"/>
            <a:ext cx="10972800" cy="4782312"/>
          </a:xfrm>
        </p:spPr>
        <p:txBody>
          <a:bodyPr anchor="ctr">
            <a:noAutofit/>
          </a:bodyPr>
          <a:lstStyle>
            <a:lvl1pPr marL="0" indent="0">
              <a:lnSpc>
                <a:spcPct val="100000"/>
              </a:lnSpc>
              <a:buNone/>
              <a:defRPr sz="8000" b="1">
                <a:solidFill>
                  <a:schemeClr val="accent1">
                    <a:lumMod val="75000"/>
                  </a:schemeClr>
                </a:solidFill>
              </a:defRPr>
            </a:lvl1pPr>
            <a:lvl2pPr marL="228600" indent="0">
              <a:lnSpc>
                <a:spcPct val="100000"/>
              </a:lnSpc>
              <a:buNone/>
              <a:defRPr sz="8000" b="1">
                <a:solidFill>
                  <a:schemeClr val="accent1">
                    <a:lumMod val="75000"/>
                  </a:schemeClr>
                </a:solidFill>
              </a:defRPr>
            </a:lvl2pPr>
            <a:lvl3pPr marL="457200" indent="0">
              <a:lnSpc>
                <a:spcPct val="100000"/>
              </a:lnSpc>
              <a:buNone/>
              <a:defRPr sz="8000" b="1">
                <a:solidFill>
                  <a:schemeClr val="accent1">
                    <a:lumMod val="75000"/>
                  </a:schemeClr>
                </a:solidFill>
              </a:defRPr>
            </a:lvl3pPr>
            <a:lvl4pPr marL="685800" indent="0">
              <a:lnSpc>
                <a:spcPct val="100000"/>
              </a:lnSpc>
              <a:buNone/>
              <a:defRPr sz="8000" b="1">
                <a:solidFill>
                  <a:schemeClr val="accent1">
                    <a:lumMod val="75000"/>
                  </a:schemeClr>
                </a:solidFill>
              </a:defRPr>
            </a:lvl4pPr>
            <a:lvl5pPr marL="914400" indent="0">
              <a:lnSpc>
                <a:spcPct val="100000"/>
              </a:lnSpc>
              <a:buNone/>
              <a:defRPr sz="8000" b="1">
                <a:solidFill>
                  <a:schemeClr val="accent1">
                    <a:lumMod val="75000"/>
                  </a:schemeClr>
                </a:solidFill>
              </a:defRPr>
            </a:lvl5pPr>
          </a:lstStyle>
          <a:p>
            <a:pPr lvl="0"/>
            <a:r>
              <a:rPr lang="en-US" dirty="0"/>
              <a:t>Click to edit Statement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Footer Placeholder 3">
            <a:extLst>
              <a:ext uri="{FF2B5EF4-FFF2-40B4-BE49-F238E27FC236}">
                <a16:creationId xmlns:a16="http://schemas.microsoft.com/office/drawing/2014/main" id="{3D56E87B-2252-4382-E6E7-15A81BCC8029}"/>
              </a:ext>
            </a:extLst>
          </p:cNvPr>
          <p:cNvSpPr>
            <a:spLocks noGrp="1"/>
          </p:cNvSpPr>
          <p:nvPr>
            <p:ph type="ftr" sz="quarter" idx="11"/>
          </p:nvPr>
        </p:nvSpPr>
        <p:spPr/>
        <p:txBody>
          <a:bodyPr/>
          <a:lstStyle/>
          <a:p>
            <a:endParaRPr lang="en-US"/>
          </a:p>
        </p:txBody>
      </p:sp>
      <p:sp>
        <p:nvSpPr>
          <p:cNvPr id="3" name="Date Placeholder 2">
            <a:extLst>
              <a:ext uri="{FF2B5EF4-FFF2-40B4-BE49-F238E27FC236}">
                <a16:creationId xmlns:a16="http://schemas.microsoft.com/office/drawing/2014/main" id="{67F688C7-1128-9027-65E4-A17BBE7DDDF0}"/>
              </a:ext>
            </a:extLst>
          </p:cNvPr>
          <p:cNvSpPr>
            <a:spLocks noGrp="1"/>
          </p:cNvSpPr>
          <p:nvPr>
            <p:ph type="dt" sz="half" idx="10"/>
          </p:nvPr>
        </p:nvSpPr>
        <p:spPr/>
        <p:txBody>
          <a:bodyPr/>
          <a:lstStyle/>
          <a:p>
            <a:fld id="{710AE426-CBD1-49BA-A1DA-945CCEE2ED80}" type="datetimeFigureOut">
              <a:rPr lang="en-US" smtClean="0"/>
              <a:t>10/28/2025</a:t>
            </a:fld>
            <a:endParaRPr lang="en-US"/>
          </a:p>
        </p:txBody>
      </p:sp>
      <p:sp>
        <p:nvSpPr>
          <p:cNvPr id="5" name="Slide Number Placeholder 4">
            <a:extLst>
              <a:ext uri="{FF2B5EF4-FFF2-40B4-BE49-F238E27FC236}">
                <a16:creationId xmlns:a16="http://schemas.microsoft.com/office/drawing/2014/main" id="{8C1C6A68-1AC4-7B10-CD66-D67327434E62}"/>
              </a:ext>
            </a:extLst>
          </p:cNvPr>
          <p:cNvSpPr>
            <a:spLocks noGrp="1"/>
          </p:cNvSpPr>
          <p:nvPr>
            <p:ph type="sldNum" sz="quarter" idx="12"/>
          </p:nvPr>
        </p:nvSpPr>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146758703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Statement 5">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221EB5-8556-FBD7-00D5-D69AC8E7E73A}"/>
              </a:ext>
            </a:extLst>
          </p:cNvPr>
          <p:cNvSpPr>
            <a:spLocks noGrp="1"/>
          </p:cNvSpPr>
          <p:nvPr>
            <p:ph type="title"/>
          </p:nvPr>
        </p:nvSpPr>
        <p:spPr>
          <a:xfrm>
            <a:off x="612648" y="-1133856"/>
            <a:ext cx="10652760" cy="914400"/>
          </a:xfrm>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67F688C7-1128-9027-65E4-A17BBE7DDDF0}"/>
              </a:ext>
            </a:extLst>
          </p:cNvPr>
          <p:cNvSpPr>
            <a:spLocks noGrp="1"/>
          </p:cNvSpPr>
          <p:nvPr>
            <p:ph type="dt" sz="half" idx="10"/>
          </p:nvPr>
        </p:nvSpPr>
        <p:spPr/>
        <p:txBody>
          <a:bodyPr/>
          <a:lstStyle/>
          <a:p>
            <a:fld id="{710AE426-CBD1-49BA-A1DA-945CCEE2ED80}" type="datetimeFigureOut">
              <a:rPr lang="en-US" smtClean="0"/>
              <a:t>10/28/2025</a:t>
            </a:fld>
            <a:endParaRPr lang="en-US"/>
          </a:p>
        </p:txBody>
      </p:sp>
      <p:sp>
        <p:nvSpPr>
          <p:cNvPr id="4" name="Footer Placeholder 3">
            <a:extLst>
              <a:ext uri="{FF2B5EF4-FFF2-40B4-BE49-F238E27FC236}">
                <a16:creationId xmlns:a16="http://schemas.microsoft.com/office/drawing/2014/main" id="{3D56E87B-2252-4382-E6E7-15A81BCC802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C1C6A68-1AC4-7B10-CD66-D67327434E62}"/>
              </a:ext>
            </a:extLst>
          </p:cNvPr>
          <p:cNvSpPr>
            <a:spLocks noGrp="1"/>
          </p:cNvSpPr>
          <p:nvPr>
            <p:ph type="sldNum" sz="quarter" idx="12"/>
          </p:nvPr>
        </p:nvSpPr>
        <p:spPr/>
        <p:txBody>
          <a:bodyPr/>
          <a:lstStyle/>
          <a:p>
            <a:fld id="{0B3A8078-5A32-4B09-ABA5-7ABEFD22E08A}" type="slidenum">
              <a:rPr lang="en-US" smtClean="0"/>
              <a:t>‹#›</a:t>
            </a:fld>
            <a:endParaRPr lang="en-US"/>
          </a:p>
        </p:txBody>
      </p:sp>
      <p:sp>
        <p:nvSpPr>
          <p:cNvPr id="7" name="Content Placeholder 6">
            <a:extLst>
              <a:ext uri="{FF2B5EF4-FFF2-40B4-BE49-F238E27FC236}">
                <a16:creationId xmlns:a16="http://schemas.microsoft.com/office/drawing/2014/main" id="{3E4E45FF-53F3-89B1-B969-C440DC819EF4}"/>
              </a:ext>
            </a:extLst>
          </p:cNvPr>
          <p:cNvSpPr>
            <a:spLocks noGrp="1"/>
          </p:cNvSpPr>
          <p:nvPr>
            <p:ph sz="quarter" idx="13" hasCustomPrompt="1"/>
          </p:nvPr>
        </p:nvSpPr>
        <p:spPr>
          <a:xfrm>
            <a:off x="64008" y="45720"/>
            <a:ext cx="10872216" cy="6172200"/>
          </a:xfrm>
        </p:spPr>
        <p:txBody>
          <a:bodyPr vert="horz" lIns="91440" tIns="45720" rIns="91440" bIns="45720" rtlCol="0" anchor="t">
            <a:normAutofit/>
          </a:bodyPr>
          <a:lstStyle>
            <a:lvl1pPr marL="0" indent="0">
              <a:lnSpc>
                <a:spcPct val="90000"/>
              </a:lnSpc>
              <a:buNone/>
              <a:defRPr lang="en-US" sz="7200" b="1" dirty="0"/>
            </a:lvl1pPr>
            <a:lvl2pPr marL="228600" indent="0">
              <a:lnSpc>
                <a:spcPct val="90000"/>
              </a:lnSpc>
              <a:buNone/>
              <a:defRPr lang="en-US" sz="6600" b="1" dirty="0"/>
            </a:lvl2pPr>
            <a:lvl3pPr marL="457200" indent="0">
              <a:lnSpc>
                <a:spcPct val="90000"/>
              </a:lnSpc>
              <a:buNone/>
              <a:defRPr lang="en-US" sz="6000" b="1" dirty="0"/>
            </a:lvl3pPr>
            <a:lvl4pPr marL="685800" indent="0">
              <a:lnSpc>
                <a:spcPct val="90000"/>
              </a:lnSpc>
              <a:buNone/>
              <a:defRPr lang="en-US" sz="5400" b="1" dirty="0"/>
            </a:lvl4pPr>
            <a:lvl5pPr marL="914400" indent="0">
              <a:lnSpc>
                <a:spcPct val="90000"/>
              </a:lnSpc>
              <a:buNone/>
              <a:defRPr lang="en-US" sz="4800" b="1" dirty="0"/>
            </a:lvl5pPr>
          </a:lstStyle>
          <a:p>
            <a:pPr lvl="0"/>
            <a:r>
              <a:rPr lang="en-US" dirty="0"/>
              <a:t>Click to edit Statement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26360269"/>
      </p:ext>
    </p:extLst>
  </p:cSld>
  <p:clrMapOvr>
    <a:overrideClrMapping bg1="dk1" tx1="lt1" bg2="dk2" tx2="lt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12FA0A-1F7B-DD41-ECED-02B60BC46B10}"/>
              </a:ext>
            </a:extLst>
          </p:cNvPr>
          <p:cNvSpPr>
            <a:spLocks noGrp="1"/>
          </p:cNvSpPr>
          <p:nvPr>
            <p:ph type="title" hasCustomPrompt="1"/>
          </p:nvPr>
        </p:nvSpPr>
        <p:spPr>
          <a:xfrm>
            <a:off x="1499616" y="5029200"/>
            <a:ext cx="9198864" cy="640080"/>
          </a:xfrm>
        </p:spPr>
        <p:txBody>
          <a:bodyPr anchor="ctr">
            <a:normAutofit/>
          </a:bodyPr>
          <a:lstStyle>
            <a:lvl1pPr>
              <a:lnSpc>
                <a:spcPct val="120000"/>
              </a:lnSpc>
              <a:defRPr sz="2000" spc="0">
                <a:solidFill>
                  <a:schemeClr val="accent1">
                    <a:lumMod val="75000"/>
                  </a:schemeClr>
                </a:solidFill>
                <a:latin typeface="+mn-lt"/>
              </a:defRPr>
            </a:lvl1pPr>
          </a:lstStyle>
          <a:p>
            <a:r>
              <a:rPr lang="en-US" dirty="0"/>
              <a:t>Quote Author</a:t>
            </a:r>
          </a:p>
        </p:txBody>
      </p:sp>
      <p:sp>
        <p:nvSpPr>
          <p:cNvPr id="7" name="Content Placeholder 6">
            <a:extLst>
              <a:ext uri="{FF2B5EF4-FFF2-40B4-BE49-F238E27FC236}">
                <a16:creationId xmlns:a16="http://schemas.microsoft.com/office/drawing/2014/main" id="{A14BE2EA-8E1E-E2DA-5CCF-46908B013BF2}"/>
              </a:ext>
            </a:extLst>
          </p:cNvPr>
          <p:cNvSpPr>
            <a:spLocks noGrp="1"/>
          </p:cNvSpPr>
          <p:nvPr>
            <p:ph sz="quarter" idx="13" hasCustomPrompt="1"/>
          </p:nvPr>
        </p:nvSpPr>
        <p:spPr>
          <a:xfrm>
            <a:off x="1499616" y="1188720"/>
            <a:ext cx="9198864" cy="3332480"/>
          </a:xfrm>
        </p:spPr>
        <p:txBody>
          <a:bodyPr anchor="ctr">
            <a:normAutofit/>
          </a:bodyPr>
          <a:lstStyle>
            <a:lvl1pPr marL="164592" indent="-164592">
              <a:lnSpc>
                <a:spcPct val="100000"/>
              </a:lnSpc>
              <a:spcBef>
                <a:spcPts val="0"/>
              </a:spcBef>
              <a:buNone/>
              <a:defRPr sz="4800">
                <a:latin typeface="+mj-lt"/>
              </a:defRPr>
            </a:lvl1pPr>
          </a:lstStyle>
          <a:p>
            <a:pPr lvl="0"/>
            <a:r>
              <a:rPr lang="en-US" dirty="0"/>
              <a:t>Click to edit Quote</a:t>
            </a:r>
          </a:p>
        </p:txBody>
      </p:sp>
      <p:sp>
        <p:nvSpPr>
          <p:cNvPr id="4" name="Footer Placeholder 3">
            <a:extLst>
              <a:ext uri="{FF2B5EF4-FFF2-40B4-BE49-F238E27FC236}">
                <a16:creationId xmlns:a16="http://schemas.microsoft.com/office/drawing/2014/main" id="{B23912E3-7555-EAAB-BE83-59ED3B5C9E5B}"/>
              </a:ext>
            </a:extLst>
          </p:cNvPr>
          <p:cNvSpPr>
            <a:spLocks noGrp="1"/>
          </p:cNvSpPr>
          <p:nvPr>
            <p:ph type="ftr" sz="quarter" idx="11"/>
          </p:nvPr>
        </p:nvSpPr>
        <p:spPr/>
        <p:txBody>
          <a:bodyPr/>
          <a:lstStyle/>
          <a:p>
            <a:endParaRPr lang="en-US"/>
          </a:p>
        </p:txBody>
      </p:sp>
      <p:sp>
        <p:nvSpPr>
          <p:cNvPr id="3" name="Date Placeholder 2">
            <a:extLst>
              <a:ext uri="{FF2B5EF4-FFF2-40B4-BE49-F238E27FC236}">
                <a16:creationId xmlns:a16="http://schemas.microsoft.com/office/drawing/2014/main" id="{C344C372-F7FA-5AA5-92C1-CF476A26623E}"/>
              </a:ext>
            </a:extLst>
          </p:cNvPr>
          <p:cNvSpPr>
            <a:spLocks noGrp="1"/>
          </p:cNvSpPr>
          <p:nvPr>
            <p:ph type="dt" sz="half" idx="10"/>
          </p:nvPr>
        </p:nvSpPr>
        <p:spPr/>
        <p:txBody>
          <a:bodyPr/>
          <a:lstStyle/>
          <a:p>
            <a:fld id="{710AE426-CBD1-49BA-A1DA-945CCEE2ED80}" type="datetimeFigureOut">
              <a:rPr lang="en-US" smtClean="0"/>
              <a:t>10/28/2025</a:t>
            </a:fld>
            <a:endParaRPr lang="en-US"/>
          </a:p>
        </p:txBody>
      </p:sp>
      <p:sp>
        <p:nvSpPr>
          <p:cNvPr id="5" name="Slide Number Placeholder 4">
            <a:extLst>
              <a:ext uri="{FF2B5EF4-FFF2-40B4-BE49-F238E27FC236}">
                <a16:creationId xmlns:a16="http://schemas.microsoft.com/office/drawing/2014/main" id="{C6EAECF6-9F03-4C12-4BD4-4E8AE63A4F3A}"/>
              </a:ext>
            </a:extLst>
          </p:cNvPr>
          <p:cNvSpPr>
            <a:spLocks noGrp="1"/>
          </p:cNvSpPr>
          <p:nvPr>
            <p:ph type="sldNum" sz="quarter" idx="12"/>
          </p:nvPr>
        </p:nvSpPr>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247900089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Quote 2">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12FA0A-1F7B-DD41-ECED-02B60BC46B10}"/>
              </a:ext>
            </a:extLst>
          </p:cNvPr>
          <p:cNvSpPr>
            <a:spLocks noGrp="1"/>
          </p:cNvSpPr>
          <p:nvPr>
            <p:ph type="title" hasCustomPrompt="1"/>
          </p:nvPr>
        </p:nvSpPr>
        <p:spPr>
          <a:xfrm>
            <a:off x="1677009" y="4955722"/>
            <a:ext cx="8863084" cy="669472"/>
          </a:xfrm>
        </p:spPr>
        <p:txBody>
          <a:bodyPr anchor="ctr">
            <a:normAutofit/>
          </a:bodyPr>
          <a:lstStyle>
            <a:lvl1pPr algn="r">
              <a:lnSpc>
                <a:spcPct val="120000"/>
              </a:lnSpc>
              <a:defRPr sz="2000" spc="0">
                <a:solidFill>
                  <a:schemeClr val="tx1"/>
                </a:solidFill>
                <a:latin typeface="+mn-lt"/>
              </a:defRPr>
            </a:lvl1pPr>
          </a:lstStyle>
          <a:p>
            <a:r>
              <a:rPr lang="en-US" dirty="0"/>
              <a:t>Quote Author</a:t>
            </a:r>
          </a:p>
        </p:txBody>
      </p:sp>
      <p:sp>
        <p:nvSpPr>
          <p:cNvPr id="7" name="Content Placeholder 6">
            <a:extLst>
              <a:ext uri="{FF2B5EF4-FFF2-40B4-BE49-F238E27FC236}">
                <a16:creationId xmlns:a16="http://schemas.microsoft.com/office/drawing/2014/main" id="{A14BE2EA-8E1E-E2DA-5CCF-46908B013BF2}"/>
              </a:ext>
            </a:extLst>
          </p:cNvPr>
          <p:cNvSpPr>
            <a:spLocks noGrp="1"/>
          </p:cNvSpPr>
          <p:nvPr>
            <p:ph sz="quarter" idx="13" hasCustomPrompt="1"/>
          </p:nvPr>
        </p:nvSpPr>
        <p:spPr>
          <a:xfrm>
            <a:off x="1677008" y="1344168"/>
            <a:ext cx="8863085" cy="3291840"/>
          </a:xfrm>
        </p:spPr>
        <p:txBody>
          <a:bodyPr anchor="ctr">
            <a:normAutofit/>
          </a:bodyPr>
          <a:lstStyle>
            <a:lvl1pPr marL="164592" indent="-164592">
              <a:lnSpc>
                <a:spcPct val="100000"/>
              </a:lnSpc>
              <a:spcBef>
                <a:spcPts val="0"/>
              </a:spcBef>
              <a:buNone/>
              <a:defRPr sz="4800">
                <a:latin typeface="+mj-lt"/>
              </a:defRPr>
            </a:lvl1pPr>
          </a:lstStyle>
          <a:p>
            <a:pPr lvl="0"/>
            <a:r>
              <a:rPr lang="en-US" dirty="0"/>
              <a:t>Click to edit Quote</a:t>
            </a:r>
          </a:p>
        </p:txBody>
      </p:sp>
      <p:sp>
        <p:nvSpPr>
          <p:cNvPr id="3" name="Date Placeholder 2">
            <a:extLst>
              <a:ext uri="{FF2B5EF4-FFF2-40B4-BE49-F238E27FC236}">
                <a16:creationId xmlns:a16="http://schemas.microsoft.com/office/drawing/2014/main" id="{C344C372-F7FA-5AA5-92C1-CF476A26623E}"/>
              </a:ext>
            </a:extLst>
          </p:cNvPr>
          <p:cNvSpPr>
            <a:spLocks noGrp="1"/>
          </p:cNvSpPr>
          <p:nvPr>
            <p:ph type="dt" sz="half" idx="10"/>
          </p:nvPr>
        </p:nvSpPr>
        <p:spPr/>
        <p:txBody>
          <a:bodyPr/>
          <a:lstStyle/>
          <a:p>
            <a:fld id="{710AE426-CBD1-49BA-A1DA-945CCEE2ED80}" type="datetimeFigureOut">
              <a:rPr lang="en-US" smtClean="0"/>
              <a:t>10/28/2025</a:t>
            </a:fld>
            <a:endParaRPr lang="en-US"/>
          </a:p>
        </p:txBody>
      </p:sp>
      <p:sp>
        <p:nvSpPr>
          <p:cNvPr id="4" name="Footer Placeholder 3">
            <a:extLst>
              <a:ext uri="{FF2B5EF4-FFF2-40B4-BE49-F238E27FC236}">
                <a16:creationId xmlns:a16="http://schemas.microsoft.com/office/drawing/2014/main" id="{B23912E3-7555-EAAB-BE83-59ED3B5C9E5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6EAECF6-9F03-4C12-4BD4-4E8AE63A4F3A}"/>
              </a:ext>
            </a:extLst>
          </p:cNvPr>
          <p:cNvSpPr>
            <a:spLocks noGrp="1"/>
          </p:cNvSpPr>
          <p:nvPr>
            <p:ph type="sldNum" sz="quarter" idx="12"/>
          </p:nvPr>
        </p:nvSpPr>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2555181056"/>
      </p:ext>
    </p:extLst>
  </p:cSld>
  <p:clrMapOvr>
    <a:overrideClrMapping bg1="dk1" tx1="lt1" bg2="dk2" tx2="lt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Quote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12FA0A-1F7B-DD41-ECED-02B60BC46B10}"/>
              </a:ext>
            </a:extLst>
          </p:cNvPr>
          <p:cNvSpPr>
            <a:spLocks noGrp="1"/>
          </p:cNvSpPr>
          <p:nvPr>
            <p:ph type="title" hasCustomPrompt="1"/>
          </p:nvPr>
        </p:nvSpPr>
        <p:spPr>
          <a:xfrm>
            <a:off x="4707468" y="4893733"/>
            <a:ext cx="5638800" cy="788610"/>
          </a:xfrm>
        </p:spPr>
        <p:txBody>
          <a:bodyPr anchor="ctr">
            <a:normAutofit/>
          </a:bodyPr>
          <a:lstStyle>
            <a:lvl1pPr algn="r">
              <a:lnSpc>
                <a:spcPct val="120000"/>
              </a:lnSpc>
              <a:defRPr sz="2000" b="1" spc="0">
                <a:solidFill>
                  <a:schemeClr val="accent1">
                    <a:lumMod val="75000"/>
                  </a:schemeClr>
                </a:solidFill>
                <a:latin typeface="+mn-lt"/>
              </a:defRPr>
            </a:lvl1pPr>
          </a:lstStyle>
          <a:p>
            <a:r>
              <a:rPr lang="en-US" dirty="0"/>
              <a:t>Quote Author</a:t>
            </a:r>
          </a:p>
        </p:txBody>
      </p:sp>
      <p:sp>
        <p:nvSpPr>
          <p:cNvPr id="7" name="Content Placeholder 6">
            <a:extLst>
              <a:ext uri="{FF2B5EF4-FFF2-40B4-BE49-F238E27FC236}">
                <a16:creationId xmlns:a16="http://schemas.microsoft.com/office/drawing/2014/main" id="{A14BE2EA-8E1E-E2DA-5CCF-46908B013BF2}"/>
              </a:ext>
            </a:extLst>
          </p:cNvPr>
          <p:cNvSpPr>
            <a:spLocks noGrp="1"/>
          </p:cNvSpPr>
          <p:nvPr>
            <p:ph sz="quarter" idx="13" hasCustomPrompt="1"/>
          </p:nvPr>
        </p:nvSpPr>
        <p:spPr>
          <a:xfrm>
            <a:off x="1862666" y="1388534"/>
            <a:ext cx="8483601" cy="3371246"/>
          </a:xfrm>
        </p:spPr>
        <p:txBody>
          <a:bodyPr anchor="ctr">
            <a:normAutofit/>
          </a:bodyPr>
          <a:lstStyle>
            <a:lvl1pPr marL="164592" indent="-164592">
              <a:lnSpc>
                <a:spcPct val="110000"/>
              </a:lnSpc>
              <a:spcBef>
                <a:spcPts val="0"/>
              </a:spcBef>
              <a:buNone/>
              <a:defRPr sz="5400">
                <a:latin typeface="+mj-lt"/>
              </a:defRPr>
            </a:lvl1pPr>
          </a:lstStyle>
          <a:p>
            <a:pPr lvl="0"/>
            <a:r>
              <a:rPr lang="en-US" dirty="0"/>
              <a:t>Click to edit Quote</a:t>
            </a:r>
          </a:p>
        </p:txBody>
      </p:sp>
      <p:sp>
        <p:nvSpPr>
          <p:cNvPr id="4" name="Footer Placeholder 3">
            <a:extLst>
              <a:ext uri="{FF2B5EF4-FFF2-40B4-BE49-F238E27FC236}">
                <a16:creationId xmlns:a16="http://schemas.microsoft.com/office/drawing/2014/main" id="{B23912E3-7555-EAAB-BE83-59ED3B5C9E5B}"/>
              </a:ext>
            </a:extLst>
          </p:cNvPr>
          <p:cNvSpPr>
            <a:spLocks noGrp="1"/>
          </p:cNvSpPr>
          <p:nvPr>
            <p:ph type="ftr" sz="quarter" idx="11"/>
          </p:nvPr>
        </p:nvSpPr>
        <p:spPr/>
        <p:txBody>
          <a:bodyPr/>
          <a:lstStyle/>
          <a:p>
            <a:endParaRPr lang="en-US"/>
          </a:p>
        </p:txBody>
      </p:sp>
      <p:sp>
        <p:nvSpPr>
          <p:cNvPr id="3" name="Date Placeholder 2">
            <a:extLst>
              <a:ext uri="{FF2B5EF4-FFF2-40B4-BE49-F238E27FC236}">
                <a16:creationId xmlns:a16="http://schemas.microsoft.com/office/drawing/2014/main" id="{C344C372-F7FA-5AA5-92C1-CF476A26623E}"/>
              </a:ext>
            </a:extLst>
          </p:cNvPr>
          <p:cNvSpPr>
            <a:spLocks noGrp="1"/>
          </p:cNvSpPr>
          <p:nvPr>
            <p:ph type="dt" sz="half" idx="10"/>
          </p:nvPr>
        </p:nvSpPr>
        <p:spPr/>
        <p:txBody>
          <a:bodyPr/>
          <a:lstStyle/>
          <a:p>
            <a:fld id="{710AE426-CBD1-49BA-A1DA-945CCEE2ED80}" type="datetimeFigureOut">
              <a:rPr lang="en-US" smtClean="0"/>
              <a:t>10/28/2025</a:t>
            </a:fld>
            <a:endParaRPr lang="en-US"/>
          </a:p>
        </p:txBody>
      </p:sp>
      <p:sp>
        <p:nvSpPr>
          <p:cNvPr id="5" name="Slide Number Placeholder 4">
            <a:extLst>
              <a:ext uri="{FF2B5EF4-FFF2-40B4-BE49-F238E27FC236}">
                <a16:creationId xmlns:a16="http://schemas.microsoft.com/office/drawing/2014/main" id="{C6EAECF6-9F03-4C12-4BD4-4E8AE63A4F3A}"/>
              </a:ext>
            </a:extLst>
          </p:cNvPr>
          <p:cNvSpPr>
            <a:spLocks noGrp="1"/>
          </p:cNvSpPr>
          <p:nvPr>
            <p:ph type="sldNum" sz="quarter" idx="12"/>
          </p:nvPr>
        </p:nvSpPr>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165003239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612648" y="512064"/>
            <a:ext cx="10741152" cy="969264"/>
          </a:xfrm>
        </p:spPr>
        <p:txBody>
          <a:bodyPr vert="horz" lIns="91440" tIns="45720" rIns="91440" bIns="45720" rtlCol="0" anchor="b">
            <a:normAutofit/>
          </a:bodyPr>
          <a:lstStyle>
            <a:lvl1pPr>
              <a:defRPr lang="en-US" dirty="0"/>
            </a:lvl1pPr>
          </a:lstStyle>
          <a:p>
            <a:pPr lvl="0"/>
            <a:r>
              <a:rPr lang="en-US"/>
              <a:t>Click to edit Master title style</a:t>
            </a:r>
            <a:endParaRPr lang="en-US" dirty="0"/>
          </a:p>
        </p:txBody>
      </p:sp>
      <p:sp>
        <p:nvSpPr>
          <p:cNvPr id="4" name="Content Placeholder 3">
            <a:extLst>
              <a:ext uri="{FF2B5EF4-FFF2-40B4-BE49-F238E27FC236}">
                <a16:creationId xmlns:a16="http://schemas.microsoft.com/office/drawing/2014/main" id="{6627D5A5-84C3-7EDE-A8EB-2DE057DE46AB}"/>
              </a:ext>
            </a:extLst>
          </p:cNvPr>
          <p:cNvSpPr>
            <a:spLocks noGrp="1"/>
          </p:cNvSpPr>
          <p:nvPr>
            <p:ph sz="quarter" idx="15"/>
          </p:nvPr>
        </p:nvSpPr>
        <p:spPr>
          <a:xfrm>
            <a:off x="612775" y="1825625"/>
            <a:ext cx="507492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endParaRPr lang="en-US"/>
          </a:p>
        </p:txBody>
      </p:sp>
      <p:sp>
        <p:nvSpPr>
          <p:cNvPr id="10" name="Content Placeholder 9">
            <a:extLst>
              <a:ext uri="{FF2B5EF4-FFF2-40B4-BE49-F238E27FC236}">
                <a16:creationId xmlns:a16="http://schemas.microsoft.com/office/drawing/2014/main" id="{D54150AE-A7C6-D328-35D7-F5B840930E3B}"/>
              </a:ext>
            </a:extLst>
          </p:cNvPr>
          <p:cNvSpPr>
            <a:spLocks noGrp="1"/>
          </p:cNvSpPr>
          <p:nvPr>
            <p:ph sz="quarter" idx="16"/>
          </p:nvPr>
        </p:nvSpPr>
        <p:spPr>
          <a:xfrm>
            <a:off x="6278563" y="1825625"/>
            <a:ext cx="5075237"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p>
            <a:fld id="{710AE426-CBD1-49BA-A1DA-945CCEE2ED80}" type="datetimeFigureOut">
              <a:rPr lang="en-US" smtClean="0"/>
              <a:t>10/28/2025</a:t>
            </a:fld>
            <a:endParaRPr lang="en-US"/>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8599806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with Picture 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36E9A-8E96-CD8C-7598-F87632CD81CF}"/>
              </a:ext>
            </a:extLst>
          </p:cNvPr>
          <p:cNvSpPr>
            <a:spLocks noGrp="1"/>
          </p:cNvSpPr>
          <p:nvPr>
            <p:ph type="ctrTitle"/>
          </p:nvPr>
        </p:nvSpPr>
        <p:spPr>
          <a:xfrm>
            <a:off x="612646" y="5201704"/>
            <a:ext cx="11213593" cy="786384"/>
          </a:xfrm>
        </p:spPr>
        <p:txBody>
          <a:bodyPr vert="horz" lIns="91440" tIns="45720" rIns="91440" bIns="45720" rtlCol="0" anchor="b">
            <a:normAutofit/>
          </a:bodyPr>
          <a:lstStyle>
            <a:lvl1pPr>
              <a:defRPr lang="en-US" sz="4000" dirty="0"/>
            </a:lvl1pPr>
          </a:lstStyle>
          <a:p>
            <a:pPr lvl="0"/>
            <a:r>
              <a:rPr lang="en-US"/>
              <a:t>Click to edit Master title style</a:t>
            </a:r>
            <a:endParaRPr lang="en-US" dirty="0"/>
          </a:p>
        </p:txBody>
      </p:sp>
      <p:sp>
        <p:nvSpPr>
          <p:cNvPr id="3" name="Subtitle 2">
            <a:extLst>
              <a:ext uri="{FF2B5EF4-FFF2-40B4-BE49-F238E27FC236}">
                <a16:creationId xmlns:a16="http://schemas.microsoft.com/office/drawing/2014/main" id="{2BDC76B8-60F6-62D3-9F73-E81662203017}"/>
              </a:ext>
            </a:extLst>
          </p:cNvPr>
          <p:cNvSpPr>
            <a:spLocks noGrp="1"/>
          </p:cNvSpPr>
          <p:nvPr>
            <p:ph type="subTitle" idx="1"/>
          </p:nvPr>
        </p:nvSpPr>
        <p:spPr>
          <a:xfrm>
            <a:off x="612646" y="5971760"/>
            <a:ext cx="11213593" cy="365125"/>
          </a:xfrm>
        </p:spPr>
        <p:txBody>
          <a:bodyPr vert="horz" lIns="91440" tIns="45720" rIns="91440" bIns="45720" rtlCol="0">
            <a:normAutofit/>
          </a:bodyPr>
          <a:lstStyle>
            <a:lvl1pPr marL="0" indent="0">
              <a:buNone/>
              <a:defRPr lang="en-US" sz="1600" dirty="0"/>
            </a:lvl1pPr>
          </a:lstStyle>
          <a:p>
            <a:pPr lvl="0"/>
            <a:r>
              <a:rPr lang="en-US"/>
              <a:t>Click to edit Master subtitle style</a:t>
            </a:r>
            <a:endParaRPr lang="en-US" dirty="0"/>
          </a:p>
        </p:txBody>
      </p:sp>
      <p:sp>
        <p:nvSpPr>
          <p:cNvPr id="11" name="Picture Placeholder 10">
            <a:extLst>
              <a:ext uri="{FF2B5EF4-FFF2-40B4-BE49-F238E27FC236}">
                <a16:creationId xmlns:a16="http://schemas.microsoft.com/office/drawing/2014/main" id="{B24A208E-BD69-BB12-21B8-DA405B501FA8}"/>
              </a:ext>
            </a:extLst>
          </p:cNvPr>
          <p:cNvSpPr>
            <a:spLocks noGrp="1"/>
          </p:cNvSpPr>
          <p:nvPr>
            <p:ph type="pic" sz="quarter" idx="13" hasCustomPrompt="1"/>
          </p:nvPr>
        </p:nvSpPr>
        <p:spPr>
          <a:xfrm>
            <a:off x="0" y="0"/>
            <a:ext cx="12191999" cy="4986425"/>
          </a:xfrm>
          <a:blipFill dpi="0" rotWithShape="1">
            <a:blip r:embed="rId2">
              <a:alphaModFix amt="60000"/>
            </a:blip>
            <a:srcRect/>
            <a:stretch>
              <a:fillRect/>
            </a:stretch>
          </a:blipFill>
        </p:spPr>
        <p:txBody>
          <a:bodyPr/>
          <a:lstStyle>
            <a:lvl1pPr marL="0" indent="0">
              <a:buNone/>
              <a:defRPr/>
            </a:lvl1pPr>
          </a:lstStyle>
          <a:p>
            <a:r>
              <a:rPr lang="en-US" dirty="0"/>
              <a:t> </a:t>
            </a:r>
          </a:p>
        </p:txBody>
      </p:sp>
      <p:sp>
        <p:nvSpPr>
          <p:cNvPr id="8" name="Footer Placeholder 7">
            <a:extLst>
              <a:ext uri="{FF2B5EF4-FFF2-40B4-BE49-F238E27FC236}">
                <a16:creationId xmlns:a16="http://schemas.microsoft.com/office/drawing/2014/main" id="{1B5B8C48-05E9-5280-3F6A-22F8BCBB477E}"/>
              </a:ext>
            </a:extLst>
          </p:cNvPr>
          <p:cNvSpPr>
            <a:spLocks noGrp="1"/>
          </p:cNvSpPr>
          <p:nvPr>
            <p:ph type="ftr" sz="quarter" idx="15"/>
          </p:nvPr>
        </p:nvSpPr>
        <p:spPr/>
        <p:txBody>
          <a:bodyPr/>
          <a:lstStyle/>
          <a:p>
            <a:endParaRPr lang="en-US"/>
          </a:p>
        </p:txBody>
      </p:sp>
      <p:sp>
        <p:nvSpPr>
          <p:cNvPr id="7" name="Date Placeholder 6">
            <a:extLst>
              <a:ext uri="{FF2B5EF4-FFF2-40B4-BE49-F238E27FC236}">
                <a16:creationId xmlns:a16="http://schemas.microsoft.com/office/drawing/2014/main" id="{1AA6C9C7-A264-237A-7F3C-46E6A7A9646D}"/>
              </a:ext>
            </a:extLst>
          </p:cNvPr>
          <p:cNvSpPr>
            <a:spLocks noGrp="1"/>
          </p:cNvSpPr>
          <p:nvPr>
            <p:ph type="dt" sz="half" idx="14"/>
          </p:nvPr>
        </p:nvSpPr>
        <p:spPr/>
        <p:txBody>
          <a:bodyPr/>
          <a:lstStyle/>
          <a:p>
            <a:fld id="{710AE426-CBD1-49BA-A1DA-945CCEE2ED80}" type="datetimeFigureOut">
              <a:rPr lang="en-US" smtClean="0"/>
              <a:t>10/28/2025</a:t>
            </a:fld>
            <a:endParaRPr lang="en-US"/>
          </a:p>
        </p:txBody>
      </p:sp>
      <p:sp>
        <p:nvSpPr>
          <p:cNvPr id="9" name="Slide Number Placeholder 8">
            <a:extLst>
              <a:ext uri="{FF2B5EF4-FFF2-40B4-BE49-F238E27FC236}">
                <a16:creationId xmlns:a16="http://schemas.microsoft.com/office/drawing/2014/main" id="{47BC820F-C031-6832-5CA0-B972903E0D5F}"/>
              </a:ext>
            </a:extLst>
          </p:cNvPr>
          <p:cNvSpPr>
            <a:spLocks noGrp="1"/>
          </p:cNvSpPr>
          <p:nvPr>
            <p:ph type="sldNum" sz="quarter" idx="16"/>
          </p:nvPr>
        </p:nvSpPr>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2064249523"/>
      </p:ext>
    </p:extLst>
  </p:cSld>
  <p:clrMapOvr>
    <a:masterClrMapping/>
  </p:clrMapOvr>
  <p:extLst>
    <p:ext uri="{DCECCB84-F9BA-43D5-87BE-67443E8EF086}">
      <p15:sldGuideLst xmlns:p15="http://schemas.microsoft.com/office/powerpoint/2012/main">
        <p15:guide id="5" orient="horz" pos="2160">
          <p15:clr>
            <a:srgbClr val="FBAE40"/>
          </p15:clr>
        </p15:guide>
        <p15:guide id="6" pos="3840">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FEE969-634D-6E32-D227-18E9282C6F9E}"/>
              </a:ext>
            </a:extLst>
          </p:cNvPr>
          <p:cNvSpPr>
            <a:spLocks noGrp="1"/>
          </p:cNvSpPr>
          <p:nvPr>
            <p:ph type="title"/>
          </p:nvPr>
        </p:nvSpPr>
        <p:spPr>
          <a:xfrm>
            <a:off x="609600" y="512064"/>
            <a:ext cx="10745788" cy="969264"/>
          </a:xfrm>
        </p:spPr>
        <p:txBody>
          <a:bodyPr vert="horz" lIns="91440" tIns="45720" rIns="91440" bIns="45720" rtlCol="0" anchor="b">
            <a:normAutofit/>
          </a:bodyPr>
          <a:lstStyle>
            <a:lvl1pPr>
              <a:defRPr lang="en-US" dirty="0"/>
            </a:lvl1pPr>
          </a:lstStyle>
          <a:p>
            <a:pPr lvl="0"/>
            <a:r>
              <a:rPr lang="en-US"/>
              <a:t>Click to edit Master title style</a:t>
            </a:r>
            <a:endParaRPr lang="en-US" dirty="0"/>
          </a:p>
        </p:txBody>
      </p:sp>
      <p:sp>
        <p:nvSpPr>
          <p:cNvPr id="3" name="Text Placeholder 2">
            <a:extLst>
              <a:ext uri="{FF2B5EF4-FFF2-40B4-BE49-F238E27FC236}">
                <a16:creationId xmlns:a16="http://schemas.microsoft.com/office/drawing/2014/main" id="{61CD26D4-290A-F0ED-7D62-41EDA6FEC2B9}"/>
              </a:ext>
            </a:extLst>
          </p:cNvPr>
          <p:cNvSpPr>
            <a:spLocks noGrp="1"/>
          </p:cNvSpPr>
          <p:nvPr>
            <p:ph type="body" idx="1"/>
          </p:nvPr>
        </p:nvSpPr>
        <p:spPr>
          <a:xfrm>
            <a:off x="609600" y="1685735"/>
            <a:ext cx="5074920" cy="559834"/>
          </a:xfrm>
        </p:spPr>
        <p:txBody>
          <a:bodyPr anchor="b">
            <a:normAutofit/>
          </a:bodyPr>
          <a:lstStyle>
            <a:lvl1pPr marL="0" indent="0">
              <a:lnSpc>
                <a:spcPct val="90000"/>
              </a:lnSpc>
              <a:buNone/>
              <a:defRPr sz="16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776AAF7-C632-FCD0-6A60-E0EA4A52F229}"/>
              </a:ext>
            </a:extLst>
          </p:cNvPr>
          <p:cNvSpPr>
            <a:spLocks noGrp="1"/>
          </p:cNvSpPr>
          <p:nvPr>
            <p:ph sz="quarter" idx="15"/>
          </p:nvPr>
        </p:nvSpPr>
        <p:spPr>
          <a:xfrm>
            <a:off x="609600" y="2387600"/>
            <a:ext cx="5075238" cy="37861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949D76D8-9033-26CF-BF4C-AECCC685C177}"/>
              </a:ext>
            </a:extLst>
          </p:cNvPr>
          <p:cNvSpPr>
            <a:spLocks noGrp="1"/>
          </p:cNvSpPr>
          <p:nvPr>
            <p:ph type="ftr" sz="quarter" idx="11"/>
          </p:nvPr>
        </p:nvSpPr>
        <p:spPr/>
        <p:txBody>
          <a:bodyPr/>
          <a:lstStyle/>
          <a:p>
            <a:endParaRPr lang="en-US"/>
          </a:p>
        </p:txBody>
      </p:sp>
      <p:sp>
        <p:nvSpPr>
          <p:cNvPr id="5" name="Text Placeholder 4">
            <a:extLst>
              <a:ext uri="{FF2B5EF4-FFF2-40B4-BE49-F238E27FC236}">
                <a16:creationId xmlns:a16="http://schemas.microsoft.com/office/drawing/2014/main" id="{06536620-C4F3-EEC3-DBF1-05196B1CBB55}"/>
              </a:ext>
            </a:extLst>
          </p:cNvPr>
          <p:cNvSpPr>
            <a:spLocks noGrp="1"/>
          </p:cNvSpPr>
          <p:nvPr>
            <p:ph type="body" sz="quarter" idx="3"/>
          </p:nvPr>
        </p:nvSpPr>
        <p:spPr>
          <a:xfrm>
            <a:off x="6280468" y="1685735"/>
            <a:ext cx="5074920" cy="559834"/>
          </a:xfrm>
        </p:spPr>
        <p:txBody>
          <a:bodyPr anchor="b">
            <a:normAutofit/>
          </a:bodyPr>
          <a:lstStyle>
            <a:lvl1pPr marL="0" indent="0">
              <a:lnSpc>
                <a:spcPct val="90000"/>
              </a:lnSpc>
              <a:buNone/>
              <a:defRPr sz="16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Content Placeholder 11">
            <a:extLst>
              <a:ext uri="{FF2B5EF4-FFF2-40B4-BE49-F238E27FC236}">
                <a16:creationId xmlns:a16="http://schemas.microsoft.com/office/drawing/2014/main" id="{CD998360-6973-27D8-8B08-ACAE10572B32}"/>
              </a:ext>
            </a:extLst>
          </p:cNvPr>
          <p:cNvSpPr>
            <a:spLocks noGrp="1"/>
          </p:cNvSpPr>
          <p:nvPr>
            <p:ph sz="quarter" idx="16"/>
          </p:nvPr>
        </p:nvSpPr>
        <p:spPr>
          <a:xfrm>
            <a:off x="6279832" y="2387600"/>
            <a:ext cx="5075556" cy="37861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E3B3581-658A-8487-F9CB-E79F2BFF27E4}"/>
              </a:ext>
            </a:extLst>
          </p:cNvPr>
          <p:cNvSpPr>
            <a:spLocks noGrp="1"/>
          </p:cNvSpPr>
          <p:nvPr>
            <p:ph type="dt" sz="half" idx="10"/>
          </p:nvPr>
        </p:nvSpPr>
        <p:spPr/>
        <p:txBody>
          <a:bodyPr/>
          <a:lstStyle/>
          <a:p>
            <a:fld id="{710AE426-CBD1-49BA-A1DA-945CCEE2ED80}" type="datetimeFigureOut">
              <a:rPr lang="en-US" smtClean="0"/>
              <a:t>10/28/2025</a:t>
            </a:fld>
            <a:endParaRPr lang="en-US"/>
          </a:p>
        </p:txBody>
      </p:sp>
      <p:sp>
        <p:nvSpPr>
          <p:cNvPr id="9" name="Slide Number Placeholder 8">
            <a:extLst>
              <a:ext uri="{FF2B5EF4-FFF2-40B4-BE49-F238E27FC236}">
                <a16:creationId xmlns:a16="http://schemas.microsoft.com/office/drawing/2014/main" id="{E02A06B8-CC1D-542F-D8EB-7625046B91D2}"/>
              </a:ext>
            </a:extLst>
          </p:cNvPr>
          <p:cNvSpPr>
            <a:spLocks noGrp="1"/>
          </p:cNvSpPr>
          <p:nvPr>
            <p:ph type="sldNum" sz="quarter" idx="12"/>
          </p:nvPr>
        </p:nvSpPr>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194071447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A9F42-7FF7-F803-C075-BC4968D35E34}"/>
              </a:ext>
            </a:extLst>
          </p:cNvPr>
          <p:cNvSpPr>
            <a:spLocks noGrp="1"/>
          </p:cNvSpPr>
          <p:nvPr>
            <p:ph type="title"/>
          </p:nvPr>
        </p:nvSpPr>
        <p:spPr>
          <a:xfrm>
            <a:off x="612648" y="512064"/>
            <a:ext cx="10963656" cy="969264"/>
          </a:xfrm>
        </p:spPr>
        <p:txBody>
          <a:bodyPr vert="horz" lIns="91440" tIns="45720" rIns="91440" bIns="45720" rtlCol="0" anchor="t">
            <a:normAutofit/>
          </a:bodyPr>
          <a:lstStyle>
            <a:lvl1pPr>
              <a:defRPr lang="en-US" dirty="0"/>
            </a:lvl1pPr>
          </a:lstStyle>
          <a:p>
            <a:pPr lvl="0"/>
            <a:r>
              <a:rPr lang="en-US"/>
              <a:t>Click to edit Master title style</a:t>
            </a:r>
            <a:endParaRPr lang="en-US" dirty="0"/>
          </a:p>
        </p:txBody>
      </p:sp>
      <p:sp>
        <p:nvSpPr>
          <p:cNvPr id="4" name="Footer Placeholder 3">
            <a:extLst>
              <a:ext uri="{FF2B5EF4-FFF2-40B4-BE49-F238E27FC236}">
                <a16:creationId xmlns:a16="http://schemas.microsoft.com/office/drawing/2014/main" id="{6B968DDD-323F-89A1-84E3-DDBA626D9386}"/>
              </a:ext>
            </a:extLst>
          </p:cNvPr>
          <p:cNvSpPr>
            <a:spLocks noGrp="1"/>
          </p:cNvSpPr>
          <p:nvPr>
            <p:ph type="ftr" sz="quarter" idx="11"/>
          </p:nvPr>
        </p:nvSpPr>
        <p:spPr/>
        <p:txBody>
          <a:bodyPr/>
          <a:lstStyle/>
          <a:p>
            <a:endParaRPr lang="en-US"/>
          </a:p>
        </p:txBody>
      </p:sp>
      <p:sp>
        <p:nvSpPr>
          <p:cNvPr id="3" name="Date Placeholder 2">
            <a:extLst>
              <a:ext uri="{FF2B5EF4-FFF2-40B4-BE49-F238E27FC236}">
                <a16:creationId xmlns:a16="http://schemas.microsoft.com/office/drawing/2014/main" id="{E89E8268-7232-2944-F1BD-399F9419B563}"/>
              </a:ext>
            </a:extLst>
          </p:cNvPr>
          <p:cNvSpPr>
            <a:spLocks noGrp="1"/>
          </p:cNvSpPr>
          <p:nvPr>
            <p:ph type="dt" sz="half" idx="10"/>
          </p:nvPr>
        </p:nvSpPr>
        <p:spPr/>
        <p:txBody>
          <a:bodyPr/>
          <a:lstStyle/>
          <a:p>
            <a:fld id="{710AE426-CBD1-49BA-A1DA-945CCEE2ED80}" type="datetimeFigureOut">
              <a:rPr lang="en-US" smtClean="0"/>
              <a:t>10/28/2025</a:t>
            </a:fld>
            <a:endParaRPr lang="en-US"/>
          </a:p>
        </p:txBody>
      </p:sp>
      <p:sp>
        <p:nvSpPr>
          <p:cNvPr id="5" name="Slide Number Placeholder 4">
            <a:extLst>
              <a:ext uri="{FF2B5EF4-FFF2-40B4-BE49-F238E27FC236}">
                <a16:creationId xmlns:a16="http://schemas.microsoft.com/office/drawing/2014/main" id="{98FBDC76-671D-1671-DCE2-D5658BD40E29}"/>
              </a:ext>
            </a:extLst>
          </p:cNvPr>
          <p:cNvSpPr>
            <a:spLocks noGrp="1"/>
          </p:cNvSpPr>
          <p:nvPr>
            <p:ph type="sldNum" sz="quarter" idx="12"/>
          </p:nvPr>
        </p:nvSpPr>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274190059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0EAA6C9-A7F3-19F1-D17C-A1D83FAF553F}"/>
              </a:ext>
            </a:extLst>
          </p:cNvPr>
          <p:cNvSpPr>
            <a:spLocks noGrp="1"/>
          </p:cNvSpPr>
          <p:nvPr>
            <p:ph type="ftr" sz="quarter" idx="11"/>
          </p:nvPr>
        </p:nvSpPr>
        <p:spPr/>
        <p:txBody>
          <a:bodyPr/>
          <a:lstStyle/>
          <a:p>
            <a:endParaRPr lang="en-US"/>
          </a:p>
        </p:txBody>
      </p:sp>
      <p:sp>
        <p:nvSpPr>
          <p:cNvPr id="2" name="Date Placeholder 1">
            <a:extLst>
              <a:ext uri="{FF2B5EF4-FFF2-40B4-BE49-F238E27FC236}">
                <a16:creationId xmlns:a16="http://schemas.microsoft.com/office/drawing/2014/main" id="{49BC4D82-0182-501C-9231-46767680476E}"/>
              </a:ext>
            </a:extLst>
          </p:cNvPr>
          <p:cNvSpPr>
            <a:spLocks noGrp="1"/>
          </p:cNvSpPr>
          <p:nvPr>
            <p:ph type="dt" sz="half" idx="10"/>
          </p:nvPr>
        </p:nvSpPr>
        <p:spPr/>
        <p:txBody>
          <a:bodyPr/>
          <a:lstStyle/>
          <a:p>
            <a:fld id="{710AE426-CBD1-49BA-A1DA-945CCEE2ED80}" type="datetimeFigureOut">
              <a:rPr lang="en-US" smtClean="0"/>
              <a:t>10/28/2025</a:t>
            </a:fld>
            <a:endParaRPr lang="en-US"/>
          </a:p>
        </p:txBody>
      </p:sp>
      <p:sp>
        <p:nvSpPr>
          <p:cNvPr id="4" name="Slide Number Placeholder 3">
            <a:extLst>
              <a:ext uri="{FF2B5EF4-FFF2-40B4-BE49-F238E27FC236}">
                <a16:creationId xmlns:a16="http://schemas.microsoft.com/office/drawing/2014/main" id="{34EBB816-1B94-116F-92D4-6043AE9E0C6B}"/>
              </a:ext>
            </a:extLst>
          </p:cNvPr>
          <p:cNvSpPr>
            <a:spLocks noGrp="1"/>
          </p:cNvSpPr>
          <p:nvPr>
            <p:ph type="sldNum" sz="quarter" idx="12"/>
          </p:nvPr>
        </p:nvSpPr>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332423431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0C37F-77BE-E128-4248-D001C39E79C6}"/>
              </a:ext>
            </a:extLst>
          </p:cNvPr>
          <p:cNvSpPr>
            <a:spLocks noGrp="1"/>
          </p:cNvSpPr>
          <p:nvPr>
            <p:ph type="title"/>
          </p:nvPr>
        </p:nvSpPr>
        <p:spPr>
          <a:xfrm>
            <a:off x="612648" y="713232"/>
            <a:ext cx="3595634" cy="1625321"/>
          </a:xfrm>
        </p:spPr>
        <p:txBody>
          <a:bodyPr vert="horz" lIns="91440" tIns="45720" rIns="91440" bIns="45720" rtlCol="0" anchor="t">
            <a:normAutofit/>
          </a:bodyPr>
          <a:lstStyle>
            <a:lvl1pPr>
              <a:defRPr lang="en-US" dirty="0"/>
            </a:lvl1pPr>
          </a:lstStyle>
          <a:p>
            <a:pPr lvl="0"/>
            <a:r>
              <a:rPr lang="en-US"/>
              <a:t>Click to edit Master title style</a:t>
            </a:r>
            <a:endParaRPr lang="en-US" dirty="0"/>
          </a:p>
        </p:txBody>
      </p:sp>
      <p:sp>
        <p:nvSpPr>
          <p:cNvPr id="4" name="Text Placeholder 3">
            <a:extLst>
              <a:ext uri="{FF2B5EF4-FFF2-40B4-BE49-F238E27FC236}">
                <a16:creationId xmlns:a16="http://schemas.microsoft.com/office/drawing/2014/main" id="{EC0EEBFB-2026-6A35-33ED-F008376B67A0}"/>
              </a:ext>
            </a:extLst>
          </p:cNvPr>
          <p:cNvSpPr>
            <a:spLocks noGrp="1"/>
          </p:cNvSpPr>
          <p:nvPr>
            <p:ph type="body" sz="half" idx="2"/>
          </p:nvPr>
        </p:nvSpPr>
        <p:spPr>
          <a:xfrm>
            <a:off x="612648" y="2590800"/>
            <a:ext cx="3595634" cy="3713584"/>
          </a:xfrm>
        </p:spPr>
        <p:txBody>
          <a:bodyPr anchor="t">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a:extLst>
              <a:ext uri="{FF2B5EF4-FFF2-40B4-BE49-F238E27FC236}">
                <a16:creationId xmlns:a16="http://schemas.microsoft.com/office/drawing/2014/main" id="{9C85A215-184B-2105-0279-ED02F6445831}"/>
              </a:ext>
            </a:extLst>
          </p:cNvPr>
          <p:cNvSpPr>
            <a:spLocks noGrp="1"/>
          </p:cNvSpPr>
          <p:nvPr>
            <p:ph type="ftr" sz="quarter" idx="11"/>
          </p:nvPr>
        </p:nvSpPr>
        <p:spPr/>
        <p:txBody>
          <a:bodyPr/>
          <a:lstStyle/>
          <a:p>
            <a:endParaRPr lang="en-US"/>
          </a:p>
        </p:txBody>
      </p:sp>
      <p:sp>
        <p:nvSpPr>
          <p:cNvPr id="3" name="Content Placeholder 2">
            <a:extLst>
              <a:ext uri="{FF2B5EF4-FFF2-40B4-BE49-F238E27FC236}">
                <a16:creationId xmlns:a16="http://schemas.microsoft.com/office/drawing/2014/main" id="{2F3B20A8-A604-C977-02C0-083BA8663484}"/>
              </a:ext>
            </a:extLst>
          </p:cNvPr>
          <p:cNvSpPr>
            <a:spLocks noGrp="1"/>
          </p:cNvSpPr>
          <p:nvPr>
            <p:ph idx="1"/>
          </p:nvPr>
        </p:nvSpPr>
        <p:spPr>
          <a:xfrm>
            <a:off x="5134708" y="713232"/>
            <a:ext cx="6440258" cy="5591152"/>
          </a:xfrm>
        </p:spPr>
        <p:txBody>
          <a:bodyPr vert="horz" lIns="91440" tIns="45720" rIns="91440" bIns="45720" rtlCol="0">
            <a:normAutofit/>
          </a:bodyPr>
          <a:lstStyle>
            <a:lvl1pPr>
              <a:defRPr lang="en-US" dirty="0"/>
            </a:lvl1pPr>
            <a:lvl2pPr>
              <a:defRPr lang="en-US" dirty="0"/>
            </a:lvl2pPr>
            <a:lvl3pPr>
              <a:defRPr lang="en-US" dirty="0"/>
            </a:lvl3pPr>
            <a:lvl4pPr>
              <a:defRPr lang="en-US" dirty="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3F05638-7A56-469A-825A-1DFA600254C8}"/>
              </a:ext>
            </a:extLst>
          </p:cNvPr>
          <p:cNvSpPr>
            <a:spLocks noGrp="1"/>
          </p:cNvSpPr>
          <p:nvPr>
            <p:ph type="dt" sz="half" idx="10"/>
          </p:nvPr>
        </p:nvSpPr>
        <p:spPr/>
        <p:txBody>
          <a:bodyPr/>
          <a:lstStyle/>
          <a:p>
            <a:fld id="{710AE426-CBD1-49BA-A1DA-945CCEE2ED80}" type="datetimeFigureOut">
              <a:rPr lang="en-US" smtClean="0"/>
              <a:t>10/28/2025</a:t>
            </a:fld>
            <a:endParaRPr lang="en-US"/>
          </a:p>
        </p:txBody>
      </p:sp>
      <p:sp>
        <p:nvSpPr>
          <p:cNvPr id="7" name="Slide Number Placeholder 6">
            <a:extLst>
              <a:ext uri="{FF2B5EF4-FFF2-40B4-BE49-F238E27FC236}">
                <a16:creationId xmlns:a16="http://schemas.microsoft.com/office/drawing/2014/main" id="{32C7CA46-892B-253A-3A28-7414E17B837B}"/>
              </a:ext>
            </a:extLst>
          </p:cNvPr>
          <p:cNvSpPr>
            <a:spLocks noGrp="1"/>
          </p:cNvSpPr>
          <p:nvPr>
            <p:ph type="sldNum" sz="quarter" idx="12"/>
          </p:nvPr>
        </p:nvSpPr>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68408709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B06A09-98CF-FAC2-3708-AECC4360C651}"/>
              </a:ext>
            </a:extLst>
          </p:cNvPr>
          <p:cNvSpPr>
            <a:spLocks noGrp="1"/>
          </p:cNvSpPr>
          <p:nvPr>
            <p:ph type="title"/>
          </p:nvPr>
        </p:nvSpPr>
        <p:spPr>
          <a:xfrm>
            <a:off x="612648" y="713232"/>
            <a:ext cx="3595634" cy="1762083"/>
          </a:xfrm>
        </p:spPr>
        <p:txBody>
          <a:bodyPr vert="horz" lIns="91440" tIns="45720" rIns="91440" bIns="45720" rtlCol="0" anchor="t">
            <a:normAutofit/>
          </a:bodyPr>
          <a:lstStyle>
            <a:lvl1pPr>
              <a:defRPr lang="en-US" dirty="0"/>
            </a:lvl1pPr>
          </a:lstStyle>
          <a:p>
            <a:pPr lvl="0"/>
            <a:r>
              <a:rPr lang="en-US"/>
              <a:t>Click to edit Master title style</a:t>
            </a:r>
            <a:endParaRPr lang="en-US" dirty="0"/>
          </a:p>
        </p:txBody>
      </p:sp>
      <p:sp>
        <p:nvSpPr>
          <p:cNvPr id="4" name="Text Placeholder 3">
            <a:extLst>
              <a:ext uri="{FF2B5EF4-FFF2-40B4-BE49-F238E27FC236}">
                <a16:creationId xmlns:a16="http://schemas.microsoft.com/office/drawing/2014/main" id="{F32C4A61-EF2A-C5A5-B150-4448600B3937}"/>
              </a:ext>
            </a:extLst>
          </p:cNvPr>
          <p:cNvSpPr>
            <a:spLocks noGrp="1"/>
          </p:cNvSpPr>
          <p:nvPr>
            <p:ph type="body" sz="half" idx="2"/>
          </p:nvPr>
        </p:nvSpPr>
        <p:spPr>
          <a:xfrm>
            <a:off x="612648" y="2826137"/>
            <a:ext cx="3585586" cy="3346063"/>
          </a:xfrm>
        </p:spPr>
        <p:txBody>
          <a:bodyPr anchor="b"/>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a:extLst>
              <a:ext uri="{FF2B5EF4-FFF2-40B4-BE49-F238E27FC236}">
                <a16:creationId xmlns:a16="http://schemas.microsoft.com/office/drawing/2014/main" id="{7FDC75DA-9A78-9AB9-7171-95A08CC51C56}"/>
              </a:ext>
            </a:extLst>
          </p:cNvPr>
          <p:cNvSpPr>
            <a:spLocks noGrp="1"/>
          </p:cNvSpPr>
          <p:nvPr>
            <p:ph type="ftr" sz="quarter" idx="11"/>
          </p:nvPr>
        </p:nvSpPr>
        <p:spPr/>
        <p:txBody>
          <a:bodyPr/>
          <a:lstStyle/>
          <a:p>
            <a:endParaRPr lang="en-US"/>
          </a:p>
        </p:txBody>
      </p:sp>
      <p:sp>
        <p:nvSpPr>
          <p:cNvPr id="3" name="Picture Placeholder 2">
            <a:extLst>
              <a:ext uri="{FF2B5EF4-FFF2-40B4-BE49-F238E27FC236}">
                <a16:creationId xmlns:a16="http://schemas.microsoft.com/office/drawing/2014/main" id="{9571C769-CEC8-962A-01E6-15B0E056791E}"/>
              </a:ext>
            </a:extLst>
          </p:cNvPr>
          <p:cNvSpPr>
            <a:spLocks noGrp="1"/>
          </p:cNvSpPr>
          <p:nvPr>
            <p:ph type="pic" idx="1" hasCustomPrompt="1"/>
          </p:nvPr>
        </p:nvSpPr>
        <p:spPr>
          <a:xfrm>
            <a:off x="5340483" y="713232"/>
            <a:ext cx="6139637" cy="5458968"/>
          </a:xfrm>
          <a:blipFill dpi="0" rotWithShape="1">
            <a:blip r:embed="rId2">
              <a:alphaModFix amt="60000"/>
            </a:blip>
            <a:srcRect/>
            <a:stretch>
              <a:fillRect/>
            </a:stretch>
          </a:blipFill>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 </a:t>
            </a:r>
          </a:p>
        </p:txBody>
      </p:sp>
      <p:sp>
        <p:nvSpPr>
          <p:cNvPr id="5" name="Date Placeholder 4">
            <a:extLst>
              <a:ext uri="{FF2B5EF4-FFF2-40B4-BE49-F238E27FC236}">
                <a16:creationId xmlns:a16="http://schemas.microsoft.com/office/drawing/2014/main" id="{920B235E-39C7-4C78-20EF-DB48ECD9CB90}"/>
              </a:ext>
            </a:extLst>
          </p:cNvPr>
          <p:cNvSpPr>
            <a:spLocks noGrp="1"/>
          </p:cNvSpPr>
          <p:nvPr>
            <p:ph type="dt" sz="half" idx="10"/>
          </p:nvPr>
        </p:nvSpPr>
        <p:spPr/>
        <p:txBody>
          <a:bodyPr/>
          <a:lstStyle/>
          <a:p>
            <a:fld id="{710AE426-CBD1-49BA-A1DA-945CCEE2ED80}" type="datetimeFigureOut">
              <a:rPr lang="en-US" smtClean="0"/>
              <a:t>10/28/2025</a:t>
            </a:fld>
            <a:endParaRPr lang="en-US"/>
          </a:p>
        </p:txBody>
      </p:sp>
      <p:sp>
        <p:nvSpPr>
          <p:cNvPr id="7" name="Slide Number Placeholder 6">
            <a:extLst>
              <a:ext uri="{FF2B5EF4-FFF2-40B4-BE49-F238E27FC236}">
                <a16:creationId xmlns:a16="http://schemas.microsoft.com/office/drawing/2014/main" id="{5EFE1A03-DCCB-53C7-DBFE-2AD55C90591B}"/>
              </a:ext>
            </a:extLst>
          </p:cNvPr>
          <p:cNvSpPr>
            <a:spLocks noGrp="1"/>
          </p:cNvSpPr>
          <p:nvPr>
            <p:ph type="sldNum" sz="quarter" idx="12"/>
          </p:nvPr>
        </p:nvSpPr>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323273349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Conclusion">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a:xfrm>
            <a:off x="114299" y="89808"/>
            <a:ext cx="11462003" cy="2514600"/>
          </a:xfrm>
        </p:spPr>
        <p:txBody>
          <a:bodyPr anchor="t">
            <a:normAutofit/>
          </a:bodyPr>
          <a:lstStyle>
            <a:lvl1pPr>
              <a:defRPr sz="7200"/>
            </a:lvl1pPr>
          </a:lstStyle>
          <a:p>
            <a:r>
              <a:rPr lang="en-US"/>
              <a:t>Click to edit Master title style</a:t>
            </a:r>
            <a:endParaRPr lang="en-US" dirty="0"/>
          </a:p>
        </p:txBody>
      </p:sp>
      <p:sp>
        <p:nvSpPr>
          <p:cNvPr id="8" name="Content Placeholder 7">
            <a:extLst>
              <a:ext uri="{FF2B5EF4-FFF2-40B4-BE49-F238E27FC236}">
                <a16:creationId xmlns:a16="http://schemas.microsoft.com/office/drawing/2014/main" id="{C7E1FCC9-2D1D-9C6B-8C9A-E3D0A77DBEF0}"/>
              </a:ext>
            </a:extLst>
          </p:cNvPr>
          <p:cNvSpPr>
            <a:spLocks noGrp="1"/>
          </p:cNvSpPr>
          <p:nvPr>
            <p:ph sz="quarter" idx="13"/>
          </p:nvPr>
        </p:nvSpPr>
        <p:spPr>
          <a:xfrm>
            <a:off x="612775" y="3118757"/>
            <a:ext cx="10963528" cy="2620736"/>
          </a:xfrm>
        </p:spPr>
        <p:txBody>
          <a:bodyPr/>
          <a:lstStyle>
            <a:lvl1pPr marL="0" indent="0">
              <a:buNone/>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p>
            <a:endParaRPr lang="en-US"/>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p>
            <a:fld id="{710AE426-CBD1-49BA-A1DA-945CCEE2ED80}" type="datetimeFigureOut">
              <a:rPr lang="en-US" smtClean="0"/>
              <a:t>10/28/2025</a:t>
            </a:fld>
            <a:endParaRPr lang="en-US"/>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3689196669"/>
      </p:ext>
    </p:extLst>
  </p:cSld>
  <p:clrMapOvr>
    <a:overrideClrMapping bg1="dk1" tx1="lt1" bg2="dk2" tx2="lt2" accent1="accent1" accent2="accent2" accent3="accent3" accent4="accent4" accent5="accent5" accent6="accent6" hlink="hlink" folHlink="folHlink"/>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Conclusion 2">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a:xfrm>
            <a:off x="612647" y="1627318"/>
            <a:ext cx="8430767" cy="1842020"/>
          </a:xfrm>
        </p:spPr>
        <p:txBody>
          <a:bodyPr anchor="b">
            <a:noAutofit/>
          </a:bodyPr>
          <a:lstStyle>
            <a:lvl1pPr>
              <a:defRPr sz="7200"/>
            </a:lvl1pPr>
          </a:lstStyle>
          <a:p>
            <a:r>
              <a:rPr lang="en-US"/>
              <a:t>Click to edit Master title style</a:t>
            </a:r>
            <a:endParaRPr lang="en-US" dirty="0"/>
          </a:p>
        </p:txBody>
      </p:sp>
      <p:sp>
        <p:nvSpPr>
          <p:cNvPr id="7" name="Content Placeholder 6">
            <a:extLst>
              <a:ext uri="{FF2B5EF4-FFF2-40B4-BE49-F238E27FC236}">
                <a16:creationId xmlns:a16="http://schemas.microsoft.com/office/drawing/2014/main" id="{053FFEDA-E57B-DF13-2394-A1514E15F85A}"/>
              </a:ext>
            </a:extLst>
          </p:cNvPr>
          <p:cNvSpPr>
            <a:spLocks noGrp="1"/>
          </p:cNvSpPr>
          <p:nvPr>
            <p:ph sz="quarter" idx="14"/>
          </p:nvPr>
        </p:nvSpPr>
        <p:spPr>
          <a:xfrm>
            <a:off x="612775" y="3622674"/>
            <a:ext cx="8430639" cy="1608008"/>
          </a:xfrm>
        </p:spPr>
        <p:txBody>
          <a:bodyPr>
            <a:normAutofit/>
          </a:bodyPr>
          <a:lstStyle>
            <a:lvl1pPr marL="0" indent="0">
              <a:buNone/>
              <a:defRPr sz="1800"/>
            </a:lvl1pPr>
            <a:lvl2pPr marL="228600" indent="0">
              <a:buNone/>
              <a:defRPr sz="1600"/>
            </a:lvl2pPr>
            <a:lvl3pPr marL="457200" indent="0">
              <a:buNone/>
              <a:defRPr sz="1400"/>
            </a:lvl3pPr>
            <a:lvl4pPr marL="685800" indent="0">
              <a:buNone/>
              <a:defRPr sz="1400"/>
            </a:lvl4pPr>
            <a:lvl5pPr marL="914400" indent="0">
              <a:buNone/>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p>
            <a:endParaRPr lang="en-US"/>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p>
            <a:fld id="{710AE426-CBD1-49BA-A1DA-945CCEE2ED80}" type="datetimeFigureOut">
              <a:rPr lang="en-US" smtClean="0"/>
              <a:t>10/28/2025</a:t>
            </a:fld>
            <a:endParaRPr lang="en-US"/>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2828149728"/>
      </p:ext>
    </p:extLst>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36E9A-8E96-CD8C-7598-F87632CD81CF}"/>
              </a:ext>
            </a:extLst>
          </p:cNvPr>
          <p:cNvSpPr>
            <a:spLocks noGrp="1"/>
          </p:cNvSpPr>
          <p:nvPr>
            <p:ph type="ctrTitle"/>
          </p:nvPr>
        </p:nvSpPr>
        <p:spPr>
          <a:xfrm>
            <a:off x="82391" y="82209"/>
            <a:ext cx="10280809" cy="4572000"/>
          </a:xfrm>
        </p:spPr>
        <p:txBody>
          <a:bodyPr vert="horz" lIns="91440" tIns="45720" rIns="91440" bIns="45720" rtlCol="0" anchor="t">
            <a:normAutofit/>
          </a:bodyPr>
          <a:lstStyle>
            <a:lvl1pPr>
              <a:defRPr lang="en-US" sz="7800" dirty="0"/>
            </a:lvl1pPr>
          </a:lstStyle>
          <a:p>
            <a:pPr lvl="0"/>
            <a:r>
              <a:rPr lang="en-US"/>
              <a:t>Click to edit Master title style</a:t>
            </a:r>
            <a:endParaRPr lang="en-US" dirty="0"/>
          </a:p>
        </p:txBody>
      </p:sp>
      <p:sp>
        <p:nvSpPr>
          <p:cNvPr id="3" name="Subtitle 2">
            <a:extLst>
              <a:ext uri="{FF2B5EF4-FFF2-40B4-BE49-F238E27FC236}">
                <a16:creationId xmlns:a16="http://schemas.microsoft.com/office/drawing/2014/main" id="{2BDC76B8-60F6-62D3-9F73-E81662203017}"/>
              </a:ext>
            </a:extLst>
          </p:cNvPr>
          <p:cNvSpPr>
            <a:spLocks noGrp="1"/>
          </p:cNvSpPr>
          <p:nvPr>
            <p:ph type="subTitle" idx="1"/>
          </p:nvPr>
        </p:nvSpPr>
        <p:spPr>
          <a:xfrm>
            <a:off x="612646" y="4800600"/>
            <a:ext cx="7083554" cy="1093304"/>
          </a:xfrm>
        </p:spPr>
        <p:txBody>
          <a:bodyPr vert="horz" lIns="91440" tIns="45720" rIns="91440" bIns="45720" rtlCol="0" anchor="b">
            <a:normAutofit/>
          </a:bodyPr>
          <a:lstStyle>
            <a:lvl1pPr marL="0" indent="0">
              <a:buNone/>
              <a:defRPr lang="en-US" sz="1600" dirty="0"/>
            </a:lvl1pPr>
          </a:lstStyle>
          <a:p>
            <a:pPr lvl="0"/>
            <a:r>
              <a:rPr lang="en-US"/>
              <a:t>Click to edit Master subtitle style</a:t>
            </a:r>
            <a:endParaRPr lang="en-US" dirty="0"/>
          </a:p>
        </p:txBody>
      </p:sp>
      <p:sp>
        <p:nvSpPr>
          <p:cNvPr id="5" name="Footer Placeholder 4">
            <a:extLst>
              <a:ext uri="{FF2B5EF4-FFF2-40B4-BE49-F238E27FC236}">
                <a16:creationId xmlns:a16="http://schemas.microsoft.com/office/drawing/2014/main" id="{5B407A58-3351-E479-1A0C-2FF49FA42707}"/>
              </a:ext>
            </a:extLst>
          </p:cNvPr>
          <p:cNvSpPr>
            <a:spLocks noGrp="1"/>
          </p:cNvSpPr>
          <p:nvPr>
            <p:ph type="ftr" sz="quarter" idx="11"/>
          </p:nvPr>
        </p:nvSpPr>
        <p:spPr/>
        <p:txBody>
          <a:bodyPr/>
          <a:lstStyle/>
          <a:p>
            <a:endParaRPr lang="en-US"/>
          </a:p>
        </p:txBody>
      </p:sp>
      <p:sp>
        <p:nvSpPr>
          <p:cNvPr id="4" name="Date Placeholder 3">
            <a:extLst>
              <a:ext uri="{FF2B5EF4-FFF2-40B4-BE49-F238E27FC236}">
                <a16:creationId xmlns:a16="http://schemas.microsoft.com/office/drawing/2014/main" id="{EAE2DAFA-435E-AAF9-8B67-495E5AFDCD91}"/>
              </a:ext>
            </a:extLst>
          </p:cNvPr>
          <p:cNvSpPr>
            <a:spLocks noGrp="1"/>
          </p:cNvSpPr>
          <p:nvPr>
            <p:ph type="dt" sz="half" idx="10"/>
          </p:nvPr>
        </p:nvSpPr>
        <p:spPr/>
        <p:txBody>
          <a:bodyPr/>
          <a:lstStyle/>
          <a:p>
            <a:fld id="{710AE426-CBD1-49BA-A1DA-945CCEE2ED80}" type="datetimeFigureOut">
              <a:rPr lang="en-US" smtClean="0"/>
              <a:t>10/28/2025</a:t>
            </a:fld>
            <a:endParaRPr lang="en-US"/>
          </a:p>
        </p:txBody>
      </p:sp>
      <p:sp>
        <p:nvSpPr>
          <p:cNvPr id="6" name="Slide Number Placeholder 5">
            <a:extLst>
              <a:ext uri="{FF2B5EF4-FFF2-40B4-BE49-F238E27FC236}">
                <a16:creationId xmlns:a16="http://schemas.microsoft.com/office/drawing/2014/main" id="{81789E10-2433-2ECB-9C92-571B583A4CF1}"/>
              </a:ext>
            </a:extLst>
          </p:cNvPr>
          <p:cNvSpPr>
            <a:spLocks noGrp="1"/>
          </p:cNvSpPr>
          <p:nvPr>
            <p:ph type="sldNum" sz="quarter" idx="12"/>
          </p:nvPr>
        </p:nvSpPr>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1116745473"/>
      </p:ext>
    </p:extLst>
  </p:cSld>
  <p:clrMapOvr>
    <a:masterClrMapping/>
  </p:clrMapOvr>
  <p:extLst>
    <p:ext uri="{DCECCB84-F9BA-43D5-87BE-67443E8EF086}">
      <p15:sldGuideLst xmlns:p15="http://schemas.microsoft.com/office/powerpoint/2012/main">
        <p15:guide id="5" orient="horz" pos="2160">
          <p15:clr>
            <a:srgbClr val="FBAE40"/>
          </p15:clr>
        </p15:guide>
        <p15:guide id="6"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36E9A-8E96-CD8C-7598-F87632CD81CF}"/>
              </a:ext>
            </a:extLst>
          </p:cNvPr>
          <p:cNvSpPr>
            <a:spLocks noGrp="1"/>
          </p:cNvSpPr>
          <p:nvPr>
            <p:ph type="ctrTitle"/>
          </p:nvPr>
        </p:nvSpPr>
        <p:spPr>
          <a:xfrm>
            <a:off x="612647" y="1143000"/>
            <a:ext cx="8683753" cy="3095149"/>
          </a:xfrm>
        </p:spPr>
        <p:txBody>
          <a:bodyPr vert="horz" lIns="91440" tIns="45720" rIns="91440" bIns="45720" rtlCol="0" anchor="b">
            <a:normAutofit/>
          </a:bodyPr>
          <a:lstStyle>
            <a:lvl1pPr>
              <a:defRPr lang="en-US" sz="6000" dirty="0"/>
            </a:lvl1pPr>
          </a:lstStyle>
          <a:p>
            <a:pPr lvl="0"/>
            <a:r>
              <a:rPr lang="en-US"/>
              <a:t>Click to edit Master title style</a:t>
            </a:r>
            <a:endParaRPr lang="en-US" dirty="0"/>
          </a:p>
        </p:txBody>
      </p:sp>
      <p:sp>
        <p:nvSpPr>
          <p:cNvPr id="3" name="Subtitle 2">
            <a:extLst>
              <a:ext uri="{FF2B5EF4-FFF2-40B4-BE49-F238E27FC236}">
                <a16:creationId xmlns:a16="http://schemas.microsoft.com/office/drawing/2014/main" id="{2BDC76B8-60F6-62D3-9F73-E81662203017}"/>
              </a:ext>
            </a:extLst>
          </p:cNvPr>
          <p:cNvSpPr>
            <a:spLocks noGrp="1"/>
          </p:cNvSpPr>
          <p:nvPr>
            <p:ph type="subTitle" idx="1"/>
          </p:nvPr>
        </p:nvSpPr>
        <p:spPr>
          <a:xfrm>
            <a:off x="612647" y="4498848"/>
            <a:ext cx="6881457" cy="1014984"/>
          </a:xfrm>
        </p:spPr>
        <p:txBody>
          <a:bodyPr vert="horz" lIns="91440" tIns="45720" rIns="91440" bIns="45720" rtlCol="0">
            <a:normAutofit/>
          </a:bodyPr>
          <a:lstStyle>
            <a:lvl1pPr marL="0" indent="0">
              <a:buNone/>
              <a:defRPr lang="en-US" sz="1800" dirty="0"/>
            </a:lvl1pPr>
          </a:lstStyle>
          <a:p>
            <a:pPr lvl="0"/>
            <a:r>
              <a:rPr lang="en-US"/>
              <a:t>Click to edit Master subtitle style</a:t>
            </a:r>
            <a:endParaRPr lang="en-US" dirty="0"/>
          </a:p>
        </p:txBody>
      </p:sp>
      <p:sp>
        <p:nvSpPr>
          <p:cNvPr id="5" name="Footer Placeholder 4">
            <a:extLst>
              <a:ext uri="{FF2B5EF4-FFF2-40B4-BE49-F238E27FC236}">
                <a16:creationId xmlns:a16="http://schemas.microsoft.com/office/drawing/2014/main" id="{5B407A58-3351-E479-1A0C-2FF49FA42707}"/>
              </a:ext>
            </a:extLst>
          </p:cNvPr>
          <p:cNvSpPr>
            <a:spLocks noGrp="1"/>
          </p:cNvSpPr>
          <p:nvPr>
            <p:ph type="ftr" sz="quarter" idx="11"/>
          </p:nvPr>
        </p:nvSpPr>
        <p:spPr>
          <a:xfrm>
            <a:off x="612647" y="6343955"/>
            <a:ext cx="2805405" cy="365125"/>
          </a:xfrm>
        </p:spPr>
        <p:txBody>
          <a:bodyPr/>
          <a:lstStyle/>
          <a:p>
            <a:endParaRPr lang="en-US"/>
          </a:p>
        </p:txBody>
      </p:sp>
      <p:sp>
        <p:nvSpPr>
          <p:cNvPr id="4" name="Date Placeholder 3">
            <a:extLst>
              <a:ext uri="{FF2B5EF4-FFF2-40B4-BE49-F238E27FC236}">
                <a16:creationId xmlns:a16="http://schemas.microsoft.com/office/drawing/2014/main" id="{EAE2DAFA-435E-AAF9-8B67-495E5AFDCD91}"/>
              </a:ext>
            </a:extLst>
          </p:cNvPr>
          <p:cNvSpPr>
            <a:spLocks noGrp="1"/>
          </p:cNvSpPr>
          <p:nvPr>
            <p:ph type="dt" sz="half" idx="10"/>
          </p:nvPr>
        </p:nvSpPr>
        <p:spPr>
          <a:xfrm>
            <a:off x="8221509" y="6343955"/>
            <a:ext cx="2875064" cy="365125"/>
          </a:xfrm>
        </p:spPr>
        <p:txBody>
          <a:bodyPr/>
          <a:lstStyle/>
          <a:p>
            <a:fld id="{710AE426-CBD1-49BA-A1DA-945CCEE2ED80}" type="datetimeFigureOut">
              <a:rPr lang="en-US" smtClean="0"/>
              <a:t>10/28/2025</a:t>
            </a:fld>
            <a:endParaRPr lang="en-US"/>
          </a:p>
        </p:txBody>
      </p:sp>
      <p:sp>
        <p:nvSpPr>
          <p:cNvPr id="6" name="Slide Number Placeholder 5">
            <a:extLst>
              <a:ext uri="{FF2B5EF4-FFF2-40B4-BE49-F238E27FC236}">
                <a16:creationId xmlns:a16="http://schemas.microsoft.com/office/drawing/2014/main" id="{81789E10-2433-2ECB-9C92-571B583A4CF1}"/>
              </a:ext>
            </a:extLst>
          </p:cNvPr>
          <p:cNvSpPr>
            <a:spLocks noGrp="1"/>
          </p:cNvSpPr>
          <p:nvPr>
            <p:ph type="sldNum" sz="quarter" idx="12"/>
          </p:nvPr>
        </p:nvSpPr>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2270715453"/>
      </p:ext>
    </p:extLst>
  </p:cSld>
  <p:clrMapOvr>
    <a:masterClrMapping/>
  </p:clrMapOvr>
  <p:extLst>
    <p:ext uri="{DCECCB84-F9BA-43D5-87BE-67443E8EF086}">
      <p15:sldGuideLst xmlns:p15="http://schemas.microsoft.com/office/powerpoint/2012/main">
        <p15:guide id="5" orient="horz" pos="2160">
          <p15:clr>
            <a:srgbClr val="FBAE40"/>
          </p15:clr>
        </p15:guide>
        <p15:guide id="6"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3">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36E9A-8E96-CD8C-7598-F87632CD81CF}"/>
              </a:ext>
            </a:extLst>
          </p:cNvPr>
          <p:cNvSpPr>
            <a:spLocks noGrp="1"/>
          </p:cNvSpPr>
          <p:nvPr>
            <p:ph type="ctrTitle"/>
          </p:nvPr>
        </p:nvSpPr>
        <p:spPr>
          <a:xfrm>
            <a:off x="82391" y="82209"/>
            <a:ext cx="9899809" cy="4572000"/>
          </a:xfrm>
        </p:spPr>
        <p:txBody>
          <a:bodyPr vert="horz" lIns="91440" tIns="45720" rIns="91440" bIns="45720" rtlCol="0" anchor="t">
            <a:normAutofit/>
          </a:bodyPr>
          <a:lstStyle>
            <a:lvl1pPr>
              <a:defRPr lang="en-US" sz="7000" dirty="0"/>
            </a:lvl1pPr>
          </a:lstStyle>
          <a:p>
            <a:pPr lvl="0"/>
            <a:r>
              <a:rPr lang="en-US"/>
              <a:t>Click to edit Master title style</a:t>
            </a:r>
            <a:endParaRPr lang="en-US" dirty="0"/>
          </a:p>
        </p:txBody>
      </p:sp>
      <p:sp>
        <p:nvSpPr>
          <p:cNvPr id="3" name="Subtitle 2">
            <a:extLst>
              <a:ext uri="{FF2B5EF4-FFF2-40B4-BE49-F238E27FC236}">
                <a16:creationId xmlns:a16="http://schemas.microsoft.com/office/drawing/2014/main" id="{2BDC76B8-60F6-62D3-9F73-E81662203017}"/>
              </a:ext>
            </a:extLst>
          </p:cNvPr>
          <p:cNvSpPr>
            <a:spLocks noGrp="1"/>
          </p:cNvSpPr>
          <p:nvPr>
            <p:ph type="subTitle" idx="1"/>
          </p:nvPr>
        </p:nvSpPr>
        <p:spPr>
          <a:xfrm>
            <a:off x="612646" y="4800600"/>
            <a:ext cx="7083554" cy="1093304"/>
          </a:xfrm>
        </p:spPr>
        <p:txBody>
          <a:bodyPr vert="horz" lIns="91440" tIns="45720" rIns="91440" bIns="45720" rtlCol="0" anchor="b">
            <a:normAutofit/>
          </a:bodyPr>
          <a:lstStyle>
            <a:lvl1pPr marL="0" indent="0">
              <a:buNone/>
              <a:defRPr lang="en-US" sz="1600" dirty="0"/>
            </a:lvl1pPr>
          </a:lstStyle>
          <a:p>
            <a:pPr lvl="0"/>
            <a:r>
              <a:rPr lang="en-US"/>
              <a:t>Click to edit Master subtitle style</a:t>
            </a:r>
            <a:endParaRPr lang="en-US" dirty="0"/>
          </a:p>
        </p:txBody>
      </p:sp>
      <p:sp>
        <p:nvSpPr>
          <p:cNvPr id="5" name="Footer Placeholder 4">
            <a:extLst>
              <a:ext uri="{FF2B5EF4-FFF2-40B4-BE49-F238E27FC236}">
                <a16:creationId xmlns:a16="http://schemas.microsoft.com/office/drawing/2014/main" id="{5B407A58-3351-E479-1A0C-2FF49FA42707}"/>
              </a:ext>
            </a:extLst>
          </p:cNvPr>
          <p:cNvSpPr>
            <a:spLocks noGrp="1"/>
          </p:cNvSpPr>
          <p:nvPr>
            <p:ph type="ftr" sz="quarter" idx="11"/>
          </p:nvPr>
        </p:nvSpPr>
        <p:spPr/>
        <p:txBody>
          <a:bodyPr/>
          <a:lstStyle/>
          <a:p>
            <a:endParaRPr lang="en-US"/>
          </a:p>
        </p:txBody>
      </p:sp>
      <p:sp>
        <p:nvSpPr>
          <p:cNvPr id="4" name="Date Placeholder 3">
            <a:extLst>
              <a:ext uri="{FF2B5EF4-FFF2-40B4-BE49-F238E27FC236}">
                <a16:creationId xmlns:a16="http://schemas.microsoft.com/office/drawing/2014/main" id="{EAE2DAFA-435E-AAF9-8B67-495E5AFDCD91}"/>
              </a:ext>
            </a:extLst>
          </p:cNvPr>
          <p:cNvSpPr>
            <a:spLocks noGrp="1"/>
          </p:cNvSpPr>
          <p:nvPr>
            <p:ph type="dt" sz="half" idx="10"/>
          </p:nvPr>
        </p:nvSpPr>
        <p:spPr/>
        <p:txBody>
          <a:bodyPr/>
          <a:lstStyle/>
          <a:p>
            <a:fld id="{710AE426-CBD1-49BA-A1DA-945CCEE2ED80}" type="datetimeFigureOut">
              <a:rPr lang="en-US" smtClean="0"/>
              <a:t>10/28/2025</a:t>
            </a:fld>
            <a:endParaRPr lang="en-US"/>
          </a:p>
        </p:txBody>
      </p:sp>
      <p:sp>
        <p:nvSpPr>
          <p:cNvPr id="6" name="Slide Number Placeholder 5">
            <a:extLst>
              <a:ext uri="{FF2B5EF4-FFF2-40B4-BE49-F238E27FC236}">
                <a16:creationId xmlns:a16="http://schemas.microsoft.com/office/drawing/2014/main" id="{81789E10-2433-2ECB-9C92-571B583A4CF1}"/>
              </a:ext>
            </a:extLst>
          </p:cNvPr>
          <p:cNvSpPr>
            <a:spLocks noGrp="1"/>
          </p:cNvSpPr>
          <p:nvPr>
            <p:ph type="sldNum" sz="quarter" idx="12"/>
          </p:nvPr>
        </p:nvSpPr>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3592446869"/>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5" orient="horz" pos="2160">
          <p15:clr>
            <a:srgbClr val="FBAE40"/>
          </p15:clr>
        </p15:guide>
        <p15:guide id="6"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36E9A-8E96-CD8C-7598-F87632CD81CF}"/>
              </a:ext>
            </a:extLst>
          </p:cNvPr>
          <p:cNvSpPr>
            <a:spLocks noGrp="1"/>
          </p:cNvSpPr>
          <p:nvPr>
            <p:ph type="ctrTitle"/>
          </p:nvPr>
        </p:nvSpPr>
        <p:spPr>
          <a:xfrm>
            <a:off x="1752600" y="1447800"/>
            <a:ext cx="8686800" cy="2491655"/>
          </a:xfrm>
        </p:spPr>
        <p:txBody>
          <a:bodyPr anchor="b">
            <a:normAutofit/>
          </a:bodyPr>
          <a:lstStyle>
            <a:lvl1pPr algn="ctr">
              <a:defRPr sz="60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2BDC76B8-60F6-62D3-9F73-E81662203017}"/>
              </a:ext>
            </a:extLst>
          </p:cNvPr>
          <p:cNvSpPr>
            <a:spLocks noGrp="1"/>
          </p:cNvSpPr>
          <p:nvPr>
            <p:ph type="subTitle" idx="1"/>
          </p:nvPr>
        </p:nvSpPr>
        <p:spPr>
          <a:xfrm>
            <a:off x="2301923" y="4039648"/>
            <a:ext cx="7588155" cy="1029310"/>
          </a:xfrm>
        </p:spPr>
        <p:txBody>
          <a:bodyPr>
            <a:normAutofit/>
          </a:bodyPr>
          <a:lstStyle>
            <a:lvl1pPr marL="0" indent="0" algn="ctr">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5" name="Footer Placeholder 4">
            <a:extLst>
              <a:ext uri="{FF2B5EF4-FFF2-40B4-BE49-F238E27FC236}">
                <a16:creationId xmlns:a16="http://schemas.microsoft.com/office/drawing/2014/main" id="{5B407A58-3351-E479-1A0C-2FF49FA42707}"/>
              </a:ext>
            </a:extLst>
          </p:cNvPr>
          <p:cNvSpPr>
            <a:spLocks noGrp="1"/>
          </p:cNvSpPr>
          <p:nvPr>
            <p:ph type="ftr" sz="quarter" idx="11"/>
          </p:nvPr>
        </p:nvSpPr>
        <p:spPr/>
        <p:txBody>
          <a:bodyPr/>
          <a:lstStyle/>
          <a:p>
            <a:endParaRPr lang="en-US"/>
          </a:p>
        </p:txBody>
      </p:sp>
      <p:sp>
        <p:nvSpPr>
          <p:cNvPr id="4" name="Date Placeholder 3">
            <a:extLst>
              <a:ext uri="{FF2B5EF4-FFF2-40B4-BE49-F238E27FC236}">
                <a16:creationId xmlns:a16="http://schemas.microsoft.com/office/drawing/2014/main" id="{EAE2DAFA-435E-AAF9-8B67-495E5AFDCD91}"/>
              </a:ext>
            </a:extLst>
          </p:cNvPr>
          <p:cNvSpPr>
            <a:spLocks noGrp="1"/>
          </p:cNvSpPr>
          <p:nvPr>
            <p:ph type="dt" sz="half" idx="10"/>
          </p:nvPr>
        </p:nvSpPr>
        <p:spPr/>
        <p:txBody>
          <a:bodyPr/>
          <a:lstStyle/>
          <a:p>
            <a:fld id="{710AE426-CBD1-49BA-A1DA-945CCEE2ED80}" type="datetimeFigureOut">
              <a:rPr lang="en-US" smtClean="0"/>
              <a:t>10/28/2025</a:t>
            </a:fld>
            <a:endParaRPr lang="en-US"/>
          </a:p>
        </p:txBody>
      </p:sp>
      <p:sp>
        <p:nvSpPr>
          <p:cNvPr id="6" name="Slide Number Placeholder 5">
            <a:extLst>
              <a:ext uri="{FF2B5EF4-FFF2-40B4-BE49-F238E27FC236}">
                <a16:creationId xmlns:a16="http://schemas.microsoft.com/office/drawing/2014/main" id="{81789E10-2433-2ECB-9C92-571B583A4CF1}"/>
              </a:ext>
            </a:extLst>
          </p:cNvPr>
          <p:cNvSpPr>
            <a:spLocks noGrp="1"/>
          </p:cNvSpPr>
          <p:nvPr>
            <p:ph type="sldNum" sz="quarter" idx="12"/>
          </p:nvPr>
        </p:nvSpPr>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1312882579"/>
      </p:ext>
    </p:extLst>
  </p:cSld>
  <p:clrMapOvr>
    <a:masterClrMapping/>
  </p:clrMapOvr>
  <p:extLst>
    <p:ext uri="{DCECCB84-F9BA-43D5-87BE-67443E8EF086}">
      <p15:sldGuideLst xmlns:p15="http://schemas.microsoft.com/office/powerpoint/2012/main">
        <p15:guide id="5" orient="horz" pos="2160">
          <p15:clr>
            <a:srgbClr val="FBAE40"/>
          </p15:clr>
        </p15:guide>
        <p15:guide id="6" pos="3840">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theme" Target="../theme/theme1.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5BFB69-9245-EC58-F1DE-FEB625BD336A}"/>
              </a:ext>
            </a:extLst>
          </p:cNvPr>
          <p:cNvSpPr>
            <a:spLocks noGrp="1"/>
          </p:cNvSpPr>
          <p:nvPr>
            <p:ph type="title"/>
          </p:nvPr>
        </p:nvSpPr>
        <p:spPr>
          <a:xfrm>
            <a:off x="612648" y="514649"/>
            <a:ext cx="10963655" cy="972373"/>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516AFD5-5144-C460-0CA4-644BC4A93C02}"/>
              </a:ext>
            </a:extLst>
          </p:cNvPr>
          <p:cNvSpPr>
            <a:spLocks noGrp="1"/>
          </p:cNvSpPr>
          <p:nvPr>
            <p:ph type="body" idx="1"/>
          </p:nvPr>
        </p:nvSpPr>
        <p:spPr>
          <a:xfrm>
            <a:off x="612647" y="1709862"/>
            <a:ext cx="10963656" cy="451375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D4E1B7C8-DA74-800B-EE14-A39E9DB32DE4}"/>
              </a:ext>
            </a:extLst>
          </p:cNvPr>
          <p:cNvSpPr>
            <a:spLocks noGrp="1"/>
          </p:cNvSpPr>
          <p:nvPr>
            <p:ph type="ftr" sz="quarter" idx="3"/>
          </p:nvPr>
        </p:nvSpPr>
        <p:spPr>
          <a:xfrm>
            <a:off x="612647" y="6343955"/>
            <a:ext cx="2805405" cy="365125"/>
          </a:xfrm>
          <a:prstGeom prst="rect">
            <a:avLst/>
          </a:prstGeom>
        </p:spPr>
        <p:txBody>
          <a:bodyPr vert="horz" lIns="91440" tIns="45720" rIns="91440" bIns="45720" rtlCol="0" anchor="ctr"/>
          <a:lstStyle>
            <a:lvl1pPr algn="l">
              <a:defRPr sz="800">
                <a:solidFill>
                  <a:schemeClr val="tx1"/>
                </a:solidFill>
              </a:defRPr>
            </a:lvl1pPr>
          </a:lstStyle>
          <a:p>
            <a:endParaRPr lang="en-US"/>
          </a:p>
        </p:txBody>
      </p:sp>
      <p:sp>
        <p:nvSpPr>
          <p:cNvPr id="4" name="Date Placeholder 3">
            <a:extLst>
              <a:ext uri="{FF2B5EF4-FFF2-40B4-BE49-F238E27FC236}">
                <a16:creationId xmlns:a16="http://schemas.microsoft.com/office/drawing/2014/main" id="{3995753E-AF8A-7E04-8A1A-205B755A0215}"/>
              </a:ext>
            </a:extLst>
          </p:cNvPr>
          <p:cNvSpPr>
            <a:spLocks noGrp="1"/>
          </p:cNvSpPr>
          <p:nvPr>
            <p:ph type="dt" sz="half" idx="2"/>
          </p:nvPr>
        </p:nvSpPr>
        <p:spPr>
          <a:xfrm>
            <a:off x="8893929" y="6343955"/>
            <a:ext cx="2202644" cy="365125"/>
          </a:xfrm>
          <a:prstGeom prst="rect">
            <a:avLst/>
          </a:prstGeom>
        </p:spPr>
        <p:txBody>
          <a:bodyPr vert="horz" lIns="91440" tIns="45720" rIns="91440" bIns="45720" rtlCol="0" anchor="ctr"/>
          <a:lstStyle>
            <a:lvl1pPr algn="r">
              <a:defRPr sz="800">
                <a:solidFill>
                  <a:schemeClr val="tx1"/>
                </a:solidFill>
              </a:defRPr>
            </a:lvl1pPr>
          </a:lstStyle>
          <a:p>
            <a:fld id="{710AE426-CBD1-49BA-A1DA-945CCEE2ED80}" type="datetimeFigureOut">
              <a:rPr lang="en-US" smtClean="0"/>
              <a:t>10/28/2025</a:t>
            </a:fld>
            <a:endParaRPr lang="en-US"/>
          </a:p>
        </p:txBody>
      </p:sp>
      <p:sp>
        <p:nvSpPr>
          <p:cNvPr id="6" name="Slide Number Placeholder 5">
            <a:extLst>
              <a:ext uri="{FF2B5EF4-FFF2-40B4-BE49-F238E27FC236}">
                <a16:creationId xmlns:a16="http://schemas.microsoft.com/office/drawing/2014/main" id="{7AC1647D-0DF0-CA1B-F723-EF7B8F508DB7}"/>
              </a:ext>
            </a:extLst>
          </p:cNvPr>
          <p:cNvSpPr>
            <a:spLocks noGrp="1"/>
          </p:cNvSpPr>
          <p:nvPr>
            <p:ph type="sldNum" sz="quarter" idx="4"/>
          </p:nvPr>
        </p:nvSpPr>
        <p:spPr>
          <a:xfrm>
            <a:off x="11147096" y="6343955"/>
            <a:ext cx="429207" cy="365125"/>
          </a:xfrm>
          <a:prstGeom prst="rect">
            <a:avLst/>
          </a:prstGeom>
        </p:spPr>
        <p:txBody>
          <a:bodyPr vert="horz" lIns="91440" tIns="45720" rIns="91440" bIns="45720" rtlCol="0" anchor="ctr"/>
          <a:lstStyle>
            <a:lvl1pPr algn="r">
              <a:defRPr sz="800">
                <a:solidFill>
                  <a:schemeClr val="tx1"/>
                </a:solidFill>
              </a:defRPr>
            </a:lvl1pPr>
          </a:lstStyle>
          <a:p>
            <a:fld id="{0B3A8078-5A32-4B09-ABA5-7ABEFD22E08A}" type="slidenum">
              <a:rPr lang="en-US" smtClean="0"/>
              <a:t>‹#›</a:t>
            </a:fld>
            <a:endParaRPr lang="en-US"/>
          </a:p>
        </p:txBody>
      </p:sp>
    </p:spTree>
    <p:extLst>
      <p:ext uri="{BB962C8B-B14F-4D97-AF65-F5344CB8AC3E}">
        <p14:creationId xmlns:p14="http://schemas.microsoft.com/office/powerpoint/2010/main" val="24741518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 id="2147483715" r:id="rId55"/>
    <p:sldLayoutId id="2147483716" r:id="rId56"/>
  </p:sldLayoutIdLst>
  <p:txStyles>
    <p:titleStyle>
      <a:lvl1pPr algn="l" defTabSz="914400" rtl="0" eaLnBrk="1" latinLnBrk="0" hangingPunct="1">
        <a:lnSpc>
          <a:spcPct val="95000"/>
        </a:lnSpc>
        <a:spcBef>
          <a:spcPct val="0"/>
        </a:spcBef>
        <a:buNone/>
        <a:defRPr sz="2800" b="1" kern="1200" spc="-30"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14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2pPr>
      <a:lvl3pPr marL="6858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3pPr>
      <a:lvl4pPr marL="9144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2160">
          <p15:clr>
            <a:srgbClr val="F26B43"/>
          </p15:clr>
        </p15:guide>
        <p15:guide id="8" pos="3840">
          <p15:clr>
            <a:srgbClr val="F26B43"/>
          </p15:clr>
        </p15:guide>
        <p15:guide id="9" pos="7296">
          <p15:clr>
            <a:srgbClr val="F26B43"/>
          </p15:clr>
        </p15:guide>
        <p15:guide id="10" pos="38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0.png"/><Relationship Id="rId5" Type="http://schemas.microsoft.com/office/2017/06/relationships/model3d" Target="../media/model3d1.glb"/><Relationship Id="rId4" Type="http://schemas.openxmlformats.org/officeDocument/2006/relationships/image" Target="../media/image9.tif"/></Relationships>
</file>

<file path=ppt/slides/_rels/slide10.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52.xml"/><Relationship Id="rId5" Type="http://schemas.openxmlformats.org/officeDocument/2006/relationships/image" Target="../media/image27.jpg"/><Relationship Id="rId4" Type="http://schemas.openxmlformats.org/officeDocument/2006/relationships/image" Target="../media/image9.tif"/></Relationships>
</file>

<file path=ppt/slides/_rels/slide11.xml.rels><?xml version="1.0" encoding="UTF-8" standalone="yes"?>
<Relationships xmlns="http://schemas.openxmlformats.org/package/2006/relationships"><Relationship Id="rId8" Type="http://schemas.openxmlformats.org/officeDocument/2006/relationships/image" Target="../media/image34.tif"/><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5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 Id="rId9" Type="http://schemas.openxmlformats.org/officeDocument/2006/relationships/image" Target="../media/image35.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36.jpg"/><Relationship Id="rId1" Type="http://schemas.openxmlformats.org/officeDocument/2006/relationships/slideLayout" Target="../slideLayouts/slideLayout52.xml"/><Relationship Id="rId5" Type="http://schemas.openxmlformats.org/officeDocument/2006/relationships/image" Target="../media/image39.png"/><Relationship Id="rId4" Type="http://schemas.openxmlformats.org/officeDocument/2006/relationships/image" Target="../media/image38.jpg"/></Relationships>
</file>

<file path=ppt/slides/_rels/slide14.xml.rels><?xml version="1.0" encoding="UTF-8" standalone="yes"?>
<Relationships xmlns="http://schemas.openxmlformats.org/package/2006/relationships"><Relationship Id="rId3" Type="http://schemas.openxmlformats.org/officeDocument/2006/relationships/image" Target="../media/image40.png"/><Relationship Id="rId2" Type="http://schemas.microsoft.com/office/2017/06/relationships/model3d" Target="../media/model3d1.glb"/><Relationship Id="rId1" Type="http://schemas.openxmlformats.org/officeDocument/2006/relationships/slideLayout" Target="../slideLayouts/slideLayout51.xml"/><Relationship Id="rId4" Type="http://schemas.openxmlformats.org/officeDocument/2006/relationships/image" Target="../media/image41.png"/></Relationships>
</file>

<file path=ppt/slides/_rels/slide15.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image" Target="../media/image42.jpg"/><Relationship Id="rId1" Type="http://schemas.openxmlformats.org/officeDocument/2006/relationships/slideLayout" Target="../slideLayouts/slideLayout52.xml"/><Relationship Id="rId5" Type="http://schemas.openxmlformats.org/officeDocument/2006/relationships/image" Target="../media/image45.jpg"/><Relationship Id="rId4" Type="http://schemas.openxmlformats.org/officeDocument/2006/relationships/image" Target="../media/image44.jp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47.tiff"/><Relationship Id="rId7" Type="http://schemas.openxmlformats.org/officeDocument/2006/relationships/image" Target="../media/image51.tiff"/><Relationship Id="rId2" Type="http://schemas.openxmlformats.org/officeDocument/2006/relationships/image" Target="../media/image46.tif"/><Relationship Id="rId1" Type="http://schemas.openxmlformats.org/officeDocument/2006/relationships/slideLayout" Target="../slideLayouts/slideLayout51.xml"/><Relationship Id="rId6" Type="http://schemas.openxmlformats.org/officeDocument/2006/relationships/image" Target="../media/image50.tiff"/><Relationship Id="rId5" Type="http://schemas.openxmlformats.org/officeDocument/2006/relationships/image" Target="../media/image49.tiff"/><Relationship Id="rId4" Type="http://schemas.openxmlformats.org/officeDocument/2006/relationships/image" Target="../media/image48.tiff"/></Relationships>
</file>

<file path=ppt/slides/_rels/slide1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2.tif"/><Relationship Id="rId1" Type="http://schemas.openxmlformats.org/officeDocument/2006/relationships/slideLayout" Target="../slideLayouts/slideLayout51.xml"/></Relationships>
</file>

<file path=ppt/slides/_rels/slide1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51.xml"/></Relationships>
</file>

<file path=ppt/slides/_rels/slide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51.xml"/></Relationships>
</file>

<file path=ppt/slides/_rels/slide2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emf"/><Relationship Id="rId1" Type="http://schemas.openxmlformats.org/officeDocument/2006/relationships/slideLayout" Target="../slideLayouts/slideLayout52.xml"/><Relationship Id="rId5" Type="http://schemas.openxmlformats.org/officeDocument/2006/relationships/image" Target="../media/image61.png"/><Relationship Id="rId4" Type="http://schemas.openxmlformats.org/officeDocument/2006/relationships/image" Target="../media/image6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51.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63.png"/><Relationship Id="rId4" Type="http://schemas.openxmlformats.org/officeDocument/2006/relationships/image" Target="../media/image62.jpeg"/></Relationships>
</file>

<file path=ppt/slides/_rels/slide2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jpg"/><Relationship Id="rId1" Type="http://schemas.openxmlformats.org/officeDocument/2006/relationships/slideLayout" Target="../slideLayouts/slideLayout52.xml"/><Relationship Id="rId4" Type="http://schemas.openxmlformats.org/officeDocument/2006/relationships/image" Target="../media/image66.png"/></Relationships>
</file>

<file path=ppt/slides/_rels/slide25.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52.xml"/><Relationship Id="rId5" Type="http://schemas.openxmlformats.org/officeDocument/2006/relationships/image" Target="../media/image70.jpg"/><Relationship Id="rId4" Type="http://schemas.openxmlformats.org/officeDocument/2006/relationships/image" Target="../media/image69.jp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5.xml"/></Relationships>
</file>

<file path=ppt/slides/_rels/slide2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tiff"/><Relationship Id="rId1" Type="http://schemas.openxmlformats.org/officeDocument/2006/relationships/slideLayout" Target="../slideLayouts/slideLayout5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51.xml"/><Relationship Id="rId6" Type="http://schemas.openxmlformats.org/officeDocument/2006/relationships/image" Target="../media/image190.png"/><Relationship Id="rId5" Type="http://schemas.openxmlformats.org/officeDocument/2006/relationships/image" Target="../media/image180.png"/><Relationship Id="rId4" Type="http://schemas.openxmlformats.org/officeDocument/2006/relationships/image" Target="../media/image170.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52.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51.xml"/><Relationship Id="rId5" Type="http://schemas.openxmlformats.org/officeDocument/2006/relationships/image" Target="../media/image18.emf"/><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5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C0F976-78D2-AD53-8F99-42A8CEE8B35E}"/>
              </a:ext>
            </a:extLst>
          </p:cNvPr>
          <p:cNvSpPr>
            <a:spLocks noGrp="1"/>
          </p:cNvSpPr>
          <p:nvPr>
            <p:ph type="ctrTitle"/>
          </p:nvPr>
        </p:nvSpPr>
        <p:spPr>
          <a:xfrm>
            <a:off x="341564" y="263691"/>
            <a:ext cx="4747271" cy="2416562"/>
          </a:xfrm>
        </p:spPr>
        <p:txBody>
          <a:bodyPr anchor="b">
            <a:normAutofit/>
          </a:bodyPr>
          <a:lstStyle/>
          <a:p>
            <a:r>
              <a:rPr lang="en-GB" sz="3800" dirty="0"/>
              <a:t>Progress Towards a Field Emission Electron Gun for ELENA</a:t>
            </a:r>
          </a:p>
        </p:txBody>
      </p:sp>
      <p:sp>
        <p:nvSpPr>
          <p:cNvPr id="3" name="Subtitle 2">
            <a:extLst>
              <a:ext uri="{FF2B5EF4-FFF2-40B4-BE49-F238E27FC236}">
                <a16:creationId xmlns:a16="http://schemas.microsoft.com/office/drawing/2014/main" id="{E42D7384-AD49-6AA7-9EC2-393201159FBB}"/>
              </a:ext>
            </a:extLst>
          </p:cNvPr>
          <p:cNvSpPr>
            <a:spLocks noGrp="1"/>
          </p:cNvSpPr>
          <p:nvPr>
            <p:ph type="subTitle" idx="1"/>
          </p:nvPr>
        </p:nvSpPr>
        <p:spPr>
          <a:xfrm>
            <a:off x="341564" y="3038722"/>
            <a:ext cx="3942418" cy="1549400"/>
          </a:xfrm>
        </p:spPr>
        <p:txBody>
          <a:bodyPr>
            <a:normAutofit fontScale="92500"/>
          </a:bodyPr>
          <a:lstStyle/>
          <a:p>
            <a:r>
              <a:rPr lang="en-GB" dirty="0"/>
              <a:t>Gerard Alain TRANQUILLE,</a:t>
            </a:r>
          </a:p>
          <a:p>
            <a:r>
              <a:rPr lang="en-GB" dirty="0"/>
              <a:t>CERN, Switzerland</a:t>
            </a:r>
          </a:p>
          <a:p>
            <a:r>
              <a:rPr lang="en-GB" dirty="0"/>
              <a:t>Elisabeth-Sena WELKER,</a:t>
            </a:r>
          </a:p>
          <a:p>
            <a:r>
              <a:rPr lang="en-GB" dirty="0"/>
              <a:t>CERN, Switzerland and TU Vienna, Austria</a:t>
            </a:r>
          </a:p>
        </p:txBody>
      </p:sp>
      <p:pic>
        <p:nvPicPr>
          <p:cNvPr id="5" name="Picture 4" descr="A green circle with white text&#10;&#10;AI-generated content may be incorrect.">
            <a:extLst>
              <a:ext uri="{FF2B5EF4-FFF2-40B4-BE49-F238E27FC236}">
                <a16:creationId xmlns:a16="http://schemas.microsoft.com/office/drawing/2014/main" id="{156D3661-AE42-5FA9-E638-7EA38931A4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24324" y="3598308"/>
            <a:ext cx="4155117" cy="3116338"/>
          </a:xfrm>
          <a:prstGeom prst="rect">
            <a:avLst/>
          </a:prstGeom>
        </p:spPr>
      </p:pic>
      <p:pic>
        <p:nvPicPr>
          <p:cNvPr id="6" name="Picture Placeholder 5">
            <a:extLst>
              <a:ext uri="{FF2B5EF4-FFF2-40B4-BE49-F238E27FC236}">
                <a16:creationId xmlns:a16="http://schemas.microsoft.com/office/drawing/2014/main" id="{74F830FD-D5DB-39CF-F686-A01F94801E2A}"/>
              </a:ext>
            </a:extLst>
          </p:cNvPr>
          <p:cNvPicPr>
            <a:picLocks noGrp="1" noChangeAspect="1"/>
          </p:cNvPicPr>
          <p:nvPr>
            <p:ph type="pic" sz="quarter" idx="13"/>
          </p:nvPr>
        </p:nvPicPr>
        <p:blipFill>
          <a:blip r:embed="rId4">
            <a:extLst>
              <a:ext uri="{28A0092B-C50C-407E-A947-70E740481C1C}">
                <a14:useLocalDpi xmlns:a14="http://schemas.microsoft.com/office/drawing/2010/main" val="0"/>
              </a:ext>
            </a:extLst>
          </a:blip>
          <a:srcRect l="18506" r="18506"/>
          <a:stretch/>
        </p:blipFill>
        <p:spPr>
          <a:xfrm rot="5400000">
            <a:off x="5605395" y="831367"/>
            <a:ext cx="2585870" cy="2948012"/>
          </a:xfrm>
        </p:spPr>
      </p:pic>
      <mc:AlternateContent xmlns:mc="http://schemas.openxmlformats.org/markup-compatibility/2006">
        <mc:Choice xmlns:am3d="http://schemas.microsoft.com/office/drawing/2017/model3d" Requires="am3d">
          <p:graphicFrame>
            <p:nvGraphicFramePr>
              <p:cNvPr id="7" name="3D-Modell 27">
                <a:extLst>
                  <a:ext uri="{FF2B5EF4-FFF2-40B4-BE49-F238E27FC236}">
                    <a16:creationId xmlns:a16="http://schemas.microsoft.com/office/drawing/2014/main" id="{3CFCC169-0533-8009-320C-054CB8635F45}"/>
                  </a:ext>
                </a:extLst>
              </p:cNvPr>
              <p:cNvGraphicFramePr>
                <a:graphicFrameLocks noChangeAspect="1"/>
              </p:cNvGraphicFramePr>
              <p:nvPr>
                <p:extLst>
                  <p:ext uri="{D42A27DB-BD31-4B8C-83A1-F6EECF244321}">
                    <p14:modId xmlns:p14="http://schemas.microsoft.com/office/powerpoint/2010/main" val="789618726"/>
                  </p:ext>
                </p:extLst>
              </p:nvPr>
            </p:nvGraphicFramePr>
            <p:xfrm rot="16200000">
              <a:off x="8368594" y="1968183"/>
              <a:ext cx="4615212" cy="2141078"/>
            </p:xfrm>
            <a:graphic>
              <a:graphicData uri="http://schemas.microsoft.com/office/drawing/2017/model3d">
                <am3d:model3d r:embed="rId5">
                  <am3d:spPr>
                    <a:xfrm rot="16200000">
                      <a:off x="0" y="0"/>
                      <a:ext cx="4615212" cy="2141078"/>
                    </a:xfrm>
                    <a:prstGeom prst="rect">
                      <a:avLst/>
                    </a:prstGeom>
                  </am3d:spPr>
                  <am3d:camera>
                    <am3d:pos x="0" y="0" z="56993229"/>
                    <am3d:up dx="0" dy="36000000" dz="0"/>
                    <am3d:lookAt x="0" y="0" z="0"/>
                    <am3d:perspective fov="2700000"/>
                  </am3d:camera>
                  <am3d:trans>
                    <am3d:meterPerModelUnit n="2395" d="1000000"/>
                    <am3d:preTrans dx="-13619565" dy="0" dz="0"/>
                    <am3d:scale>
                      <am3d:sx n="1000000" d="1000000"/>
                      <am3d:sy n="1000000" d="1000000"/>
                      <am3d:sz n="1000000" d="1000000"/>
                    </am3d:scale>
                    <am3d:rot ax="-5131553" ay="-8373" az="110021"/>
                    <am3d:postTrans dx="0" dy="0" dz="0"/>
                  </am3d:trans>
                  <am3d:raster rName="Office3DRenderer" rVer="16.0.8326">
                    <am3d:blip r:embed="rId6"/>
                  </am3d:raster>
                  <am3d:objViewport viewportSz="5281325"/>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7" name="3D-Modell 27">
                <a:extLst>
                  <a:ext uri="{FF2B5EF4-FFF2-40B4-BE49-F238E27FC236}">
                    <a16:creationId xmlns:a16="http://schemas.microsoft.com/office/drawing/2014/main" id="{3CFCC169-0533-8009-320C-054CB8635F45}"/>
                  </a:ext>
                </a:extLst>
              </p:cNvPr>
              <p:cNvPicPr>
                <a:picLocks noGrp="1" noRot="1" noChangeAspect="1" noMove="1" noResize="1" noEditPoints="1" noAdjustHandles="1" noChangeArrowheads="1" noChangeShapeType="1" noCrop="1"/>
              </p:cNvPicPr>
              <p:nvPr/>
            </p:nvPicPr>
            <p:blipFill>
              <a:blip r:embed="rId6"/>
              <a:stretch>
                <a:fillRect/>
              </a:stretch>
            </p:blipFill>
            <p:spPr>
              <a:xfrm rot="16200000">
                <a:off x="8368594" y="1968183"/>
                <a:ext cx="4615212" cy="2141078"/>
              </a:xfrm>
              <a:prstGeom prst="rect">
                <a:avLst/>
              </a:prstGeom>
            </p:spPr>
          </p:pic>
        </mc:Fallback>
      </mc:AlternateContent>
    </p:spTree>
    <p:extLst>
      <p:ext uri="{BB962C8B-B14F-4D97-AF65-F5344CB8AC3E}">
        <p14:creationId xmlns:p14="http://schemas.microsoft.com/office/powerpoint/2010/main" val="3924613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mph" presetSubtype="8" repeatCount="indefinite" fill="hold" nodeType="withEffect">
                                  <p:stCondLst>
                                    <p:cond delay="500"/>
                                  </p:stCondLst>
                                  <p:childTnLst>
                                    <p:animRot by="-10800000">
                                      <p:cBhvr>
                                        <p:cTn id="6" dur="6500" fill="hold"/>
                                        <p:tgtEl>
                                          <p:spTgt spid="7"/>
                                        </p:tgtEl>
                                        <p:attrNameLst>
                                          <p:attrName>3d.object.rotation.x</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ircular object with a black diamond on it&#10;&#10;AI-generated content may be incorrect.">
            <a:extLst>
              <a:ext uri="{FF2B5EF4-FFF2-40B4-BE49-F238E27FC236}">
                <a16:creationId xmlns:a16="http://schemas.microsoft.com/office/drawing/2014/main" id="{05415F98-96DA-61E3-0545-C4EAF43FD8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135452" y="2075105"/>
            <a:ext cx="3989493" cy="2992120"/>
          </a:xfrm>
          <a:prstGeom prst="rect">
            <a:avLst/>
          </a:prstGeom>
        </p:spPr>
      </p:pic>
      <p:pic>
        <p:nvPicPr>
          <p:cNvPr id="7" name="Picture 6" descr="A close-up of a hexagon pattern&#10;&#10;AI-generated content may be incorrect.">
            <a:extLst>
              <a:ext uri="{FF2B5EF4-FFF2-40B4-BE49-F238E27FC236}">
                <a16:creationId xmlns:a16="http://schemas.microsoft.com/office/drawing/2014/main" id="{AB26D357-7280-2430-2520-3A1EEAA925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1160" y="304301"/>
            <a:ext cx="3187205" cy="2266457"/>
          </a:xfrm>
          <a:prstGeom prst="rect">
            <a:avLst/>
          </a:prstGeom>
        </p:spPr>
      </p:pic>
      <p:pic>
        <p:nvPicPr>
          <p:cNvPr id="11" name="Picture 10" descr="A close-up of a hexagon pattern&#10;&#10;AI-generated content may be incorrect.">
            <a:extLst>
              <a:ext uri="{FF2B5EF4-FFF2-40B4-BE49-F238E27FC236}">
                <a16:creationId xmlns:a16="http://schemas.microsoft.com/office/drawing/2014/main" id="{44CAFA60-912F-ACB2-DE56-5296541E48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98077" y="4032364"/>
            <a:ext cx="3452638" cy="2479336"/>
          </a:xfrm>
          <a:prstGeom prst="rect">
            <a:avLst/>
          </a:prstGeom>
        </p:spPr>
      </p:pic>
      <p:pic>
        <p:nvPicPr>
          <p:cNvPr id="17" name="Picture 16" descr="A close up of a hexagon pattern&#10;&#10;AI-generated content may be incorrect.">
            <a:extLst>
              <a:ext uri="{FF2B5EF4-FFF2-40B4-BE49-F238E27FC236}">
                <a16:creationId xmlns:a16="http://schemas.microsoft.com/office/drawing/2014/main" id="{9D4C18BB-904C-B188-8CEA-652D103DA44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05308" y="2737645"/>
            <a:ext cx="3284983" cy="2335988"/>
          </a:xfrm>
          <a:prstGeom prst="rect">
            <a:avLst/>
          </a:prstGeom>
        </p:spPr>
      </p:pic>
    </p:spTree>
    <p:extLst>
      <p:ext uri="{BB962C8B-B14F-4D97-AF65-F5344CB8AC3E}">
        <p14:creationId xmlns:p14="http://schemas.microsoft.com/office/powerpoint/2010/main" val="33961881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Bath University - Gecko">
            <a:extLst>
              <a:ext uri="{FF2B5EF4-FFF2-40B4-BE49-F238E27FC236}">
                <a16:creationId xmlns:a16="http://schemas.microsoft.com/office/drawing/2014/main" id="{D4DB9FAF-6C66-BA7D-3A1C-BC239E93740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93667" y="3957853"/>
            <a:ext cx="3021012" cy="107950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Logo INL – RGB color-02 | FlexFunction2 Sustain">
            <a:extLst>
              <a:ext uri="{FF2B5EF4-FFF2-40B4-BE49-F238E27FC236}">
                <a16:creationId xmlns:a16="http://schemas.microsoft.com/office/drawing/2014/main" id="{8A23CC65-C44F-D359-F6DE-250A6A8D41C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0206" y="274524"/>
            <a:ext cx="2396984" cy="156846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98189D92-E035-9F56-A84F-8BA4ED49520E}"/>
              </a:ext>
            </a:extLst>
          </p:cNvPr>
          <p:cNvPicPr>
            <a:picLocks noChangeAspect="1"/>
          </p:cNvPicPr>
          <p:nvPr/>
        </p:nvPicPr>
        <p:blipFill>
          <a:blip r:embed="rId4"/>
          <a:stretch>
            <a:fillRect/>
          </a:stretch>
        </p:blipFill>
        <p:spPr>
          <a:xfrm>
            <a:off x="1279211" y="920022"/>
            <a:ext cx="1562180" cy="838243"/>
          </a:xfrm>
          <a:prstGeom prst="rect">
            <a:avLst/>
          </a:prstGeom>
        </p:spPr>
      </p:pic>
      <p:pic>
        <p:nvPicPr>
          <p:cNvPr id="6" name="Picture 5">
            <a:extLst>
              <a:ext uri="{FF2B5EF4-FFF2-40B4-BE49-F238E27FC236}">
                <a16:creationId xmlns:a16="http://schemas.microsoft.com/office/drawing/2014/main" id="{8EE23790-E240-B1E6-F079-AB9ACCFFFC9A}"/>
              </a:ext>
            </a:extLst>
          </p:cNvPr>
          <p:cNvPicPr>
            <a:picLocks noChangeAspect="1"/>
          </p:cNvPicPr>
          <p:nvPr/>
        </p:nvPicPr>
        <p:blipFill>
          <a:blip r:embed="rId5"/>
          <a:stretch>
            <a:fillRect/>
          </a:stretch>
        </p:blipFill>
        <p:spPr>
          <a:xfrm>
            <a:off x="669226" y="2302962"/>
            <a:ext cx="2938527" cy="1798476"/>
          </a:xfrm>
          <a:prstGeom prst="rect">
            <a:avLst/>
          </a:prstGeom>
        </p:spPr>
      </p:pic>
      <p:pic>
        <p:nvPicPr>
          <p:cNvPr id="7" name="Picture 6">
            <a:extLst>
              <a:ext uri="{FF2B5EF4-FFF2-40B4-BE49-F238E27FC236}">
                <a16:creationId xmlns:a16="http://schemas.microsoft.com/office/drawing/2014/main" id="{652B1372-31AE-E4AA-5A47-6978F2EF7986}"/>
              </a:ext>
            </a:extLst>
          </p:cNvPr>
          <p:cNvPicPr>
            <a:picLocks noChangeAspect="1"/>
          </p:cNvPicPr>
          <p:nvPr/>
        </p:nvPicPr>
        <p:blipFill>
          <a:blip r:embed="rId6"/>
          <a:stretch>
            <a:fillRect/>
          </a:stretch>
        </p:blipFill>
        <p:spPr>
          <a:xfrm>
            <a:off x="4255704" y="1150191"/>
            <a:ext cx="2938527" cy="2052009"/>
          </a:xfrm>
          <a:prstGeom prst="rect">
            <a:avLst/>
          </a:prstGeom>
        </p:spPr>
      </p:pic>
      <p:pic>
        <p:nvPicPr>
          <p:cNvPr id="8" name="Picture 7">
            <a:extLst>
              <a:ext uri="{FF2B5EF4-FFF2-40B4-BE49-F238E27FC236}">
                <a16:creationId xmlns:a16="http://schemas.microsoft.com/office/drawing/2014/main" id="{A6E96F94-A9AF-9259-ACB7-1A6CBAFC4BD9}"/>
              </a:ext>
            </a:extLst>
          </p:cNvPr>
          <p:cNvPicPr>
            <a:picLocks noChangeAspect="1"/>
          </p:cNvPicPr>
          <p:nvPr/>
        </p:nvPicPr>
        <p:blipFill>
          <a:blip r:embed="rId7"/>
          <a:stretch>
            <a:fillRect/>
          </a:stretch>
        </p:blipFill>
        <p:spPr>
          <a:xfrm>
            <a:off x="1033983" y="4497607"/>
            <a:ext cx="2209012" cy="1654215"/>
          </a:xfrm>
          <a:prstGeom prst="rect">
            <a:avLst/>
          </a:prstGeom>
        </p:spPr>
      </p:pic>
      <p:pic>
        <p:nvPicPr>
          <p:cNvPr id="13" name="Picture 12" descr="A close-up of a grey square&#10;&#10;AI-generated content may be incorrect.">
            <a:extLst>
              <a:ext uri="{FF2B5EF4-FFF2-40B4-BE49-F238E27FC236}">
                <a16:creationId xmlns:a16="http://schemas.microsoft.com/office/drawing/2014/main" id="{978AD857-3E87-2293-42BA-91352D9DA12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flipH="1">
            <a:off x="7950206" y="4260703"/>
            <a:ext cx="2963409" cy="2128021"/>
          </a:xfrm>
          <a:prstGeom prst="rect">
            <a:avLst/>
          </a:prstGeom>
        </p:spPr>
      </p:pic>
      <p:pic>
        <p:nvPicPr>
          <p:cNvPr id="9" name="Picture 8">
            <a:extLst>
              <a:ext uri="{FF2B5EF4-FFF2-40B4-BE49-F238E27FC236}">
                <a16:creationId xmlns:a16="http://schemas.microsoft.com/office/drawing/2014/main" id="{3F9CE4E5-C580-6C4F-C8AE-40559BB80EA1}"/>
              </a:ext>
            </a:extLst>
          </p:cNvPr>
          <p:cNvPicPr>
            <a:picLocks noChangeAspect="1"/>
          </p:cNvPicPr>
          <p:nvPr/>
        </p:nvPicPr>
        <p:blipFill>
          <a:blip r:embed="rId9"/>
          <a:stretch>
            <a:fillRect/>
          </a:stretch>
        </p:blipFill>
        <p:spPr>
          <a:xfrm>
            <a:off x="8736120" y="1842984"/>
            <a:ext cx="2780451" cy="2258454"/>
          </a:xfrm>
          <a:prstGeom prst="rect">
            <a:avLst/>
          </a:prstGeom>
        </p:spPr>
      </p:pic>
    </p:spTree>
    <p:extLst>
      <p:ext uri="{BB962C8B-B14F-4D97-AF65-F5344CB8AC3E}">
        <p14:creationId xmlns:p14="http://schemas.microsoft.com/office/powerpoint/2010/main" val="36421324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FE9C6-0204-3017-F906-7412821E9BD2}"/>
              </a:ext>
            </a:extLst>
          </p:cNvPr>
          <p:cNvSpPr>
            <a:spLocks noGrp="1"/>
          </p:cNvSpPr>
          <p:nvPr>
            <p:ph type="title"/>
          </p:nvPr>
        </p:nvSpPr>
        <p:spPr>
          <a:xfrm>
            <a:off x="111758" y="1869103"/>
            <a:ext cx="9337042" cy="4906929"/>
          </a:xfrm>
        </p:spPr>
        <p:txBody>
          <a:bodyPr anchor="b">
            <a:normAutofit/>
          </a:bodyPr>
          <a:lstStyle/>
          <a:p>
            <a:r>
              <a:rPr lang="en-GB" dirty="0"/>
              <a:t>FECNT Gun Design and Test Bench</a:t>
            </a:r>
          </a:p>
        </p:txBody>
      </p:sp>
    </p:spTree>
    <p:extLst>
      <p:ext uri="{BB962C8B-B14F-4D97-AF65-F5344CB8AC3E}">
        <p14:creationId xmlns:p14="http://schemas.microsoft.com/office/powerpoint/2010/main" val="330213522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machine with wires and a keyboard&#10;&#10;AI-generated content may be incorrect.">
            <a:extLst>
              <a:ext uri="{FF2B5EF4-FFF2-40B4-BE49-F238E27FC236}">
                <a16:creationId xmlns:a16="http://schemas.microsoft.com/office/drawing/2014/main" id="{A4774325-43C3-984F-1931-5F7825559D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1049006" y="2370562"/>
            <a:ext cx="5710268" cy="2668268"/>
          </a:xfrm>
          <a:prstGeom prst="rect">
            <a:avLst/>
          </a:prstGeom>
        </p:spPr>
      </p:pic>
      <p:pic>
        <p:nvPicPr>
          <p:cNvPr id="5" name="Picture 4" descr="A large machine with many screws&#10;&#10;AI-generated content may be incorrect.">
            <a:extLst>
              <a:ext uri="{FF2B5EF4-FFF2-40B4-BE49-F238E27FC236}">
                <a16:creationId xmlns:a16="http://schemas.microsoft.com/office/drawing/2014/main" id="{ED902E35-926D-6F04-00B8-E0D1DCE89C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7850606" y="2576117"/>
            <a:ext cx="4836429" cy="2257158"/>
          </a:xfrm>
          <a:prstGeom prst="rect">
            <a:avLst/>
          </a:prstGeom>
        </p:spPr>
      </p:pic>
      <p:pic>
        <p:nvPicPr>
          <p:cNvPr id="7" name="Picture 6" descr="A close-up of a machine&#10;&#10;AI-generated content may be incorrect.">
            <a:extLst>
              <a:ext uri="{FF2B5EF4-FFF2-40B4-BE49-F238E27FC236}">
                <a16:creationId xmlns:a16="http://schemas.microsoft.com/office/drawing/2014/main" id="{A9EC9676-EAC0-7031-FDE9-C8DC5E4FBE7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97827" y="849561"/>
            <a:ext cx="5262880" cy="2458780"/>
          </a:xfrm>
          <a:prstGeom prst="rect">
            <a:avLst/>
          </a:prstGeom>
        </p:spPr>
      </p:pic>
      <p:pic>
        <p:nvPicPr>
          <p:cNvPr id="8" name="Picture 7">
            <a:extLst>
              <a:ext uri="{FF2B5EF4-FFF2-40B4-BE49-F238E27FC236}">
                <a16:creationId xmlns:a16="http://schemas.microsoft.com/office/drawing/2014/main" id="{97A07CC2-5533-A25D-AA34-B8A39B773298}"/>
              </a:ext>
            </a:extLst>
          </p:cNvPr>
          <p:cNvPicPr>
            <a:picLocks noChangeAspect="1"/>
          </p:cNvPicPr>
          <p:nvPr/>
        </p:nvPicPr>
        <p:blipFill>
          <a:blip r:embed="rId5"/>
          <a:stretch>
            <a:fillRect/>
          </a:stretch>
        </p:blipFill>
        <p:spPr>
          <a:xfrm>
            <a:off x="5352748" y="3872530"/>
            <a:ext cx="3226919" cy="2612484"/>
          </a:xfrm>
          <a:prstGeom prst="rect">
            <a:avLst/>
          </a:prstGeom>
        </p:spPr>
      </p:pic>
      <p:sp>
        <p:nvSpPr>
          <p:cNvPr id="2" name="Title 1">
            <a:extLst>
              <a:ext uri="{FF2B5EF4-FFF2-40B4-BE49-F238E27FC236}">
                <a16:creationId xmlns:a16="http://schemas.microsoft.com/office/drawing/2014/main" id="{A50D64D3-3D83-9182-822C-C38ABAFFAA39}"/>
              </a:ext>
            </a:extLst>
          </p:cNvPr>
          <p:cNvSpPr txBox="1">
            <a:spLocks/>
          </p:cNvSpPr>
          <p:nvPr/>
        </p:nvSpPr>
        <p:spPr>
          <a:xfrm>
            <a:off x="433744" y="154466"/>
            <a:ext cx="10963656" cy="969264"/>
          </a:xfrm>
          <a:prstGeom prst="rect">
            <a:avLst/>
          </a:prstGeom>
        </p:spPr>
        <p:txBody>
          <a:bodyPr/>
          <a:lstStyle>
            <a:lvl1pPr algn="l" defTabSz="914400" rtl="0" eaLnBrk="1" latinLnBrk="0" hangingPunct="1">
              <a:lnSpc>
                <a:spcPct val="95000"/>
              </a:lnSpc>
              <a:spcBef>
                <a:spcPct val="0"/>
              </a:spcBef>
              <a:buNone/>
              <a:defRPr sz="2800" b="1" kern="1200" spc="-30" baseline="0">
                <a:solidFill>
                  <a:schemeClr val="tx1"/>
                </a:solidFill>
                <a:latin typeface="+mj-lt"/>
                <a:ea typeface="+mj-ea"/>
                <a:cs typeface="+mj-cs"/>
              </a:defRPr>
            </a:lvl1pPr>
          </a:lstStyle>
          <a:p>
            <a:r>
              <a:rPr lang="en-GB" dirty="0"/>
              <a:t>Cold Cathode Test Bench</a:t>
            </a:r>
          </a:p>
        </p:txBody>
      </p:sp>
    </p:spTree>
    <p:extLst>
      <p:ext uri="{BB962C8B-B14F-4D97-AF65-F5344CB8AC3E}">
        <p14:creationId xmlns:p14="http://schemas.microsoft.com/office/powerpoint/2010/main" val="7945581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124690-B57D-0105-9A99-B0678FAE11F6}"/>
              </a:ext>
            </a:extLst>
          </p:cNvPr>
          <p:cNvSpPr>
            <a:spLocks noGrp="1"/>
          </p:cNvSpPr>
          <p:nvPr>
            <p:ph type="title"/>
          </p:nvPr>
        </p:nvSpPr>
        <p:spPr/>
        <p:txBody>
          <a:bodyPr/>
          <a:lstStyle/>
          <a:p>
            <a:r>
              <a:rPr lang="en-GB" dirty="0"/>
              <a:t>FECNT Design</a:t>
            </a:r>
          </a:p>
        </p:txBody>
      </p:sp>
      <mc:AlternateContent xmlns:mc="http://schemas.openxmlformats.org/markup-compatibility/2006">
        <mc:Choice xmlns:am3d="http://schemas.microsoft.com/office/drawing/2017/model3d" Requires="am3d">
          <p:graphicFrame>
            <p:nvGraphicFramePr>
              <p:cNvPr id="3" name="3D-Modell 27">
                <a:extLst>
                  <a:ext uri="{FF2B5EF4-FFF2-40B4-BE49-F238E27FC236}">
                    <a16:creationId xmlns:a16="http://schemas.microsoft.com/office/drawing/2014/main" id="{AB8FE52C-CF54-1C51-8591-CD56D24AB08F}"/>
                  </a:ext>
                </a:extLst>
              </p:cNvPr>
              <p:cNvGraphicFramePr>
                <a:graphicFrameLocks noChangeAspect="1"/>
              </p:cNvGraphicFramePr>
              <p:nvPr>
                <p:extLst>
                  <p:ext uri="{D42A27DB-BD31-4B8C-83A1-F6EECF244321}">
                    <p14:modId xmlns:p14="http://schemas.microsoft.com/office/powerpoint/2010/main" val="2183093894"/>
                  </p:ext>
                </p:extLst>
              </p:nvPr>
            </p:nvGraphicFramePr>
            <p:xfrm rot="16200000">
              <a:off x="-532434" y="3034402"/>
              <a:ext cx="4596181" cy="2026888"/>
            </p:xfrm>
            <a:graphic>
              <a:graphicData uri="http://schemas.microsoft.com/office/drawing/2017/model3d">
                <am3d:model3d r:embed="rId2">
                  <am3d:spPr>
                    <a:xfrm rot="16200000">
                      <a:off x="0" y="0"/>
                      <a:ext cx="4596181" cy="2026888"/>
                    </a:xfrm>
                    <a:prstGeom prst="rect">
                      <a:avLst/>
                    </a:prstGeom>
                  </am3d:spPr>
                  <am3d:camera>
                    <am3d:pos x="0" y="0" z="56993229"/>
                    <am3d:up dx="0" dy="36000000" dz="0"/>
                    <am3d:lookAt x="0" y="0" z="0"/>
                    <am3d:perspective fov="2700000"/>
                  </am3d:camera>
                  <am3d:trans>
                    <am3d:meterPerModelUnit n="2395" d="1000000"/>
                    <am3d:preTrans dx="-13619565" dy="0" dz="0"/>
                    <am3d:scale>
                      <am3d:sx n="1000000" d="1000000"/>
                      <am3d:sy n="1000000" d="1000000"/>
                      <am3d:sz n="1000000" d="1000000"/>
                    </am3d:scale>
                    <am3d:rot ax="-10720713" ay="-278313" az="-6655"/>
                    <am3d:postTrans dx="0" dy="0" dz="0"/>
                  </am3d:trans>
                  <am3d:raster rName="Office3DRenderer" rVer="16.0.8326">
                    <am3d:blip r:embed="rId3"/>
                  </am3d:raster>
                  <am3d:objViewport viewportSz="5281326"/>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3" name="3D-Modell 27">
                <a:extLst>
                  <a:ext uri="{FF2B5EF4-FFF2-40B4-BE49-F238E27FC236}">
                    <a16:creationId xmlns:a16="http://schemas.microsoft.com/office/drawing/2014/main" id="{AB8FE52C-CF54-1C51-8591-CD56D24AB08F}"/>
                  </a:ext>
                </a:extLst>
              </p:cNvPr>
              <p:cNvPicPr>
                <a:picLocks noGrp="1" noRot="1" noChangeAspect="1" noMove="1" noResize="1" noEditPoints="1" noAdjustHandles="1" noChangeArrowheads="1" noChangeShapeType="1" noCrop="1"/>
              </p:cNvPicPr>
              <p:nvPr/>
            </p:nvPicPr>
            <p:blipFill>
              <a:blip r:embed="rId3"/>
              <a:stretch>
                <a:fillRect/>
              </a:stretch>
            </p:blipFill>
            <p:spPr>
              <a:xfrm rot="16200000">
                <a:off x="-532434" y="3034402"/>
                <a:ext cx="4596181" cy="2026888"/>
              </a:xfrm>
              <a:prstGeom prst="rect">
                <a:avLst/>
              </a:prstGeom>
            </p:spPr>
          </p:pic>
        </mc:Fallback>
      </mc:AlternateContent>
      <p:pic>
        <p:nvPicPr>
          <p:cNvPr id="4" name="Grafik 6" descr="Ein Bild, das Kreis, Zylinder enthält.&#10;&#10;Automatisch generierte Beschreibung">
            <a:extLst>
              <a:ext uri="{FF2B5EF4-FFF2-40B4-BE49-F238E27FC236}">
                <a16:creationId xmlns:a16="http://schemas.microsoft.com/office/drawing/2014/main" id="{E68FE330-125B-50FC-2692-730CE5DF625E}"/>
              </a:ext>
            </a:extLst>
          </p:cNvPr>
          <p:cNvPicPr>
            <a:picLocks noChangeAspect="1"/>
          </p:cNvPicPr>
          <p:nvPr/>
        </p:nvPicPr>
        <p:blipFill>
          <a:blip r:embed="rId4"/>
          <a:stretch>
            <a:fillRect/>
          </a:stretch>
        </p:blipFill>
        <p:spPr>
          <a:xfrm>
            <a:off x="3545950" y="1855181"/>
            <a:ext cx="6986121" cy="3937150"/>
          </a:xfrm>
          <a:prstGeom prst="rect">
            <a:avLst/>
          </a:prstGeom>
        </p:spPr>
      </p:pic>
    </p:spTree>
    <p:extLst>
      <p:ext uri="{BB962C8B-B14F-4D97-AF65-F5344CB8AC3E}">
        <p14:creationId xmlns:p14="http://schemas.microsoft.com/office/powerpoint/2010/main" val="2691826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mph" presetSubtype="8" fill="hold" nodeType="withEffect">
                                  <p:stCondLst>
                                    <p:cond delay="500"/>
                                  </p:stCondLst>
                                  <p:childTnLst>
                                    <p:animRot by="-10800000">
                                      <p:cBhvr>
                                        <p:cTn id="6" dur="6500" fill="hold"/>
                                        <p:tgtEl>
                                          <p:spTgt spid="3"/>
                                        </p:tgtEl>
                                        <p:attrNameLst>
                                          <p:attrName>3d.object.rotation.x</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up of a machine&#10;&#10;AI-generated content may be incorrect.">
            <a:extLst>
              <a:ext uri="{FF2B5EF4-FFF2-40B4-BE49-F238E27FC236}">
                <a16:creationId xmlns:a16="http://schemas.microsoft.com/office/drawing/2014/main" id="{6FB6A9CA-35B3-1F8F-AC32-D816E1F185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6758561" y="1691706"/>
            <a:ext cx="5807620" cy="3269786"/>
          </a:xfrm>
          <a:prstGeom prst="rect">
            <a:avLst/>
          </a:prstGeom>
        </p:spPr>
      </p:pic>
      <p:pic>
        <p:nvPicPr>
          <p:cNvPr id="5" name="Picture 4" descr="A close-up of a metal object&#10;&#10;AI-generated content may be incorrect.">
            <a:extLst>
              <a:ext uri="{FF2B5EF4-FFF2-40B4-BE49-F238E27FC236}">
                <a16:creationId xmlns:a16="http://schemas.microsoft.com/office/drawing/2014/main" id="{70D1A962-4D9E-5F15-A9DD-85BC67B5BC7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2287149" y="1336305"/>
            <a:ext cx="3956562" cy="2228127"/>
          </a:xfrm>
          <a:prstGeom prst="rect">
            <a:avLst/>
          </a:prstGeom>
        </p:spPr>
      </p:pic>
      <p:pic>
        <p:nvPicPr>
          <p:cNvPr id="7" name="Picture 6" descr="A close-up of a machine&#10;&#10;AI-generated content may be incorrect.">
            <a:extLst>
              <a:ext uri="{FF2B5EF4-FFF2-40B4-BE49-F238E27FC236}">
                <a16:creationId xmlns:a16="http://schemas.microsoft.com/office/drawing/2014/main" id="{D5A2400B-EE60-DFCE-CF94-4563B2C8057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4484956" y="3083289"/>
            <a:ext cx="4026310" cy="2267930"/>
          </a:xfrm>
          <a:prstGeom prst="rect">
            <a:avLst/>
          </a:prstGeom>
        </p:spPr>
      </p:pic>
      <p:pic>
        <p:nvPicPr>
          <p:cNvPr id="9" name="Picture 8" descr="A machine with a metal object&#10;&#10;AI-generated content may be incorrect.">
            <a:extLst>
              <a:ext uri="{FF2B5EF4-FFF2-40B4-BE49-F238E27FC236}">
                <a16:creationId xmlns:a16="http://schemas.microsoft.com/office/drawing/2014/main" id="{161E8EA7-CD72-EA4A-E80D-D85B46D8B62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1458" y="3077585"/>
            <a:ext cx="3603520" cy="2702129"/>
          </a:xfrm>
          <a:prstGeom prst="rect">
            <a:avLst/>
          </a:prstGeom>
        </p:spPr>
      </p:pic>
    </p:spTree>
    <p:extLst>
      <p:ext uri="{BB962C8B-B14F-4D97-AF65-F5344CB8AC3E}">
        <p14:creationId xmlns:p14="http://schemas.microsoft.com/office/powerpoint/2010/main" val="27301589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A4985-3127-8380-E4F8-59791CB88F04}"/>
              </a:ext>
            </a:extLst>
          </p:cNvPr>
          <p:cNvSpPr>
            <a:spLocks noGrp="1"/>
          </p:cNvSpPr>
          <p:nvPr>
            <p:ph type="title"/>
          </p:nvPr>
        </p:nvSpPr>
        <p:spPr>
          <a:xfrm>
            <a:off x="111758" y="1869103"/>
            <a:ext cx="9337042" cy="4906929"/>
          </a:xfrm>
        </p:spPr>
        <p:txBody>
          <a:bodyPr anchor="b">
            <a:normAutofit/>
          </a:bodyPr>
          <a:lstStyle/>
          <a:p>
            <a:r>
              <a:rPr lang="en-GB" dirty="0"/>
              <a:t>Cold Cathode </a:t>
            </a:r>
            <a:r>
              <a:rPr lang="en-GB"/>
              <a:t>Testbench Measurements</a:t>
            </a:r>
          </a:p>
        </p:txBody>
      </p:sp>
    </p:spTree>
    <p:extLst>
      <p:ext uri="{BB962C8B-B14F-4D97-AF65-F5344CB8AC3E}">
        <p14:creationId xmlns:p14="http://schemas.microsoft.com/office/powerpoint/2010/main" val="96515332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F8A634-419E-B629-5170-D8DFD838DCDB}"/>
              </a:ext>
            </a:extLst>
          </p:cNvPr>
          <p:cNvSpPr>
            <a:spLocks noGrp="1"/>
          </p:cNvSpPr>
          <p:nvPr>
            <p:ph type="title"/>
          </p:nvPr>
        </p:nvSpPr>
        <p:spPr/>
        <p:txBody>
          <a:bodyPr/>
          <a:lstStyle/>
          <a:p>
            <a:r>
              <a:rPr lang="en-GB" dirty="0"/>
              <a:t>Conditioning Test</a:t>
            </a:r>
          </a:p>
        </p:txBody>
      </p:sp>
      <p:pic>
        <p:nvPicPr>
          <p:cNvPr id="3" name="Picture 2">
            <a:extLst>
              <a:ext uri="{FF2B5EF4-FFF2-40B4-BE49-F238E27FC236}">
                <a16:creationId xmlns:a16="http://schemas.microsoft.com/office/drawing/2014/main" id="{2EF88340-EE6D-CEB3-4C50-C9ADA4FD64F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362" y="4422837"/>
            <a:ext cx="3979146" cy="2248487"/>
          </a:xfrm>
          <a:prstGeom prst="rect">
            <a:avLst/>
          </a:prstGeom>
        </p:spPr>
      </p:pic>
      <p:pic>
        <p:nvPicPr>
          <p:cNvPr id="4" name="Picture 3">
            <a:extLst>
              <a:ext uri="{FF2B5EF4-FFF2-40B4-BE49-F238E27FC236}">
                <a16:creationId xmlns:a16="http://schemas.microsoft.com/office/drawing/2014/main" id="{8AEDB507-D88D-DDDC-1F39-E548660CB7C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362" y="1645831"/>
            <a:ext cx="3979146" cy="2248488"/>
          </a:xfrm>
          <a:prstGeom prst="rect">
            <a:avLst/>
          </a:prstGeom>
        </p:spPr>
      </p:pic>
      <p:pic>
        <p:nvPicPr>
          <p:cNvPr id="5" name="Picture 4">
            <a:extLst>
              <a:ext uri="{FF2B5EF4-FFF2-40B4-BE49-F238E27FC236}">
                <a16:creationId xmlns:a16="http://schemas.microsoft.com/office/drawing/2014/main" id="{9EF59FBC-FD41-5AFF-C0A7-68D086A34DD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82897" y="4418289"/>
            <a:ext cx="3785066" cy="2248487"/>
          </a:xfrm>
          <a:prstGeom prst="rect">
            <a:avLst/>
          </a:prstGeom>
        </p:spPr>
      </p:pic>
      <p:pic>
        <p:nvPicPr>
          <p:cNvPr id="6" name="Picture 5">
            <a:extLst>
              <a:ext uri="{FF2B5EF4-FFF2-40B4-BE49-F238E27FC236}">
                <a16:creationId xmlns:a16="http://schemas.microsoft.com/office/drawing/2014/main" id="{75E45A38-F834-13CA-8CE3-B21FD2C9F48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67963" y="4426066"/>
            <a:ext cx="3924110" cy="2240710"/>
          </a:xfrm>
          <a:prstGeom prst="rect">
            <a:avLst/>
          </a:prstGeom>
        </p:spPr>
      </p:pic>
      <p:pic>
        <p:nvPicPr>
          <p:cNvPr id="7" name="Picture 6">
            <a:extLst>
              <a:ext uri="{FF2B5EF4-FFF2-40B4-BE49-F238E27FC236}">
                <a16:creationId xmlns:a16="http://schemas.microsoft.com/office/drawing/2014/main" id="{2A92ED61-3ABD-EC97-91A1-CD20A99AB56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82897" y="1641284"/>
            <a:ext cx="3791272" cy="2248487"/>
          </a:xfrm>
          <a:prstGeom prst="rect">
            <a:avLst/>
          </a:prstGeom>
        </p:spPr>
      </p:pic>
      <p:pic>
        <p:nvPicPr>
          <p:cNvPr id="8" name="Picture 7">
            <a:extLst>
              <a:ext uri="{FF2B5EF4-FFF2-40B4-BE49-F238E27FC236}">
                <a16:creationId xmlns:a16="http://schemas.microsoft.com/office/drawing/2014/main" id="{6799CD59-8846-E1C4-503D-C4F226181C6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767963" y="1645831"/>
            <a:ext cx="3952926" cy="2262181"/>
          </a:xfrm>
          <a:prstGeom prst="rect">
            <a:avLst/>
          </a:prstGeom>
        </p:spPr>
      </p:pic>
      <p:sp>
        <p:nvSpPr>
          <p:cNvPr id="9" name="TextBox 8">
            <a:extLst>
              <a:ext uri="{FF2B5EF4-FFF2-40B4-BE49-F238E27FC236}">
                <a16:creationId xmlns:a16="http://schemas.microsoft.com/office/drawing/2014/main" id="{94AA0FB0-D603-8C97-A83E-C978E97E5ED8}"/>
              </a:ext>
            </a:extLst>
          </p:cNvPr>
          <p:cNvSpPr txBox="1"/>
          <p:nvPr/>
        </p:nvSpPr>
        <p:spPr>
          <a:xfrm>
            <a:off x="72177" y="1751054"/>
            <a:ext cx="994623" cy="276999"/>
          </a:xfrm>
          <a:prstGeom prst="rect">
            <a:avLst/>
          </a:prstGeom>
          <a:noFill/>
        </p:spPr>
        <p:txBody>
          <a:bodyPr wrap="square" rtlCol="0">
            <a:spAutoFit/>
          </a:bodyPr>
          <a:lstStyle/>
          <a:p>
            <a:r>
              <a:rPr lang="en-GB" sz="1200" dirty="0"/>
              <a:t>0.91 V/µm</a:t>
            </a:r>
          </a:p>
        </p:txBody>
      </p:sp>
      <p:sp>
        <p:nvSpPr>
          <p:cNvPr id="10" name="TextBox 9">
            <a:extLst>
              <a:ext uri="{FF2B5EF4-FFF2-40B4-BE49-F238E27FC236}">
                <a16:creationId xmlns:a16="http://schemas.microsoft.com/office/drawing/2014/main" id="{2425954F-6775-D8B6-7887-5A6263F9CE05}"/>
              </a:ext>
            </a:extLst>
          </p:cNvPr>
          <p:cNvSpPr txBox="1"/>
          <p:nvPr/>
        </p:nvSpPr>
        <p:spPr>
          <a:xfrm>
            <a:off x="3784112" y="1751054"/>
            <a:ext cx="994623" cy="276999"/>
          </a:xfrm>
          <a:prstGeom prst="rect">
            <a:avLst/>
          </a:prstGeom>
          <a:noFill/>
        </p:spPr>
        <p:txBody>
          <a:bodyPr wrap="square" rtlCol="0">
            <a:spAutoFit/>
          </a:bodyPr>
          <a:lstStyle/>
          <a:p>
            <a:r>
              <a:rPr lang="en-GB" sz="1200" dirty="0"/>
              <a:t>1.94 V/µm</a:t>
            </a:r>
          </a:p>
        </p:txBody>
      </p:sp>
      <p:sp>
        <p:nvSpPr>
          <p:cNvPr id="11" name="TextBox 10">
            <a:extLst>
              <a:ext uri="{FF2B5EF4-FFF2-40B4-BE49-F238E27FC236}">
                <a16:creationId xmlns:a16="http://schemas.microsoft.com/office/drawing/2014/main" id="{4E98BB5C-6B6E-CA88-1A3E-605DB74999DF}"/>
              </a:ext>
            </a:extLst>
          </p:cNvPr>
          <p:cNvSpPr txBox="1"/>
          <p:nvPr/>
        </p:nvSpPr>
        <p:spPr>
          <a:xfrm>
            <a:off x="7572001" y="1751054"/>
            <a:ext cx="961269" cy="276999"/>
          </a:xfrm>
          <a:prstGeom prst="rect">
            <a:avLst/>
          </a:prstGeom>
          <a:noFill/>
        </p:spPr>
        <p:txBody>
          <a:bodyPr wrap="square" rtlCol="0">
            <a:spAutoFit/>
          </a:bodyPr>
          <a:lstStyle/>
          <a:p>
            <a:r>
              <a:rPr lang="en-GB" sz="1200" dirty="0"/>
              <a:t>2.51 V/µm</a:t>
            </a:r>
          </a:p>
        </p:txBody>
      </p:sp>
      <p:sp>
        <p:nvSpPr>
          <p:cNvPr id="12" name="TextBox 11">
            <a:extLst>
              <a:ext uri="{FF2B5EF4-FFF2-40B4-BE49-F238E27FC236}">
                <a16:creationId xmlns:a16="http://schemas.microsoft.com/office/drawing/2014/main" id="{0F0165D6-B66A-9849-CAB9-48B30194F55E}"/>
              </a:ext>
            </a:extLst>
          </p:cNvPr>
          <p:cNvSpPr txBox="1"/>
          <p:nvPr/>
        </p:nvSpPr>
        <p:spPr>
          <a:xfrm>
            <a:off x="72177" y="4586741"/>
            <a:ext cx="994623" cy="276999"/>
          </a:xfrm>
          <a:prstGeom prst="rect">
            <a:avLst/>
          </a:prstGeom>
          <a:noFill/>
        </p:spPr>
        <p:txBody>
          <a:bodyPr wrap="square" rtlCol="0">
            <a:spAutoFit/>
          </a:bodyPr>
          <a:lstStyle/>
          <a:p>
            <a:r>
              <a:rPr lang="en-GB" sz="1200" dirty="0"/>
              <a:t>1.48 V/µm</a:t>
            </a:r>
          </a:p>
        </p:txBody>
      </p:sp>
      <p:sp>
        <p:nvSpPr>
          <p:cNvPr id="13" name="TextBox 12">
            <a:extLst>
              <a:ext uri="{FF2B5EF4-FFF2-40B4-BE49-F238E27FC236}">
                <a16:creationId xmlns:a16="http://schemas.microsoft.com/office/drawing/2014/main" id="{8BF3A4A1-D58D-895C-94A9-B1AFE7C7DC83}"/>
              </a:ext>
            </a:extLst>
          </p:cNvPr>
          <p:cNvSpPr txBox="1"/>
          <p:nvPr/>
        </p:nvSpPr>
        <p:spPr>
          <a:xfrm>
            <a:off x="3826712" y="4543630"/>
            <a:ext cx="879293" cy="276999"/>
          </a:xfrm>
          <a:prstGeom prst="rect">
            <a:avLst/>
          </a:prstGeom>
          <a:noFill/>
        </p:spPr>
        <p:txBody>
          <a:bodyPr wrap="square" rtlCol="0">
            <a:spAutoFit/>
          </a:bodyPr>
          <a:lstStyle/>
          <a:p>
            <a:r>
              <a:rPr lang="en-GB" sz="1200" dirty="0"/>
              <a:t>2.4 V/µm</a:t>
            </a:r>
          </a:p>
        </p:txBody>
      </p:sp>
      <p:sp>
        <p:nvSpPr>
          <p:cNvPr id="14" name="TextBox 13">
            <a:extLst>
              <a:ext uri="{FF2B5EF4-FFF2-40B4-BE49-F238E27FC236}">
                <a16:creationId xmlns:a16="http://schemas.microsoft.com/office/drawing/2014/main" id="{181BE924-9EAD-0AD8-C81E-58FAB7B43DBD}"/>
              </a:ext>
            </a:extLst>
          </p:cNvPr>
          <p:cNvSpPr txBox="1"/>
          <p:nvPr/>
        </p:nvSpPr>
        <p:spPr>
          <a:xfrm>
            <a:off x="7612988" y="4543629"/>
            <a:ext cx="1000925" cy="276999"/>
          </a:xfrm>
          <a:prstGeom prst="rect">
            <a:avLst/>
          </a:prstGeom>
          <a:noFill/>
        </p:spPr>
        <p:txBody>
          <a:bodyPr wrap="square" rtlCol="0">
            <a:spAutoFit/>
          </a:bodyPr>
          <a:lstStyle/>
          <a:p>
            <a:r>
              <a:rPr lang="en-GB" sz="1200" dirty="0"/>
              <a:t>2.63 V/µm</a:t>
            </a:r>
          </a:p>
        </p:txBody>
      </p:sp>
      <p:sp>
        <p:nvSpPr>
          <p:cNvPr id="15" name="TextBox 14">
            <a:extLst>
              <a:ext uri="{FF2B5EF4-FFF2-40B4-BE49-F238E27FC236}">
                <a16:creationId xmlns:a16="http://schemas.microsoft.com/office/drawing/2014/main" id="{10BD24DF-4E39-ACAD-80B1-2C143889D853}"/>
              </a:ext>
            </a:extLst>
          </p:cNvPr>
          <p:cNvSpPr txBox="1"/>
          <p:nvPr/>
        </p:nvSpPr>
        <p:spPr>
          <a:xfrm>
            <a:off x="612648" y="1310919"/>
            <a:ext cx="2760692" cy="369332"/>
          </a:xfrm>
          <a:prstGeom prst="rect">
            <a:avLst/>
          </a:prstGeom>
          <a:noFill/>
        </p:spPr>
        <p:txBody>
          <a:bodyPr wrap="none" rtlCol="0">
            <a:spAutoFit/>
          </a:bodyPr>
          <a:lstStyle/>
          <a:p>
            <a:r>
              <a:rPr lang="en-GB" dirty="0"/>
              <a:t>Hexagonal (CNT1) array</a:t>
            </a:r>
          </a:p>
        </p:txBody>
      </p:sp>
      <p:sp>
        <p:nvSpPr>
          <p:cNvPr id="16" name="TextBox 15">
            <a:extLst>
              <a:ext uri="{FF2B5EF4-FFF2-40B4-BE49-F238E27FC236}">
                <a16:creationId xmlns:a16="http://schemas.microsoft.com/office/drawing/2014/main" id="{550DB33E-8815-9E5B-BE01-BB0881D72BB5}"/>
              </a:ext>
            </a:extLst>
          </p:cNvPr>
          <p:cNvSpPr txBox="1"/>
          <p:nvPr/>
        </p:nvSpPr>
        <p:spPr>
          <a:xfrm>
            <a:off x="612648" y="4056734"/>
            <a:ext cx="2428870" cy="369332"/>
          </a:xfrm>
          <a:prstGeom prst="rect">
            <a:avLst/>
          </a:prstGeom>
          <a:noFill/>
        </p:spPr>
        <p:txBody>
          <a:bodyPr wrap="none" rtlCol="0">
            <a:spAutoFit/>
          </a:bodyPr>
          <a:lstStyle/>
          <a:p>
            <a:r>
              <a:rPr lang="en-GB" dirty="0"/>
              <a:t>Square (CNT2) array</a:t>
            </a:r>
          </a:p>
        </p:txBody>
      </p:sp>
    </p:spTree>
    <p:extLst>
      <p:ext uri="{BB962C8B-B14F-4D97-AF65-F5344CB8AC3E}">
        <p14:creationId xmlns:p14="http://schemas.microsoft.com/office/powerpoint/2010/main" val="35713965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81F414-2C77-5164-52D8-7C3499FFA630}"/>
              </a:ext>
            </a:extLst>
          </p:cNvPr>
          <p:cNvSpPr>
            <a:spLocks noGrp="1"/>
          </p:cNvSpPr>
          <p:nvPr>
            <p:ph type="title"/>
          </p:nvPr>
        </p:nvSpPr>
        <p:spPr/>
        <p:txBody>
          <a:bodyPr/>
          <a:lstStyle/>
          <a:p>
            <a:r>
              <a:rPr lang="en-GB" dirty="0"/>
              <a:t>Fowler-Nordheim Plot</a:t>
            </a:r>
          </a:p>
        </p:txBody>
      </p:sp>
      <p:pic>
        <p:nvPicPr>
          <p:cNvPr id="4" name="Picture 3">
            <a:extLst>
              <a:ext uri="{FF2B5EF4-FFF2-40B4-BE49-F238E27FC236}">
                <a16:creationId xmlns:a16="http://schemas.microsoft.com/office/drawing/2014/main" id="{D80EB1DB-7823-E06B-8830-44645DE326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1483" y="1778798"/>
            <a:ext cx="6967527" cy="4041768"/>
          </a:xfrm>
          <a:prstGeom prst="rect">
            <a:avLst/>
          </a:prstGeom>
        </p:spPr>
      </p:pic>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0DE8D1A-22AA-0B7B-AE84-58D23BB6EE5D}"/>
                  </a:ext>
                </a:extLst>
              </p:cNvPr>
              <p:cNvSpPr txBox="1">
                <a:spLocks/>
              </p:cNvSpPr>
              <p:nvPr/>
            </p:nvSpPr>
            <p:spPr>
              <a:xfrm>
                <a:off x="612648" y="1778798"/>
                <a:ext cx="4791148" cy="4023360"/>
              </a:xfrm>
              <a:prstGeom prst="rect">
                <a:avLst/>
              </a:prstGeom>
            </p:spPr>
            <p:txBody>
              <a:bodyPr>
                <a:normAutofit/>
              </a:bodyPr>
              <a:lstStyle>
                <a:lvl1pPr marL="228600" indent="-228600" algn="l" defTabSz="914400" rtl="0" eaLnBrk="1" latinLnBrk="0" hangingPunct="1">
                  <a:lnSpc>
                    <a:spcPct val="120000"/>
                  </a:lnSpc>
                  <a:spcBef>
                    <a:spcPts val="1000"/>
                  </a:spcBef>
                  <a:buFont typeface="Arial" panose="020B0604020202020204" pitchFamily="34" charset="0"/>
                  <a:buChar char="•"/>
                  <a:defRPr sz="14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2pPr>
                <a:lvl3pPr marL="6858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3pPr>
                <a:lvl4pPr marL="9144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600" b="1" dirty="0"/>
                  <a:t>Determination of material parameters and enhancement factor:</a:t>
                </a:r>
              </a:p>
              <a:p>
                <a:pPr marL="0" indent="0">
                  <a:buFont typeface="Arial" panose="020B0604020202020204" pitchFamily="34" charset="0"/>
                  <a:buNone/>
                </a:pPr>
                <a14:m>
                  <m:oMathPara xmlns:m="http://schemas.openxmlformats.org/officeDocument/2006/math">
                    <m:oMathParaPr>
                      <m:jc m:val="left"/>
                    </m:oMathParaPr>
                    <m:oMath xmlns:m="http://schemas.openxmlformats.org/officeDocument/2006/math">
                      <m:r>
                        <a:rPr lang="en-GB" sz="1600" i="1" smtClean="0">
                          <a:latin typeface="Cambria Math" panose="02040503050406030204" pitchFamily="18" charset="0"/>
                        </a:rPr>
                        <m:t>𝑓</m:t>
                      </m:r>
                      <m:d>
                        <m:dPr>
                          <m:ctrlPr>
                            <a:rPr lang="en-GB" sz="1600" i="1" smtClean="0">
                              <a:latin typeface="Cambria Math" panose="02040503050406030204" pitchFamily="18" charset="0"/>
                            </a:rPr>
                          </m:ctrlPr>
                        </m:dPr>
                        <m:e>
                          <m:r>
                            <a:rPr lang="en-GB" sz="1600" i="1" smtClean="0">
                              <a:latin typeface="Cambria Math" panose="02040503050406030204" pitchFamily="18" charset="0"/>
                            </a:rPr>
                            <m:t>𝑥</m:t>
                          </m:r>
                        </m:e>
                      </m:d>
                      <m:r>
                        <a:rPr lang="en-GB" sz="1600" i="1" smtClean="0">
                          <a:latin typeface="Cambria Math" panose="02040503050406030204" pitchFamily="18" charset="0"/>
                        </a:rPr>
                        <m:t>=</m:t>
                      </m:r>
                      <m:r>
                        <a:rPr lang="en-GB" sz="1600" i="1" smtClean="0">
                          <a:latin typeface="Cambria Math" panose="02040503050406030204" pitchFamily="18" charset="0"/>
                        </a:rPr>
                        <m:t>𝑎</m:t>
                      </m:r>
                      <m:d>
                        <m:dPr>
                          <m:ctrlPr>
                            <a:rPr lang="en-GB" sz="1600" i="1" smtClean="0">
                              <a:latin typeface="Cambria Math" panose="02040503050406030204" pitchFamily="18" charset="0"/>
                            </a:rPr>
                          </m:ctrlPr>
                        </m:dPr>
                        <m:e>
                          <m:sSup>
                            <m:sSupPr>
                              <m:ctrlPr>
                                <a:rPr lang="en-GB" sz="1600" i="1" smtClean="0">
                                  <a:latin typeface="Cambria Math" panose="02040503050406030204" pitchFamily="18" charset="0"/>
                                </a:rPr>
                              </m:ctrlPr>
                            </m:sSupPr>
                            <m:e>
                              <m:r>
                                <a:rPr lang="en-GB" sz="1600" i="1" smtClean="0">
                                  <a:latin typeface="Cambria Math" panose="02040503050406030204" pitchFamily="18" charset="0"/>
                                </a:rPr>
                                <m:t>𝑥</m:t>
                              </m:r>
                            </m:e>
                            <m:sup>
                              <m:r>
                                <a:rPr lang="en-GB" sz="1600" i="1" smtClean="0">
                                  <a:latin typeface="Cambria Math" panose="02040503050406030204" pitchFamily="18" charset="0"/>
                                </a:rPr>
                                <m:t>2</m:t>
                              </m:r>
                            </m:sup>
                          </m:sSup>
                        </m:e>
                      </m:d>
                      <m:func>
                        <m:funcPr>
                          <m:ctrlPr>
                            <a:rPr lang="en-GB" sz="1600" i="1" smtClean="0">
                              <a:latin typeface="Cambria Math" panose="02040503050406030204" pitchFamily="18" charset="0"/>
                            </a:rPr>
                          </m:ctrlPr>
                        </m:funcPr>
                        <m:fName>
                          <m:r>
                            <m:rPr>
                              <m:sty m:val="p"/>
                            </m:rPr>
                            <a:rPr lang="en-GB" sz="1600" smtClean="0">
                              <a:latin typeface="Cambria Math" panose="02040503050406030204" pitchFamily="18" charset="0"/>
                            </a:rPr>
                            <m:t>exp</m:t>
                          </m:r>
                        </m:fName>
                        <m:e>
                          <m:d>
                            <m:dPr>
                              <m:ctrlPr>
                                <a:rPr lang="en-GB" sz="1600" i="1" smtClean="0">
                                  <a:latin typeface="Cambria Math" panose="02040503050406030204" pitchFamily="18" charset="0"/>
                                </a:rPr>
                              </m:ctrlPr>
                            </m:dPr>
                            <m:e>
                              <m:r>
                                <a:rPr lang="en-GB" sz="1600" i="1" smtClean="0">
                                  <a:latin typeface="Cambria Math" panose="02040503050406030204" pitchFamily="18" charset="0"/>
                                </a:rPr>
                                <m:t>−</m:t>
                              </m:r>
                              <m:f>
                                <m:fPr>
                                  <m:ctrlPr>
                                    <a:rPr lang="en-GB" sz="1600" i="1" smtClean="0">
                                      <a:latin typeface="Cambria Math" panose="02040503050406030204" pitchFamily="18" charset="0"/>
                                    </a:rPr>
                                  </m:ctrlPr>
                                </m:fPr>
                                <m:num>
                                  <m:r>
                                    <a:rPr lang="en-GB" sz="1600" i="1" smtClean="0">
                                      <a:latin typeface="Cambria Math" panose="02040503050406030204" pitchFamily="18" charset="0"/>
                                    </a:rPr>
                                    <m:t>𝑏</m:t>
                                  </m:r>
                                </m:num>
                                <m:den>
                                  <m:r>
                                    <a:rPr lang="en-GB" sz="1600" i="1" smtClean="0">
                                      <a:latin typeface="Cambria Math" panose="02040503050406030204" pitchFamily="18" charset="0"/>
                                    </a:rPr>
                                    <m:t>𝑥</m:t>
                                  </m:r>
                                </m:den>
                              </m:f>
                            </m:e>
                          </m:d>
                        </m:e>
                      </m:func>
                    </m:oMath>
                  </m:oMathPara>
                </a14:m>
                <a:endParaRPr lang="en-GB" sz="1600" dirty="0"/>
              </a:p>
              <a:p>
                <a:pPr marL="0" indent="0">
                  <a:buFont typeface="Arial" panose="020B0604020202020204" pitchFamily="34" charset="0"/>
                  <a:buNone/>
                </a:pPr>
                <a14:m>
                  <m:oMathPara xmlns:m="http://schemas.openxmlformats.org/officeDocument/2006/math">
                    <m:oMathParaPr>
                      <m:jc m:val="left"/>
                    </m:oMathParaPr>
                    <m:oMath xmlns:m="http://schemas.openxmlformats.org/officeDocument/2006/math">
                      <m:r>
                        <a:rPr lang="en-GB" sz="1600" i="1" smtClean="0">
                          <a:latin typeface="Cambria Math" panose="02040503050406030204" pitchFamily="18" charset="0"/>
                        </a:rPr>
                        <m:t>𝑎</m:t>
                      </m:r>
                      <m:r>
                        <a:rPr lang="en-GB" sz="1600" i="1" smtClean="0">
                          <a:latin typeface="Cambria Math" panose="02040503050406030204" pitchFamily="18" charset="0"/>
                        </a:rPr>
                        <m:t>=1.693</m:t>
                      </m:r>
                      <m:sSup>
                        <m:sSupPr>
                          <m:ctrlPr>
                            <a:rPr lang="en-GB" sz="1600" i="1" smtClean="0">
                              <a:latin typeface="Cambria Math" panose="02040503050406030204" pitchFamily="18" charset="0"/>
                            </a:rPr>
                          </m:ctrlPr>
                        </m:sSupPr>
                        <m:e>
                          <m:r>
                            <a:rPr lang="en-GB" sz="1600" i="1" smtClean="0">
                              <a:latin typeface="Cambria Math" panose="02040503050406030204" pitchFamily="18" charset="0"/>
                            </a:rPr>
                            <m:t>𝑒</m:t>
                          </m:r>
                        </m:e>
                        <m:sup>
                          <m:r>
                            <a:rPr lang="en-GB" sz="1600" i="1" smtClean="0">
                              <a:latin typeface="Cambria Math" panose="02040503050406030204" pitchFamily="18" charset="0"/>
                            </a:rPr>
                            <m:t>−10</m:t>
                          </m:r>
                        </m:sup>
                      </m:sSup>
                      <m:r>
                        <a:rPr lang="en-GB" sz="1600" i="1" smtClean="0">
                          <a:latin typeface="Cambria Math" panose="02040503050406030204" pitchFamily="18" charset="0"/>
                        </a:rPr>
                        <m:t> </m:t>
                      </m:r>
                    </m:oMath>
                  </m:oMathPara>
                </a14:m>
                <a:endParaRPr lang="en-GB" sz="1600" dirty="0"/>
              </a:p>
              <a:p>
                <a:pPr marL="0" indent="0">
                  <a:buFont typeface="Arial" panose="020B0604020202020204" pitchFamily="34" charset="0"/>
                  <a:buNone/>
                </a:pPr>
                <a14:m>
                  <m:oMathPara xmlns:m="http://schemas.openxmlformats.org/officeDocument/2006/math">
                    <m:oMathParaPr>
                      <m:jc m:val="left"/>
                    </m:oMathParaPr>
                    <m:oMath xmlns:m="http://schemas.openxmlformats.org/officeDocument/2006/math">
                      <m:r>
                        <a:rPr lang="en-GB" sz="1600" i="1" smtClean="0">
                          <a:latin typeface="Cambria Math" panose="02040503050406030204" pitchFamily="18" charset="0"/>
                        </a:rPr>
                        <m:t>𝑏</m:t>
                      </m:r>
                      <m:r>
                        <a:rPr lang="en-GB" sz="1600" i="1" smtClean="0">
                          <a:latin typeface="Cambria Math" panose="02040503050406030204" pitchFamily="18" charset="0"/>
                        </a:rPr>
                        <m:t>=1.042</m:t>
                      </m:r>
                      <m:sSup>
                        <m:sSupPr>
                          <m:ctrlPr>
                            <a:rPr lang="en-GB" sz="1600" i="1" smtClean="0">
                              <a:latin typeface="Cambria Math" panose="02040503050406030204" pitchFamily="18" charset="0"/>
                            </a:rPr>
                          </m:ctrlPr>
                        </m:sSupPr>
                        <m:e>
                          <m:r>
                            <a:rPr lang="en-GB" sz="1600" i="1" smtClean="0">
                              <a:latin typeface="Cambria Math" panose="02040503050406030204" pitchFamily="18" charset="0"/>
                            </a:rPr>
                            <m:t>𝑒</m:t>
                          </m:r>
                        </m:e>
                        <m:sup>
                          <m:r>
                            <a:rPr lang="en-GB" sz="1600" i="1" smtClean="0">
                              <a:latin typeface="Cambria Math" panose="02040503050406030204" pitchFamily="18" charset="0"/>
                            </a:rPr>
                            <m:t>7</m:t>
                          </m:r>
                        </m:sup>
                      </m:sSup>
                    </m:oMath>
                  </m:oMathPara>
                </a14:m>
                <a:endParaRPr lang="en-GB" sz="1600" dirty="0"/>
              </a:p>
              <a:p>
                <a:pPr marL="0" indent="0">
                  <a:buFont typeface="Arial" panose="020B0604020202020204" pitchFamily="34" charset="0"/>
                  <a:buNone/>
                </a:pPr>
                <a:r>
                  <a:rPr lang="en-US" sz="1600" dirty="0"/>
                  <a:t>“a” and “b” are necessary parameters for simulation of field emission.</a:t>
                </a:r>
                <a:br>
                  <a:rPr lang="en-US" sz="1600" dirty="0"/>
                </a:br>
                <a:endParaRPr lang="en-GB" sz="1600" dirty="0"/>
              </a:p>
              <a:p>
                <a:pPr marL="0" indent="0">
                  <a:buFont typeface="Arial" panose="020B0604020202020204" pitchFamily="34" charset="0"/>
                  <a:buNone/>
                </a:pPr>
                <a14:m>
                  <m:oMathPara xmlns:m="http://schemas.openxmlformats.org/officeDocument/2006/math">
                    <m:oMathParaPr>
                      <m:jc m:val="left"/>
                    </m:oMathParaPr>
                    <m:oMath xmlns:m="http://schemas.openxmlformats.org/officeDocument/2006/math">
                      <m:r>
                        <a:rPr lang="en-GB" sz="1600" i="1" smtClean="0">
                          <a:latin typeface="Cambria Math" panose="02040503050406030204" pitchFamily="18" charset="0"/>
                        </a:rPr>
                        <m:t>𝐽</m:t>
                      </m:r>
                      <m:r>
                        <a:rPr lang="en-GB" sz="1600" i="1" smtClean="0">
                          <a:latin typeface="Cambria Math" panose="02040503050406030204" pitchFamily="18" charset="0"/>
                        </a:rPr>
                        <m:t>=</m:t>
                      </m:r>
                      <m:r>
                        <a:rPr lang="en-GB" sz="1600" i="1" smtClean="0">
                          <a:latin typeface="Cambria Math" panose="02040503050406030204" pitchFamily="18" charset="0"/>
                        </a:rPr>
                        <m:t>𝐴</m:t>
                      </m:r>
                      <m:sSup>
                        <m:sSupPr>
                          <m:ctrlPr>
                            <a:rPr lang="en-GB" sz="1600" i="1" smtClean="0">
                              <a:latin typeface="Cambria Math" panose="02040503050406030204" pitchFamily="18" charset="0"/>
                            </a:rPr>
                          </m:ctrlPr>
                        </m:sSupPr>
                        <m:e>
                          <m:r>
                            <a:rPr lang="en-GB" sz="1600" i="1" smtClean="0">
                              <a:latin typeface="Cambria Math" panose="02040503050406030204" pitchFamily="18" charset="0"/>
                            </a:rPr>
                            <m:t>𝐸</m:t>
                          </m:r>
                        </m:e>
                        <m:sup>
                          <m:r>
                            <a:rPr lang="en-GB" sz="1600" i="1" smtClean="0">
                              <a:latin typeface="Cambria Math" panose="02040503050406030204" pitchFamily="18" charset="0"/>
                            </a:rPr>
                            <m:t>2</m:t>
                          </m:r>
                        </m:sup>
                      </m:sSup>
                      <m:r>
                        <m:rPr>
                          <m:sty m:val="p"/>
                        </m:rPr>
                        <a:rPr lang="en-GB" sz="1600" smtClean="0">
                          <a:latin typeface="Cambria Math" panose="02040503050406030204" pitchFamily="18" charset="0"/>
                        </a:rPr>
                        <m:t>exp</m:t>
                      </m:r>
                      <m:r>
                        <a:rPr lang="en-GB" sz="1600" i="1" smtClean="0">
                          <a:latin typeface="Cambria Math" panose="02040503050406030204" pitchFamily="18" charset="0"/>
                        </a:rPr>
                        <m:t>⁡(−</m:t>
                      </m:r>
                      <m:f>
                        <m:fPr>
                          <m:ctrlPr>
                            <a:rPr lang="en-GB" sz="1600" i="1" smtClean="0">
                              <a:latin typeface="Cambria Math" panose="02040503050406030204" pitchFamily="18" charset="0"/>
                            </a:rPr>
                          </m:ctrlPr>
                        </m:fPr>
                        <m:num>
                          <m:sSup>
                            <m:sSupPr>
                              <m:ctrlPr>
                                <a:rPr lang="en-GB" sz="1600" i="1" smtClean="0">
                                  <a:latin typeface="Cambria Math" panose="02040503050406030204" pitchFamily="18" charset="0"/>
                                </a:rPr>
                              </m:ctrlPr>
                            </m:sSupPr>
                            <m:e>
                              <m:r>
                                <a:rPr lang="en-GB" sz="1600" i="1" smtClean="0">
                                  <a:latin typeface="Cambria Math" panose="02040503050406030204" pitchFamily="18" charset="0"/>
                                </a:rPr>
                                <m:t>2.1∗</m:t>
                              </m:r>
                              <m:sSup>
                                <m:sSupPr>
                                  <m:ctrlPr>
                                    <a:rPr lang="en-GB" sz="1600" i="1" smtClean="0">
                                      <a:latin typeface="Cambria Math" panose="02040503050406030204" pitchFamily="18" charset="0"/>
                                    </a:rPr>
                                  </m:ctrlPr>
                                </m:sSupPr>
                                <m:e>
                                  <m:r>
                                    <a:rPr lang="en-GB" sz="1600" i="1" smtClean="0">
                                      <a:latin typeface="Cambria Math" panose="02040503050406030204" pitchFamily="18" charset="0"/>
                                    </a:rPr>
                                    <m:t>10</m:t>
                                  </m:r>
                                </m:e>
                                <m:sup>
                                  <m:r>
                                    <a:rPr lang="en-GB" sz="1600" i="1" smtClean="0">
                                      <a:latin typeface="Cambria Math" panose="02040503050406030204" pitchFamily="18" charset="0"/>
                                    </a:rPr>
                                    <m:t>8</m:t>
                                  </m:r>
                                </m:sup>
                              </m:sSup>
                              <m:r>
                                <a:rPr lang="en-GB" sz="1600" i="1" smtClean="0">
                                  <a:latin typeface="Cambria Math" panose="02040503050406030204" pitchFamily="18" charset="0"/>
                                </a:rPr>
                                <m:t> </m:t>
                              </m:r>
                              <m:r>
                                <m:rPr>
                                  <m:sty m:val="p"/>
                                </m:rPr>
                                <a:rPr lang="el-GR" sz="1600" i="1">
                                  <a:latin typeface="Cambria Math" panose="02040503050406030204" pitchFamily="18" charset="0"/>
                                </a:rPr>
                                <m:t>ϕ</m:t>
                              </m:r>
                            </m:e>
                            <m:sup>
                              <m:r>
                                <a:rPr lang="en-GB" sz="1600" i="1" smtClean="0">
                                  <a:latin typeface="Cambria Math" panose="02040503050406030204" pitchFamily="18" charset="0"/>
                                </a:rPr>
                                <m:t>3/2</m:t>
                              </m:r>
                            </m:sup>
                          </m:sSup>
                        </m:num>
                        <m:den>
                          <m:r>
                            <m:rPr>
                              <m:sty m:val="p"/>
                            </m:rPr>
                            <a:rPr lang="el-GR" sz="1600" i="1" smtClean="0">
                              <a:latin typeface="Cambria Math" panose="02040503050406030204" pitchFamily="18" charset="0"/>
                            </a:rPr>
                            <m:t>β</m:t>
                          </m:r>
                          <m:r>
                            <a:rPr lang="en-GB" sz="1600" i="1" smtClean="0">
                              <a:latin typeface="Cambria Math" panose="02040503050406030204" pitchFamily="18" charset="0"/>
                            </a:rPr>
                            <m:t>𝐸</m:t>
                          </m:r>
                        </m:den>
                      </m:f>
                      <m:r>
                        <a:rPr lang="en-GB" sz="1600" i="1" smtClean="0">
                          <a:latin typeface="Cambria Math" panose="02040503050406030204" pitchFamily="18" charset="0"/>
                        </a:rPr>
                        <m:t>)</m:t>
                      </m:r>
                    </m:oMath>
                  </m:oMathPara>
                </a14:m>
                <a:endParaRPr lang="en-GB" sz="1600" dirty="0"/>
              </a:p>
              <a:p>
                <a:pPr marL="0" indent="0">
                  <a:buFont typeface="Arial" panose="020B0604020202020204" pitchFamily="34" charset="0"/>
                  <a:buNone/>
                </a:pPr>
                <a14:m>
                  <m:oMathPara xmlns:m="http://schemas.openxmlformats.org/officeDocument/2006/math">
                    <m:oMathParaPr>
                      <m:jc m:val="left"/>
                    </m:oMathParaPr>
                    <m:oMath xmlns:m="http://schemas.openxmlformats.org/officeDocument/2006/math">
                      <m:r>
                        <m:rPr>
                          <m:sty m:val="p"/>
                        </m:rPr>
                        <a:rPr lang="el-GR" sz="1600" i="1">
                          <a:latin typeface="Cambria Math" panose="02040503050406030204" pitchFamily="18" charset="0"/>
                        </a:rPr>
                        <m:t>β</m:t>
                      </m:r>
                      <m:r>
                        <a:rPr lang="el-GR" sz="1600" i="1">
                          <a:latin typeface="Cambria Math" panose="02040503050406030204" pitchFamily="18" charset="0"/>
                        </a:rPr>
                        <m:t> =225.3</m:t>
                      </m:r>
                    </m:oMath>
                  </m:oMathPara>
                </a14:m>
                <a:endParaRPr lang="en-GB" sz="1600" dirty="0"/>
              </a:p>
            </p:txBody>
          </p:sp>
        </mc:Choice>
        <mc:Fallback xmlns="">
          <p:sp>
            <p:nvSpPr>
              <p:cNvPr id="3" name="Content Placeholder 2">
                <a:extLst>
                  <a:ext uri="{FF2B5EF4-FFF2-40B4-BE49-F238E27FC236}">
                    <a16:creationId xmlns:a16="http://schemas.microsoft.com/office/drawing/2014/main" id="{50DE8D1A-22AA-0B7B-AE84-58D23BB6EE5D}"/>
                  </a:ext>
                </a:extLst>
              </p:cNvPr>
              <p:cNvSpPr txBox="1">
                <a:spLocks noRot="1" noChangeAspect="1" noMove="1" noResize="1" noEditPoints="1" noAdjustHandles="1" noChangeArrowheads="1" noChangeShapeType="1" noTextEdit="1"/>
              </p:cNvSpPr>
              <p:nvPr/>
            </p:nvSpPr>
            <p:spPr>
              <a:xfrm>
                <a:off x="612648" y="1778798"/>
                <a:ext cx="4791148" cy="4023360"/>
              </a:xfrm>
              <a:prstGeom prst="rect">
                <a:avLst/>
              </a:prstGeom>
              <a:blipFill>
                <a:blip r:embed="rId3"/>
                <a:stretch>
                  <a:fillRect l="-764"/>
                </a:stretch>
              </a:blipFill>
            </p:spPr>
            <p:txBody>
              <a:bodyPr/>
              <a:lstStyle/>
              <a:p>
                <a:r>
                  <a:rPr lang="en-GB">
                    <a:noFill/>
                  </a:rPr>
                  <a:t> </a:t>
                </a:r>
              </a:p>
            </p:txBody>
          </p:sp>
        </mc:Fallback>
      </mc:AlternateContent>
    </p:spTree>
    <p:extLst>
      <p:ext uri="{BB962C8B-B14F-4D97-AF65-F5344CB8AC3E}">
        <p14:creationId xmlns:p14="http://schemas.microsoft.com/office/powerpoint/2010/main" val="27644670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B4E16D-B31A-5DC5-27E4-41832FB4EB23}"/>
              </a:ext>
            </a:extLst>
          </p:cNvPr>
          <p:cNvSpPr>
            <a:spLocks noGrp="1"/>
          </p:cNvSpPr>
          <p:nvPr>
            <p:ph type="title"/>
          </p:nvPr>
        </p:nvSpPr>
        <p:spPr/>
        <p:txBody>
          <a:bodyPr/>
          <a:lstStyle/>
          <a:p>
            <a:r>
              <a:rPr lang="en-GB" dirty="0"/>
              <a:t>Lifetime test for CNT1 (a) and CNT2 (b)</a:t>
            </a:r>
          </a:p>
        </p:txBody>
      </p:sp>
      <p:pic>
        <p:nvPicPr>
          <p:cNvPr id="5" name="Picture 4">
            <a:extLst>
              <a:ext uri="{FF2B5EF4-FFF2-40B4-BE49-F238E27FC236}">
                <a16:creationId xmlns:a16="http://schemas.microsoft.com/office/drawing/2014/main" id="{DACAED94-4C98-E059-9363-4F053C441870}"/>
              </a:ext>
            </a:extLst>
          </p:cNvPr>
          <p:cNvPicPr>
            <a:picLocks noChangeAspect="1"/>
          </p:cNvPicPr>
          <p:nvPr/>
        </p:nvPicPr>
        <p:blipFill>
          <a:blip r:embed="rId2"/>
          <a:stretch>
            <a:fillRect/>
          </a:stretch>
        </p:blipFill>
        <p:spPr>
          <a:xfrm>
            <a:off x="6094475" y="1300007"/>
            <a:ext cx="5401785" cy="4462032"/>
          </a:xfrm>
          <a:prstGeom prst="rect">
            <a:avLst/>
          </a:prstGeom>
        </p:spPr>
      </p:pic>
      <p:pic>
        <p:nvPicPr>
          <p:cNvPr id="7" name="Picture 6">
            <a:extLst>
              <a:ext uri="{FF2B5EF4-FFF2-40B4-BE49-F238E27FC236}">
                <a16:creationId xmlns:a16="http://schemas.microsoft.com/office/drawing/2014/main" id="{2008EBC8-9184-B191-E6B2-88F6C0761A56}"/>
              </a:ext>
            </a:extLst>
          </p:cNvPr>
          <p:cNvPicPr>
            <a:picLocks noChangeAspect="1"/>
          </p:cNvPicPr>
          <p:nvPr/>
        </p:nvPicPr>
        <p:blipFill>
          <a:blip r:embed="rId3"/>
          <a:stretch>
            <a:fillRect/>
          </a:stretch>
        </p:blipFill>
        <p:spPr>
          <a:xfrm>
            <a:off x="612648" y="1481327"/>
            <a:ext cx="5224158" cy="4280711"/>
          </a:xfrm>
          <a:prstGeom prst="rect">
            <a:avLst/>
          </a:prstGeom>
        </p:spPr>
      </p:pic>
    </p:spTree>
    <p:extLst>
      <p:ext uri="{BB962C8B-B14F-4D97-AF65-F5344CB8AC3E}">
        <p14:creationId xmlns:p14="http://schemas.microsoft.com/office/powerpoint/2010/main" val="28780179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5816D7-2315-4CCB-81E6-5B88EB3CF7E9}"/>
              </a:ext>
            </a:extLst>
          </p:cNvPr>
          <p:cNvSpPr>
            <a:spLocks noGrp="1"/>
          </p:cNvSpPr>
          <p:nvPr>
            <p:ph type="ctrTitle"/>
          </p:nvPr>
        </p:nvSpPr>
        <p:spPr>
          <a:xfrm>
            <a:off x="612647" y="621708"/>
            <a:ext cx="8683753" cy="1462548"/>
          </a:xfrm>
        </p:spPr>
        <p:txBody>
          <a:bodyPr/>
          <a:lstStyle/>
          <a:p>
            <a:r>
              <a:rPr lang="en-GB" dirty="0"/>
              <a:t>MOTIVATION</a:t>
            </a:r>
          </a:p>
        </p:txBody>
      </p:sp>
      <p:sp>
        <p:nvSpPr>
          <p:cNvPr id="3" name="Subtitle 2">
            <a:extLst>
              <a:ext uri="{FF2B5EF4-FFF2-40B4-BE49-F238E27FC236}">
                <a16:creationId xmlns:a16="http://schemas.microsoft.com/office/drawing/2014/main" id="{F389B9F9-22C1-991B-5EC0-EE83DB65E9E5}"/>
              </a:ext>
            </a:extLst>
          </p:cNvPr>
          <p:cNvSpPr>
            <a:spLocks noGrp="1"/>
          </p:cNvSpPr>
          <p:nvPr>
            <p:ph type="subTitle" idx="1"/>
          </p:nvPr>
        </p:nvSpPr>
        <p:spPr>
          <a:xfrm>
            <a:off x="566264" y="2084256"/>
            <a:ext cx="7882424" cy="4495448"/>
          </a:xfrm>
        </p:spPr>
        <p:txBody>
          <a:bodyPr>
            <a:normAutofit lnSpcReduction="10000"/>
          </a:bodyPr>
          <a:lstStyle/>
          <a:p>
            <a:pPr marL="285750" indent="-285750">
              <a:buFont typeface="Arial" panose="020B0604020202020204" pitchFamily="34" charset="0"/>
              <a:buChar char="•"/>
            </a:pPr>
            <a:r>
              <a:rPr lang="en-GB" dirty="0"/>
              <a:t>Generation of a “cold” electron beam for cooling at ELENA energies</a:t>
            </a:r>
          </a:p>
          <a:p>
            <a:pPr marL="285750" indent="-285750">
              <a:buFont typeface="Arial" panose="020B0604020202020204" pitchFamily="34" charset="0"/>
              <a:buChar char="•"/>
            </a:pPr>
            <a:r>
              <a:rPr lang="en-GB" dirty="0"/>
              <a:t>Simplicity for operation</a:t>
            </a:r>
          </a:p>
          <a:p>
            <a:pPr marL="742950" lvl="1" indent="-285750"/>
            <a:r>
              <a:rPr lang="en-GB" dirty="0"/>
              <a:t>no filament heating</a:t>
            </a:r>
          </a:p>
          <a:p>
            <a:pPr marL="742950" lvl="1" indent="-285750"/>
            <a:r>
              <a:rPr lang="en-GB" dirty="0"/>
              <a:t>faster electron emission</a:t>
            </a:r>
          </a:p>
          <a:p>
            <a:pPr marL="742950" lvl="1" indent="-285750"/>
            <a:r>
              <a:rPr lang="en-GB" dirty="0"/>
              <a:t>Lower energy spread</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Could also serve as a source for an electron beam scanner</a:t>
            </a:r>
          </a:p>
        </p:txBody>
      </p:sp>
      <p:graphicFrame>
        <p:nvGraphicFramePr>
          <p:cNvPr id="17" name="Table 16">
            <a:extLst>
              <a:ext uri="{FF2B5EF4-FFF2-40B4-BE49-F238E27FC236}">
                <a16:creationId xmlns:a16="http://schemas.microsoft.com/office/drawing/2014/main" id="{6D4E180B-FB6A-9D9B-EBED-F8AF53648A74}"/>
              </a:ext>
            </a:extLst>
          </p:cNvPr>
          <p:cNvGraphicFramePr>
            <a:graphicFrameLocks noGrp="1"/>
          </p:cNvGraphicFramePr>
          <p:nvPr>
            <p:extLst>
              <p:ext uri="{D42A27DB-BD31-4B8C-83A1-F6EECF244321}">
                <p14:modId xmlns:p14="http://schemas.microsoft.com/office/powerpoint/2010/main" val="1874294524"/>
              </p:ext>
            </p:extLst>
          </p:nvPr>
        </p:nvGraphicFramePr>
        <p:xfrm>
          <a:off x="7086304" y="2524100"/>
          <a:ext cx="4870766" cy="3352800"/>
        </p:xfrm>
        <a:graphic>
          <a:graphicData uri="http://schemas.openxmlformats.org/drawingml/2006/table">
            <a:tbl>
              <a:tblPr firstRow="1" bandRow="1">
                <a:tableStyleId>{5C22544A-7EE6-4342-B048-85BDC9FD1C3A}</a:tableStyleId>
              </a:tblPr>
              <a:tblGrid>
                <a:gridCol w="2147468">
                  <a:extLst>
                    <a:ext uri="{9D8B030D-6E8A-4147-A177-3AD203B41FA5}">
                      <a16:colId xmlns:a16="http://schemas.microsoft.com/office/drawing/2014/main" val="4242933603"/>
                    </a:ext>
                  </a:extLst>
                </a:gridCol>
                <a:gridCol w="1502353">
                  <a:extLst>
                    <a:ext uri="{9D8B030D-6E8A-4147-A177-3AD203B41FA5}">
                      <a16:colId xmlns:a16="http://schemas.microsoft.com/office/drawing/2014/main" val="4052087777"/>
                    </a:ext>
                  </a:extLst>
                </a:gridCol>
                <a:gridCol w="1220945">
                  <a:extLst>
                    <a:ext uri="{9D8B030D-6E8A-4147-A177-3AD203B41FA5}">
                      <a16:colId xmlns:a16="http://schemas.microsoft.com/office/drawing/2014/main" val="1534585153"/>
                    </a:ext>
                  </a:extLst>
                </a:gridCol>
              </a:tblGrid>
              <a:tr h="291529">
                <a:tc>
                  <a:txBody>
                    <a:bodyPr/>
                    <a:lstStyle/>
                    <a:p>
                      <a:r>
                        <a:rPr lang="en-GB" sz="1400" dirty="0"/>
                        <a:t>Item</a:t>
                      </a:r>
                    </a:p>
                  </a:txBody>
                  <a:tcPr/>
                </a:tc>
                <a:tc>
                  <a:txBody>
                    <a:bodyPr/>
                    <a:lstStyle/>
                    <a:p>
                      <a:r>
                        <a:rPr lang="en-GB" sz="1400" dirty="0"/>
                        <a:t>Value</a:t>
                      </a:r>
                    </a:p>
                  </a:txBody>
                  <a:tcPr/>
                </a:tc>
                <a:tc>
                  <a:txBody>
                    <a:bodyPr/>
                    <a:lstStyle/>
                    <a:p>
                      <a:r>
                        <a:rPr lang="en-GB" sz="1400" dirty="0"/>
                        <a:t>Dimension</a:t>
                      </a:r>
                    </a:p>
                  </a:txBody>
                  <a:tcPr/>
                </a:tc>
                <a:extLst>
                  <a:ext uri="{0D108BD9-81ED-4DB2-BD59-A6C34878D82A}">
                    <a16:rowId xmlns:a16="http://schemas.microsoft.com/office/drawing/2014/main" val="3840603283"/>
                  </a:ext>
                </a:extLst>
              </a:tr>
              <a:tr h="291529">
                <a:tc>
                  <a:txBody>
                    <a:bodyPr/>
                    <a:lstStyle/>
                    <a:p>
                      <a:r>
                        <a:rPr lang="en-GB" sz="1400" dirty="0"/>
                        <a:t>Momentum</a:t>
                      </a:r>
                    </a:p>
                  </a:txBody>
                  <a:tcPr/>
                </a:tc>
                <a:tc>
                  <a:txBody>
                    <a:bodyPr/>
                    <a:lstStyle/>
                    <a:p>
                      <a:pPr algn="l"/>
                      <a:r>
                        <a:rPr lang="en-GB" sz="1400" dirty="0"/>
                        <a:t>35  / </a:t>
                      </a:r>
                      <a:r>
                        <a:rPr lang="en-GB" sz="1400" baseline="0" dirty="0"/>
                        <a:t> 13.7</a:t>
                      </a:r>
                      <a:endParaRPr lang="en-GB" sz="1400" dirty="0"/>
                    </a:p>
                  </a:txBody>
                  <a:tcPr/>
                </a:tc>
                <a:tc>
                  <a:txBody>
                    <a:bodyPr/>
                    <a:lstStyle/>
                    <a:p>
                      <a:r>
                        <a:rPr lang="en-GB" sz="1400" dirty="0"/>
                        <a:t>MeV/c</a:t>
                      </a:r>
                    </a:p>
                  </a:txBody>
                  <a:tcPr/>
                </a:tc>
                <a:extLst>
                  <a:ext uri="{0D108BD9-81ED-4DB2-BD59-A6C34878D82A}">
                    <a16:rowId xmlns:a16="http://schemas.microsoft.com/office/drawing/2014/main" val="3043759038"/>
                  </a:ext>
                </a:extLst>
              </a:tr>
              <a:tr h="291529">
                <a:tc>
                  <a:txBody>
                    <a:bodyPr/>
                    <a:lstStyle/>
                    <a:p>
                      <a:r>
                        <a:rPr lang="en-GB" sz="1400" dirty="0"/>
                        <a:t>Electron Beam Energy</a:t>
                      </a:r>
                    </a:p>
                  </a:txBody>
                  <a:tcPr/>
                </a:tc>
                <a:tc>
                  <a:txBody>
                    <a:bodyPr/>
                    <a:lstStyle/>
                    <a:p>
                      <a:pPr algn="l"/>
                      <a:r>
                        <a:rPr lang="en-GB" sz="1400" dirty="0"/>
                        <a:t>355  /  55</a:t>
                      </a:r>
                    </a:p>
                  </a:txBody>
                  <a:tcPr/>
                </a:tc>
                <a:tc>
                  <a:txBody>
                    <a:bodyPr/>
                    <a:lstStyle/>
                    <a:p>
                      <a:r>
                        <a:rPr lang="en-GB" sz="1400" dirty="0"/>
                        <a:t>eV</a:t>
                      </a:r>
                    </a:p>
                  </a:txBody>
                  <a:tcPr/>
                </a:tc>
                <a:extLst>
                  <a:ext uri="{0D108BD9-81ED-4DB2-BD59-A6C34878D82A}">
                    <a16:rowId xmlns:a16="http://schemas.microsoft.com/office/drawing/2014/main" val="2093101559"/>
                  </a:ext>
                </a:extLst>
              </a:tr>
              <a:tr h="291529">
                <a:tc>
                  <a:txBody>
                    <a:bodyPr/>
                    <a:lstStyle/>
                    <a:p>
                      <a:r>
                        <a:rPr lang="en-GB" sz="1400" dirty="0"/>
                        <a:t>Electron Current</a:t>
                      </a:r>
                    </a:p>
                  </a:txBody>
                  <a:tcPr/>
                </a:tc>
                <a:tc>
                  <a:txBody>
                    <a:bodyPr/>
                    <a:lstStyle/>
                    <a:p>
                      <a:pPr algn="l"/>
                      <a:r>
                        <a:rPr lang="en-GB" sz="1400" dirty="0"/>
                        <a:t>5  /  1</a:t>
                      </a:r>
                    </a:p>
                  </a:txBody>
                  <a:tcPr/>
                </a:tc>
                <a:tc>
                  <a:txBody>
                    <a:bodyPr/>
                    <a:lstStyle/>
                    <a:p>
                      <a:r>
                        <a:rPr lang="en-GB" sz="1400" dirty="0"/>
                        <a:t>mA</a:t>
                      </a:r>
                    </a:p>
                  </a:txBody>
                  <a:tcPr/>
                </a:tc>
                <a:extLst>
                  <a:ext uri="{0D108BD9-81ED-4DB2-BD59-A6C34878D82A}">
                    <a16:rowId xmlns:a16="http://schemas.microsoft.com/office/drawing/2014/main" val="1881834937"/>
                  </a:ext>
                </a:extLst>
              </a:tr>
              <a:tr h="291529">
                <a:tc>
                  <a:txBody>
                    <a:bodyPr/>
                    <a:lstStyle/>
                    <a:p>
                      <a:r>
                        <a:rPr lang="en-GB" sz="1400" dirty="0"/>
                        <a:t>B Gun</a:t>
                      </a:r>
                    </a:p>
                  </a:txBody>
                  <a:tcPr/>
                </a:tc>
                <a:tc>
                  <a:txBody>
                    <a:bodyPr/>
                    <a:lstStyle/>
                    <a:p>
                      <a:pPr algn="l"/>
                      <a:r>
                        <a:rPr lang="en-GB" sz="1400" dirty="0"/>
                        <a:t>1000</a:t>
                      </a:r>
                    </a:p>
                  </a:txBody>
                  <a:tcPr/>
                </a:tc>
                <a:tc>
                  <a:txBody>
                    <a:bodyPr/>
                    <a:lstStyle/>
                    <a:p>
                      <a:r>
                        <a:rPr lang="en-GB" sz="1400" dirty="0"/>
                        <a:t>G</a:t>
                      </a:r>
                    </a:p>
                  </a:txBody>
                  <a:tcPr/>
                </a:tc>
                <a:extLst>
                  <a:ext uri="{0D108BD9-81ED-4DB2-BD59-A6C34878D82A}">
                    <a16:rowId xmlns:a16="http://schemas.microsoft.com/office/drawing/2014/main" val="1540638744"/>
                  </a:ext>
                </a:extLst>
              </a:tr>
              <a:tr h="291529">
                <a:tc>
                  <a:txBody>
                    <a:bodyPr/>
                    <a:lstStyle/>
                    <a:p>
                      <a:r>
                        <a:rPr lang="en-GB" sz="1400" dirty="0"/>
                        <a:t>B Drift</a:t>
                      </a:r>
                    </a:p>
                  </a:txBody>
                  <a:tcPr/>
                </a:tc>
                <a:tc>
                  <a:txBody>
                    <a:bodyPr/>
                    <a:lstStyle/>
                    <a:p>
                      <a:pPr algn="l"/>
                      <a:r>
                        <a:rPr lang="en-GB" sz="1400" dirty="0"/>
                        <a:t>100</a:t>
                      </a:r>
                    </a:p>
                  </a:txBody>
                  <a:tcPr/>
                </a:tc>
                <a:tc>
                  <a:txBody>
                    <a:bodyPr/>
                    <a:lstStyle/>
                    <a:p>
                      <a:r>
                        <a:rPr lang="en-GB" sz="1400" dirty="0"/>
                        <a:t>G</a:t>
                      </a:r>
                    </a:p>
                  </a:txBody>
                  <a:tcPr/>
                </a:tc>
                <a:extLst>
                  <a:ext uri="{0D108BD9-81ED-4DB2-BD59-A6C34878D82A}">
                    <a16:rowId xmlns:a16="http://schemas.microsoft.com/office/drawing/2014/main" val="3111915672"/>
                  </a:ext>
                </a:extLst>
              </a:tr>
              <a:tr h="291529">
                <a:tc>
                  <a:txBody>
                    <a:bodyPr/>
                    <a:lstStyle/>
                    <a:p>
                      <a:r>
                        <a:rPr lang="en-GB" sz="1400" dirty="0"/>
                        <a:t>Toroid Bending</a:t>
                      </a:r>
                      <a:r>
                        <a:rPr lang="en-GB" sz="1400" baseline="0" dirty="0"/>
                        <a:t> Radius</a:t>
                      </a:r>
                      <a:endParaRPr lang="en-GB" sz="1400" dirty="0"/>
                    </a:p>
                  </a:txBody>
                  <a:tcPr/>
                </a:tc>
                <a:tc>
                  <a:txBody>
                    <a:bodyPr/>
                    <a:lstStyle/>
                    <a:p>
                      <a:pPr algn="l"/>
                      <a:r>
                        <a:rPr lang="en-GB" sz="1400" dirty="0"/>
                        <a:t>0.25</a:t>
                      </a:r>
                    </a:p>
                  </a:txBody>
                  <a:tcPr/>
                </a:tc>
                <a:tc>
                  <a:txBody>
                    <a:bodyPr/>
                    <a:lstStyle/>
                    <a:p>
                      <a:r>
                        <a:rPr lang="en-GB" sz="1400" dirty="0"/>
                        <a:t>m</a:t>
                      </a:r>
                    </a:p>
                  </a:txBody>
                  <a:tcPr/>
                </a:tc>
                <a:extLst>
                  <a:ext uri="{0D108BD9-81ED-4DB2-BD59-A6C34878D82A}">
                    <a16:rowId xmlns:a16="http://schemas.microsoft.com/office/drawing/2014/main" val="3033636103"/>
                  </a:ext>
                </a:extLst>
              </a:tr>
              <a:tr h="291529">
                <a:tc>
                  <a:txBody>
                    <a:bodyPr/>
                    <a:lstStyle/>
                    <a:p>
                      <a:r>
                        <a:rPr lang="en-GB" sz="1400" dirty="0"/>
                        <a:t>Cathode Radius</a:t>
                      </a:r>
                    </a:p>
                  </a:txBody>
                  <a:tcPr/>
                </a:tc>
                <a:tc>
                  <a:txBody>
                    <a:bodyPr/>
                    <a:lstStyle/>
                    <a:p>
                      <a:pPr algn="l"/>
                      <a:r>
                        <a:rPr lang="en-GB" sz="1400" dirty="0"/>
                        <a:t>8</a:t>
                      </a:r>
                    </a:p>
                  </a:txBody>
                  <a:tcPr/>
                </a:tc>
                <a:tc>
                  <a:txBody>
                    <a:bodyPr/>
                    <a:lstStyle/>
                    <a:p>
                      <a:r>
                        <a:rPr lang="en-GB" sz="1400" dirty="0"/>
                        <a:t>mm</a:t>
                      </a:r>
                    </a:p>
                  </a:txBody>
                  <a:tcPr/>
                </a:tc>
                <a:extLst>
                  <a:ext uri="{0D108BD9-81ED-4DB2-BD59-A6C34878D82A}">
                    <a16:rowId xmlns:a16="http://schemas.microsoft.com/office/drawing/2014/main" val="4280407778"/>
                  </a:ext>
                </a:extLst>
              </a:tr>
              <a:tr h="291529">
                <a:tc>
                  <a:txBody>
                    <a:bodyPr/>
                    <a:lstStyle/>
                    <a:p>
                      <a:r>
                        <a:rPr lang="en-GB" sz="1400" dirty="0"/>
                        <a:t>Electron beam</a:t>
                      </a:r>
                      <a:r>
                        <a:rPr lang="en-GB" sz="1400" baseline="0" dirty="0"/>
                        <a:t> Radius</a:t>
                      </a:r>
                      <a:endParaRPr lang="en-GB" sz="1400" dirty="0"/>
                    </a:p>
                  </a:txBody>
                  <a:tcPr/>
                </a:tc>
                <a:tc>
                  <a:txBody>
                    <a:bodyPr/>
                    <a:lstStyle/>
                    <a:p>
                      <a:pPr algn="l"/>
                      <a:r>
                        <a:rPr lang="en-GB" sz="1400"/>
                        <a:t>(25)</a:t>
                      </a:r>
                      <a:endParaRPr lang="en-GB" sz="1400" dirty="0"/>
                    </a:p>
                  </a:txBody>
                  <a:tcPr/>
                </a:tc>
                <a:tc>
                  <a:txBody>
                    <a:bodyPr/>
                    <a:lstStyle/>
                    <a:p>
                      <a:r>
                        <a:rPr lang="en-GB" sz="1400" dirty="0"/>
                        <a:t>mm</a:t>
                      </a:r>
                    </a:p>
                  </a:txBody>
                  <a:tcPr/>
                </a:tc>
                <a:extLst>
                  <a:ext uri="{0D108BD9-81ED-4DB2-BD59-A6C34878D82A}">
                    <a16:rowId xmlns:a16="http://schemas.microsoft.com/office/drawing/2014/main" val="565478536"/>
                  </a:ext>
                </a:extLst>
              </a:tr>
              <a:tr h="291529">
                <a:tc>
                  <a:txBody>
                    <a:bodyPr/>
                    <a:lstStyle/>
                    <a:p>
                      <a:r>
                        <a:rPr lang="en-GB" sz="1400" dirty="0"/>
                        <a:t>Cooling (drift) Length</a:t>
                      </a:r>
                    </a:p>
                  </a:txBody>
                  <a:tcPr/>
                </a:tc>
                <a:tc>
                  <a:txBody>
                    <a:bodyPr/>
                    <a:lstStyle/>
                    <a:p>
                      <a:pPr algn="l"/>
                      <a:r>
                        <a:rPr lang="en-GB" sz="1400" dirty="0"/>
                        <a:t>1.0</a:t>
                      </a:r>
                    </a:p>
                  </a:txBody>
                  <a:tcPr/>
                </a:tc>
                <a:tc>
                  <a:txBody>
                    <a:bodyPr/>
                    <a:lstStyle/>
                    <a:p>
                      <a:r>
                        <a:rPr lang="en-GB" sz="1400" dirty="0"/>
                        <a:t>m</a:t>
                      </a:r>
                    </a:p>
                  </a:txBody>
                  <a:tcPr/>
                </a:tc>
                <a:extLst>
                  <a:ext uri="{0D108BD9-81ED-4DB2-BD59-A6C34878D82A}">
                    <a16:rowId xmlns:a16="http://schemas.microsoft.com/office/drawing/2014/main" val="1152184037"/>
                  </a:ext>
                </a:extLst>
              </a:tr>
              <a:tr h="291529">
                <a:tc>
                  <a:txBody>
                    <a:bodyPr/>
                    <a:lstStyle/>
                    <a:p>
                      <a:r>
                        <a:rPr lang="en-GB" sz="1400" dirty="0"/>
                        <a:t>Total Cooler</a:t>
                      </a:r>
                      <a:r>
                        <a:rPr lang="en-GB" sz="1400" baseline="0" dirty="0"/>
                        <a:t> Length</a:t>
                      </a:r>
                      <a:endParaRPr lang="en-GB" sz="1400" dirty="0"/>
                    </a:p>
                  </a:txBody>
                  <a:tcPr/>
                </a:tc>
                <a:tc>
                  <a:txBody>
                    <a:bodyPr/>
                    <a:lstStyle/>
                    <a:p>
                      <a:pPr algn="l"/>
                      <a:r>
                        <a:rPr lang="en-GB" sz="1400" dirty="0"/>
                        <a:t>1.93</a:t>
                      </a:r>
                    </a:p>
                  </a:txBody>
                  <a:tcPr/>
                </a:tc>
                <a:tc>
                  <a:txBody>
                    <a:bodyPr/>
                    <a:lstStyle/>
                    <a:p>
                      <a:r>
                        <a:rPr lang="en-GB" sz="1400" dirty="0"/>
                        <a:t>m</a:t>
                      </a:r>
                    </a:p>
                  </a:txBody>
                  <a:tcPr/>
                </a:tc>
                <a:extLst>
                  <a:ext uri="{0D108BD9-81ED-4DB2-BD59-A6C34878D82A}">
                    <a16:rowId xmlns:a16="http://schemas.microsoft.com/office/drawing/2014/main" val="3075677198"/>
                  </a:ext>
                </a:extLst>
              </a:tr>
            </a:tbl>
          </a:graphicData>
        </a:graphic>
      </p:graphicFrame>
      <p:pic>
        <p:nvPicPr>
          <p:cNvPr id="4" name="Picture 3">
            <a:extLst>
              <a:ext uri="{FF2B5EF4-FFF2-40B4-BE49-F238E27FC236}">
                <a16:creationId xmlns:a16="http://schemas.microsoft.com/office/drawing/2014/main" id="{6CE62824-F2E0-0117-CE52-3DA096AEF6E1}"/>
              </a:ext>
            </a:extLst>
          </p:cNvPr>
          <p:cNvPicPr>
            <a:picLocks noChangeAspect="1"/>
          </p:cNvPicPr>
          <p:nvPr/>
        </p:nvPicPr>
        <p:blipFill>
          <a:blip r:embed="rId2"/>
          <a:stretch>
            <a:fillRect/>
          </a:stretch>
        </p:blipFill>
        <p:spPr>
          <a:xfrm>
            <a:off x="3653877" y="2524100"/>
            <a:ext cx="3173984" cy="3352800"/>
          </a:xfrm>
          <a:prstGeom prst="rect">
            <a:avLst/>
          </a:prstGeom>
        </p:spPr>
      </p:pic>
    </p:spTree>
    <p:extLst>
      <p:ext uri="{BB962C8B-B14F-4D97-AF65-F5344CB8AC3E}">
        <p14:creationId xmlns:p14="http://schemas.microsoft.com/office/powerpoint/2010/main" val="502802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8A37B2-47FE-1FD8-CD8D-7EE418E43FBA}"/>
              </a:ext>
            </a:extLst>
          </p:cNvPr>
          <p:cNvSpPr>
            <a:spLocks noGrp="1"/>
          </p:cNvSpPr>
          <p:nvPr>
            <p:ph type="title"/>
          </p:nvPr>
        </p:nvSpPr>
        <p:spPr/>
        <p:txBody>
          <a:bodyPr/>
          <a:lstStyle/>
          <a:p>
            <a:r>
              <a:rPr lang="en-GB" dirty="0"/>
              <a:t>Emission Stability Test for Switching Mode for a CNT1-type Array. E = 2 V/</a:t>
            </a:r>
            <a:r>
              <a:rPr lang="en-GB" dirty="0">
                <a:latin typeface="Symbol" panose="05050102010706020507" pitchFamily="18" charset="2"/>
              </a:rPr>
              <a:t>m</a:t>
            </a:r>
            <a:r>
              <a:rPr lang="en-GB" dirty="0"/>
              <a:t>m</a:t>
            </a:r>
          </a:p>
        </p:txBody>
      </p:sp>
      <p:pic>
        <p:nvPicPr>
          <p:cNvPr id="3" name="Picture 2">
            <a:extLst>
              <a:ext uri="{FF2B5EF4-FFF2-40B4-BE49-F238E27FC236}">
                <a16:creationId xmlns:a16="http://schemas.microsoft.com/office/drawing/2014/main" id="{06A31EDA-F1AC-074A-E92D-78A5CC85FBDD}"/>
              </a:ext>
            </a:extLst>
          </p:cNvPr>
          <p:cNvPicPr>
            <a:picLocks noChangeAspect="1"/>
          </p:cNvPicPr>
          <p:nvPr/>
        </p:nvPicPr>
        <p:blipFill>
          <a:blip r:embed="rId2"/>
          <a:stretch>
            <a:fillRect/>
          </a:stretch>
        </p:blipFill>
        <p:spPr>
          <a:xfrm>
            <a:off x="612648" y="1761560"/>
            <a:ext cx="5548494" cy="4261552"/>
          </a:xfrm>
          <a:prstGeom prst="rect">
            <a:avLst/>
          </a:prstGeom>
        </p:spPr>
      </p:pic>
      <p:pic>
        <p:nvPicPr>
          <p:cNvPr id="5" name="Picture 4">
            <a:extLst>
              <a:ext uri="{FF2B5EF4-FFF2-40B4-BE49-F238E27FC236}">
                <a16:creationId xmlns:a16="http://schemas.microsoft.com/office/drawing/2014/main" id="{BF58A384-B43D-DD24-C386-8565066D6B63}"/>
              </a:ext>
            </a:extLst>
          </p:cNvPr>
          <p:cNvPicPr>
            <a:picLocks noChangeAspect="1"/>
          </p:cNvPicPr>
          <p:nvPr/>
        </p:nvPicPr>
        <p:blipFill>
          <a:blip r:embed="rId3"/>
          <a:stretch>
            <a:fillRect/>
          </a:stretch>
        </p:blipFill>
        <p:spPr>
          <a:xfrm>
            <a:off x="6095999" y="1761559"/>
            <a:ext cx="5273289" cy="4261553"/>
          </a:xfrm>
          <a:prstGeom prst="rect">
            <a:avLst/>
          </a:prstGeom>
        </p:spPr>
      </p:pic>
    </p:spTree>
    <p:extLst>
      <p:ext uri="{BB962C8B-B14F-4D97-AF65-F5344CB8AC3E}">
        <p14:creationId xmlns:p14="http://schemas.microsoft.com/office/powerpoint/2010/main" val="7556585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CDB5C8-A851-76C9-BF6C-5D0E40214032}"/>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BFA9465B-59C7-0E97-2AF7-F05051D534C5}"/>
              </a:ext>
            </a:extLst>
          </p:cNvPr>
          <p:cNvPicPr>
            <a:picLocks noChangeAspect="1"/>
          </p:cNvPicPr>
          <p:nvPr/>
        </p:nvPicPr>
        <p:blipFill>
          <a:blip r:embed="rId2"/>
          <a:stretch>
            <a:fillRect/>
          </a:stretch>
        </p:blipFill>
        <p:spPr>
          <a:xfrm>
            <a:off x="2618050" y="3265313"/>
            <a:ext cx="3949149" cy="3085759"/>
          </a:xfrm>
          <a:prstGeom prst="rect">
            <a:avLst/>
          </a:prstGeom>
        </p:spPr>
      </p:pic>
      <p:pic>
        <p:nvPicPr>
          <p:cNvPr id="7" name="Picture 6">
            <a:extLst>
              <a:ext uri="{FF2B5EF4-FFF2-40B4-BE49-F238E27FC236}">
                <a16:creationId xmlns:a16="http://schemas.microsoft.com/office/drawing/2014/main" id="{194B5DFB-1DE9-500C-1801-FDB952DCCA06}"/>
              </a:ext>
            </a:extLst>
          </p:cNvPr>
          <p:cNvPicPr>
            <a:picLocks noChangeAspect="1"/>
          </p:cNvPicPr>
          <p:nvPr/>
        </p:nvPicPr>
        <p:blipFill>
          <a:blip r:embed="rId3"/>
          <a:stretch>
            <a:fillRect/>
          </a:stretch>
        </p:blipFill>
        <p:spPr>
          <a:xfrm>
            <a:off x="312172" y="581500"/>
            <a:ext cx="4611757" cy="2618225"/>
          </a:xfrm>
          <a:prstGeom prst="rect">
            <a:avLst/>
          </a:prstGeom>
        </p:spPr>
      </p:pic>
      <p:pic>
        <p:nvPicPr>
          <p:cNvPr id="2" name="Picture 1">
            <a:extLst>
              <a:ext uri="{FF2B5EF4-FFF2-40B4-BE49-F238E27FC236}">
                <a16:creationId xmlns:a16="http://schemas.microsoft.com/office/drawing/2014/main" id="{C67D230E-FD68-CB9A-2629-4EFE12330462}"/>
              </a:ext>
            </a:extLst>
          </p:cNvPr>
          <p:cNvPicPr>
            <a:picLocks noChangeAspect="1"/>
          </p:cNvPicPr>
          <p:nvPr/>
        </p:nvPicPr>
        <p:blipFill>
          <a:blip r:embed="rId4"/>
          <a:stretch>
            <a:fillRect/>
          </a:stretch>
        </p:blipFill>
        <p:spPr>
          <a:xfrm>
            <a:off x="284268" y="4078614"/>
            <a:ext cx="2312148" cy="2073707"/>
          </a:xfrm>
          <a:prstGeom prst="rect">
            <a:avLst/>
          </a:prstGeom>
        </p:spPr>
      </p:pic>
      <p:sp>
        <p:nvSpPr>
          <p:cNvPr id="4" name="TextBox 3">
            <a:extLst>
              <a:ext uri="{FF2B5EF4-FFF2-40B4-BE49-F238E27FC236}">
                <a16:creationId xmlns:a16="http://schemas.microsoft.com/office/drawing/2014/main" id="{05A3855B-2C6A-6D6A-3CC6-32979C9D8BCE}"/>
              </a:ext>
            </a:extLst>
          </p:cNvPr>
          <p:cNvSpPr txBox="1"/>
          <p:nvPr/>
        </p:nvSpPr>
        <p:spPr>
          <a:xfrm>
            <a:off x="284268" y="146580"/>
            <a:ext cx="3337773" cy="369332"/>
          </a:xfrm>
          <a:prstGeom prst="rect">
            <a:avLst/>
          </a:prstGeom>
          <a:noFill/>
        </p:spPr>
        <p:txBody>
          <a:bodyPr wrap="none" rtlCol="0">
            <a:spAutoFit/>
          </a:bodyPr>
          <a:lstStyle/>
          <a:p>
            <a:r>
              <a:rPr lang="en-GB" dirty="0"/>
              <a:t>FN analysis of 7.1 cm</a:t>
            </a:r>
            <a:r>
              <a:rPr lang="en-GB" baseline="30000" dirty="0"/>
              <a:t>2</a:t>
            </a:r>
            <a:r>
              <a:rPr lang="en-GB" dirty="0"/>
              <a:t> sample</a:t>
            </a:r>
          </a:p>
        </p:txBody>
      </p:sp>
      <p:sp>
        <p:nvSpPr>
          <p:cNvPr id="6" name="TextBox 5">
            <a:extLst>
              <a:ext uri="{FF2B5EF4-FFF2-40B4-BE49-F238E27FC236}">
                <a16:creationId xmlns:a16="http://schemas.microsoft.com/office/drawing/2014/main" id="{089AAB4B-BE94-90E6-63B7-F01AE64E61C4}"/>
              </a:ext>
            </a:extLst>
          </p:cNvPr>
          <p:cNvSpPr txBox="1"/>
          <p:nvPr/>
        </p:nvSpPr>
        <p:spPr>
          <a:xfrm>
            <a:off x="2899291" y="6351072"/>
            <a:ext cx="3196709" cy="369332"/>
          </a:xfrm>
          <a:prstGeom prst="rect">
            <a:avLst/>
          </a:prstGeom>
          <a:noFill/>
        </p:spPr>
        <p:txBody>
          <a:bodyPr wrap="none" rtlCol="0">
            <a:spAutoFit/>
          </a:bodyPr>
          <a:lstStyle/>
          <a:p>
            <a:r>
              <a:rPr lang="en-GB" dirty="0" err="1"/>
              <a:t>Seppen-Katamuki</a:t>
            </a:r>
            <a:r>
              <a:rPr lang="en-GB" dirty="0"/>
              <a:t>(SK) chart</a:t>
            </a:r>
          </a:p>
        </p:txBody>
      </p:sp>
      <p:pic>
        <p:nvPicPr>
          <p:cNvPr id="8" name="Picture 7">
            <a:extLst>
              <a:ext uri="{FF2B5EF4-FFF2-40B4-BE49-F238E27FC236}">
                <a16:creationId xmlns:a16="http://schemas.microsoft.com/office/drawing/2014/main" id="{01A7C919-861C-8643-A1CC-5EF55203241D}"/>
              </a:ext>
            </a:extLst>
          </p:cNvPr>
          <p:cNvPicPr>
            <a:picLocks noChangeAspect="1"/>
          </p:cNvPicPr>
          <p:nvPr/>
        </p:nvPicPr>
        <p:blipFill>
          <a:blip r:embed="rId5"/>
          <a:stretch>
            <a:fillRect/>
          </a:stretch>
        </p:blipFill>
        <p:spPr>
          <a:xfrm>
            <a:off x="7003169" y="581500"/>
            <a:ext cx="4409660" cy="4273835"/>
          </a:xfrm>
          <a:prstGeom prst="rect">
            <a:avLst/>
          </a:prstGeom>
        </p:spPr>
      </p:pic>
      <p:sp>
        <p:nvSpPr>
          <p:cNvPr id="9" name="TextBox 8">
            <a:extLst>
              <a:ext uri="{FF2B5EF4-FFF2-40B4-BE49-F238E27FC236}">
                <a16:creationId xmlns:a16="http://schemas.microsoft.com/office/drawing/2014/main" id="{AA417E75-C84A-B407-CBB5-7C6E540702B2}"/>
              </a:ext>
            </a:extLst>
          </p:cNvPr>
          <p:cNvSpPr txBox="1"/>
          <p:nvPr/>
        </p:nvSpPr>
        <p:spPr>
          <a:xfrm>
            <a:off x="1178416" y="1060223"/>
            <a:ext cx="869149" cy="369332"/>
          </a:xfrm>
          <a:prstGeom prst="rect">
            <a:avLst/>
          </a:prstGeom>
          <a:noFill/>
        </p:spPr>
        <p:txBody>
          <a:bodyPr wrap="none" rtlCol="0">
            <a:spAutoFit/>
          </a:bodyPr>
          <a:lstStyle/>
          <a:p>
            <a:r>
              <a:rPr lang="en-GB" dirty="0"/>
              <a:t>IV plot</a:t>
            </a:r>
          </a:p>
        </p:txBody>
      </p:sp>
      <p:sp>
        <p:nvSpPr>
          <p:cNvPr id="11" name="Arrow: Right 10">
            <a:extLst>
              <a:ext uri="{FF2B5EF4-FFF2-40B4-BE49-F238E27FC236}">
                <a16:creationId xmlns:a16="http://schemas.microsoft.com/office/drawing/2014/main" id="{1F1FF62E-0868-DB48-D132-D526DA28E1A9}"/>
              </a:ext>
            </a:extLst>
          </p:cNvPr>
          <p:cNvSpPr/>
          <p:nvPr/>
        </p:nvSpPr>
        <p:spPr>
          <a:xfrm>
            <a:off x="5125792" y="1429555"/>
            <a:ext cx="1680693" cy="36060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Arrow: Right 11">
            <a:extLst>
              <a:ext uri="{FF2B5EF4-FFF2-40B4-BE49-F238E27FC236}">
                <a16:creationId xmlns:a16="http://schemas.microsoft.com/office/drawing/2014/main" id="{209D8B23-23BE-DD10-E2C2-AE6908F706AD}"/>
              </a:ext>
            </a:extLst>
          </p:cNvPr>
          <p:cNvSpPr/>
          <p:nvPr/>
        </p:nvSpPr>
        <p:spPr>
          <a:xfrm rot="8470579">
            <a:off x="5455276" y="3686727"/>
            <a:ext cx="1680693" cy="36060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5E54B0B6-4CDC-B370-F9A4-EA1AE8CA3818}"/>
              </a:ext>
            </a:extLst>
          </p:cNvPr>
          <p:cNvSpPr txBox="1"/>
          <p:nvPr/>
        </p:nvSpPr>
        <p:spPr>
          <a:xfrm>
            <a:off x="8133008" y="146580"/>
            <a:ext cx="1765227" cy="369332"/>
          </a:xfrm>
          <a:prstGeom prst="rect">
            <a:avLst/>
          </a:prstGeom>
          <a:noFill/>
        </p:spPr>
        <p:txBody>
          <a:bodyPr wrap="none" rtlCol="0">
            <a:spAutoFit/>
          </a:bodyPr>
          <a:lstStyle/>
          <a:p>
            <a:r>
              <a:rPr lang="en-GB" dirty="0"/>
              <a:t>Ln(I/E</a:t>
            </a:r>
            <a:r>
              <a:rPr lang="en-GB" baseline="30000" dirty="0"/>
              <a:t>2</a:t>
            </a:r>
            <a:r>
              <a:rPr lang="en-GB" dirty="0"/>
              <a:t>) vs 1/E</a:t>
            </a:r>
          </a:p>
        </p:txBody>
      </p:sp>
      <p:sp>
        <p:nvSpPr>
          <p:cNvPr id="14" name="TextBox 13">
            <a:extLst>
              <a:ext uri="{FF2B5EF4-FFF2-40B4-BE49-F238E27FC236}">
                <a16:creationId xmlns:a16="http://schemas.microsoft.com/office/drawing/2014/main" id="{3FFD2226-44BF-ED82-3635-8C825B9EFDAD}"/>
              </a:ext>
            </a:extLst>
          </p:cNvPr>
          <p:cNvSpPr txBox="1"/>
          <p:nvPr/>
        </p:nvSpPr>
        <p:spPr>
          <a:xfrm>
            <a:off x="7959143" y="4643924"/>
            <a:ext cx="2731838" cy="276999"/>
          </a:xfrm>
          <a:prstGeom prst="rect">
            <a:avLst/>
          </a:prstGeom>
          <a:noFill/>
        </p:spPr>
        <p:txBody>
          <a:bodyPr wrap="none" rtlCol="0">
            <a:spAutoFit/>
          </a:bodyPr>
          <a:lstStyle/>
          <a:p>
            <a:r>
              <a:rPr lang="en-GB" sz="1200" dirty="0"/>
              <a:t>Linear fit to find slope and intercept</a:t>
            </a:r>
          </a:p>
        </p:txBody>
      </p:sp>
      <p:sp>
        <p:nvSpPr>
          <p:cNvPr id="15" name="TextBox 14">
            <a:extLst>
              <a:ext uri="{FF2B5EF4-FFF2-40B4-BE49-F238E27FC236}">
                <a16:creationId xmlns:a16="http://schemas.microsoft.com/office/drawing/2014/main" id="{DFF7BD71-CB22-C031-3613-433B0A8CDC90}"/>
              </a:ext>
            </a:extLst>
          </p:cNvPr>
          <p:cNvSpPr txBox="1"/>
          <p:nvPr/>
        </p:nvSpPr>
        <p:spPr>
          <a:xfrm>
            <a:off x="6922394" y="5064567"/>
            <a:ext cx="4985337" cy="923330"/>
          </a:xfrm>
          <a:prstGeom prst="rect">
            <a:avLst/>
          </a:prstGeom>
          <a:noFill/>
        </p:spPr>
        <p:txBody>
          <a:bodyPr wrap="square" rtlCol="0">
            <a:spAutoFit/>
          </a:bodyPr>
          <a:lstStyle/>
          <a:p>
            <a:r>
              <a:rPr lang="en-GB" dirty="0"/>
              <a:t>The change in the SK values between the ramps indicate significant structural damage to the tips</a:t>
            </a:r>
          </a:p>
        </p:txBody>
      </p:sp>
    </p:spTree>
    <p:extLst>
      <p:ext uri="{BB962C8B-B14F-4D97-AF65-F5344CB8AC3E}">
        <p14:creationId xmlns:p14="http://schemas.microsoft.com/office/powerpoint/2010/main" val="12464967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1CD25B1-6ADC-5134-433B-0A68D24A447F}"/>
              </a:ext>
            </a:extLst>
          </p:cNvPr>
          <p:cNvSpPr txBox="1"/>
          <p:nvPr/>
        </p:nvSpPr>
        <p:spPr>
          <a:xfrm>
            <a:off x="555403" y="1146139"/>
            <a:ext cx="10913234" cy="4439229"/>
          </a:xfrm>
          <a:prstGeom prst="rect">
            <a:avLst/>
          </a:prstGeom>
          <a:noFill/>
        </p:spPr>
        <p:txBody>
          <a:bodyPr wrap="square">
            <a:spAutoFit/>
          </a:bodyPr>
          <a:lstStyle/>
          <a:p>
            <a:pPr marL="342900" lvl="0" indent="-342900" fontAlgn="base">
              <a:lnSpc>
                <a:spcPct val="120000"/>
              </a:lnSpc>
              <a:spcBef>
                <a:spcPts val="800"/>
              </a:spcBef>
              <a:buFont typeface="Arial" panose="020B0604020202020204" pitchFamily="34" charset="0"/>
              <a:buChar char="•"/>
            </a:pPr>
            <a:r>
              <a:rPr lang="en-US" u="none" strike="noStrike" kern="0" spc="0" dirty="0">
                <a:ln>
                  <a:noFill/>
                </a:ln>
                <a:solidFill>
                  <a:srgbClr val="000000"/>
                </a:solidFill>
                <a:effectLst/>
                <a:ea typeface="Helvetica Neue"/>
                <a:cs typeface="Helvetica Neue"/>
              </a:rPr>
              <a:t>Joule Heating</a:t>
            </a:r>
            <a:r>
              <a:rPr lang="en-GB" u="none" strike="noStrike" kern="0" spc="0" dirty="0">
                <a:ln>
                  <a:noFill/>
                </a:ln>
                <a:solidFill>
                  <a:srgbClr val="000000"/>
                </a:solidFill>
                <a:effectLst/>
                <a:ea typeface="Helvetica Neue"/>
                <a:cs typeface="Helvetica Neue"/>
              </a:rPr>
              <a:t>:</a:t>
            </a:r>
          </a:p>
          <a:p>
            <a:pPr marL="742950" lvl="1" indent="-285750" fontAlgn="base">
              <a:lnSpc>
                <a:spcPct val="120000"/>
              </a:lnSpc>
              <a:spcBef>
                <a:spcPts val="800"/>
              </a:spcBef>
              <a:buClr>
                <a:srgbClr val="000000"/>
              </a:buClr>
              <a:buFont typeface="Arial" panose="020B0604020202020204" pitchFamily="34" charset="0"/>
              <a:buChar char="◦"/>
            </a:pPr>
            <a:r>
              <a:rPr lang="en-US" u="none" strike="noStrike" kern="0" spc="0" dirty="0">
                <a:ln>
                  <a:noFill/>
                </a:ln>
                <a:solidFill>
                  <a:srgbClr val="000000"/>
                </a:solidFill>
                <a:effectLst/>
                <a:ea typeface="Arial Unicode MS"/>
                <a:cs typeface="Arial Unicode MS"/>
              </a:rPr>
              <a:t>The primary cause of rapid degradation at high currents is joule heating, worsened by the low inter-tube spacing within the VACNT array.</a:t>
            </a:r>
            <a:endParaRPr lang="en-GB" u="none" strike="noStrike" kern="0" spc="0" dirty="0">
              <a:ln>
                <a:noFill/>
              </a:ln>
              <a:solidFill>
                <a:srgbClr val="000000"/>
              </a:solidFill>
              <a:effectLst/>
              <a:ea typeface="Arial Unicode MS"/>
              <a:cs typeface="Arial Unicode MS"/>
            </a:endParaRPr>
          </a:p>
          <a:p>
            <a:pPr marL="742950" lvl="1" indent="-285750" fontAlgn="base">
              <a:lnSpc>
                <a:spcPct val="120000"/>
              </a:lnSpc>
              <a:spcBef>
                <a:spcPts val="800"/>
              </a:spcBef>
              <a:buClr>
                <a:srgbClr val="000000"/>
              </a:buClr>
              <a:buFont typeface="Arial" panose="020B0604020202020204" pitchFamily="34" charset="0"/>
              <a:buChar char="◦"/>
            </a:pPr>
            <a:r>
              <a:rPr lang="en-US" u="none" strike="noStrike" kern="0" spc="0" dirty="0">
                <a:ln>
                  <a:noFill/>
                </a:ln>
                <a:solidFill>
                  <a:srgbClr val="000000"/>
                </a:solidFill>
                <a:effectLst/>
                <a:ea typeface="Arial Unicode MS"/>
                <a:cs typeface="Arial Unicode MS"/>
              </a:rPr>
              <a:t>This leads to poor heat dissipation and thermal stress.</a:t>
            </a:r>
            <a:endParaRPr lang="en-GB" u="none" strike="noStrike" kern="0" spc="0" dirty="0">
              <a:ln>
                <a:noFill/>
              </a:ln>
              <a:solidFill>
                <a:srgbClr val="000000"/>
              </a:solidFill>
              <a:effectLst/>
              <a:ea typeface="Arial Unicode MS"/>
              <a:cs typeface="Arial Unicode MS"/>
            </a:endParaRPr>
          </a:p>
          <a:p>
            <a:pPr marL="342900" lvl="0" indent="-342900" fontAlgn="base">
              <a:lnSpc>
                <a:spcPct val="120000"/>
              </a:lnSpc>
              <a:spcBef>
                <a:spcPts val="800"/>
              </a:spcBef>
              <a:buFont typeface="Arial" panose="020B0604020202020204" pitchFamily="34" charset="0"/>
              <a:buChar char="•"/>
            </a:pPr>
            <a:r>
              <a:rPr lang="en-US" u="none" strike="noStrike" kern="0" spc="0" dirty="0">
                <a:ln>
                  <a:noFill/>
                </a:ln>
                <a:solidFill>
                  <a:srgbClr val="000000"/>
                </a:solidFill>
                <a:effectLst/>
                <a:ea typeface="Helvetica Neue"/>
                <a:cs typeface="Helvetica Neue"/>
              </a:rPr>
              <a:t>Electrostatic Screening</a:t>
            </a:r>
            <a:r>
              <a:rPr lang="en-GB" u="none" strike="noStrike" kern="0" spc="0" dirty="0">
                <a:ln>
                  <a:noFill/>
                </a:ln>
                <a:solidFill>
                  <a:srgbClr val="000000"/>
                </a:solidFill>
                <a:effectLst/>
                <a:ea typeface="Helvetica Neue"/>
                <a:cs typeface="Helvetica Neue"/>
              </a:rPr>
              <a:t>:</a:t>
            </a:r>
          </a:p>
          <a:p>
            <a:pPr marL="742950" lvl="1" indent="-285750" fontAlgn="base">
              <a:lnSpc>
                <a:spcPct val="120000"/>
              </a:lnSpc>
              <a:spcBef>
                <a:spcPts val="800"/>
              </a:spcBef>
              <a:buClr>
                <a:srgbClr val="000000"/>
              </a:buClr>
              <a:buFont typeface="Arial" panose="020B0604020202020204" pitchFamily="34" charset="0"/>
              <a:buChar char="◦"/>
            </a:pPr>
            <a:r>
              <a:rPr lang="en-US" u="none" strike="noStrike" kern="0" spc="0" dirty="0">
                <a:ln>
                  <a:noFill/>
                </a:ln>
                <a:solidFill>
                  <a:srgbClr val="000000"/>
                </a:solidFill>
                <a:effectLst/>
                <a:ea typeface="Arial Unicode MS"/>
                <a:cs typeface="Arial Unicode MS"/>
              </a:rPr>
              <a:t>In closely packed VACNT arrays, neighboring CNTs shield each other, reducing the effective emission area and the field enhancement factor (</a:t>
            </a:r>
            <a:r>
              <a:rPr lang="en-GB" u="none" strike="noStrike" kern="0" spc="0" dirty="0">
                <a:ln>
                  <a:noFill/>
                </a:ln>
                <a:solidFill>
                  <a:srgbClr val="000000"/>
                </a:solidFill>
                <a:effectLst/>
                <a:ea typeface="Arial Unicode MS"/>
                <a:cs typeface="Arial Unicode MS"/>
              </a:rPr>
              <a:t>β)</a:t>
            </a:r>
          </a:p>
          <a:p>
            <a:pPr marL="742950" lvl="1" indent="-285750" fontAlgn="base">
              <a:lnSpc>
                <a:spcPct val="120000"/>
              </a:lnSpc>
              <a:spcBef>
                <a:spcPts val="800"/>
              </a:spcBef>
              <a:buClr>
                <a:srgbClr val="000000"/>
              </a:buClr>
              <a:buFont typeface="Arial" panose="020B0604020202020204" pitchFamily="34" charset="0"/>
              <a:buChar char="◦"/>
            </a:pPr>
            <a:r>
              <a:rPr lang="en-US" u="none" strike="noStrike" kern="0" spc="0" dirty="0">
                <a:ln>
                  <a:noFill/>
                </a:ln>
                <a:solidFill>
                  <a:srgbClr val="000000"/>
                </a:solidFill>
                <a:effectLst/>
                <a:ea typeface="Arial Unicode MS"/>
                <a:cs typeface="Arial Unicode MS"/>
              </a:rPr>
              <a:t>As fewer VACNTs actively emit, localized heating increases, weakening the bond between VACNTs and the substrate.</a:t>
            </a:r>
            <a:endParaRPr lang="en-GB" u="none" strike="noStrike" kern="0" spc="0" dirty="0">
              <a:ln>
                <a:noFill/>
              </a:ln>
              <a:solidFill>
                <a:srgbClr val="000000"/>
              </a:solidFill>
              <a:effectLst/>
              <a:ea typeface="Arial Unicode MS"/>
              <a:cs typeface="Arial Unicode MS"/>
            </a:endParaRPr>
          </a:p>
          <a:p>
            <a:pPr marL="742950" lvl="1" indent="-285750" fontAlgn="base">
              <a:lnSpc>
                <a:spcPct val="120000"/>
              </a:lnSpc>
              <a:spcBef>
                <a:spcPts val="800"/>
              </a:spcBef>
              <a:buClr>
                <a:srgbClr val="000000"/>
              </a:buClr>
              <a:buFont typeface="Arial" panose="020B0604020202020204" pitchFamily="34" charset="0"/>
              <a:buChar char="◦"/>
            </a:pPr>
            <a:r>
              <a:rPr lang="en-US" u="none" strike="noStrike" kern="0" spc="0" dirty="0">
                <a:ln>
                  <a:noFill/>
                </a:ln>
                <a:solidFill>
                  <a:srgbClr val="000000"/>
                </a:solidFill>
                <a:effectLst/>
                <a:ea typeface="Arial Unicode MS"/>
                <a:cs typeface="Arial Unicode MS"/>
              </a:rPr>
              <a:t>This results in peeling of VACNTs from the substrate surface.</a:t>
            </a:r>
            <a:endParaRPr lang="en-GB" u="none" strike="noStrike" kern="0" spc="0" dirty="0">
              <a:ln>
                <a:noFill/>
              </a:ln>
              <a:solidFill>
                <a:srgbClr val="000000"/>
              </a:solidFill>
              <a:effectLst/>
              <a:ea typeface="Arial Unicode MS"/>
              <a:cs typeface="Arial Unicode MS"/>
            </a:endParaRPr>
          </a:p>
          <a:p>
            <a:pPr>
              <a:lnSpc>
                <a:spcPct val="120000"/>
              </a:lnSpc>
              <a:spcBef>
                <a:spcPts val="800"/>
              </a:spcBef>
              <a:buNone/>
            </a:pPr>
            <a:r>
              <a:rPr lang="en-GB" dirty="0">
                <a:ln>
                  <a:noFill/>
                </a:ln>
                <a:solidFill>
                  <a:srgbClr val="000000"/>
                </a:solidFill>
                <a:effectLst/>
                <a:ea typeface="Frutiger Next Pro Regular"/>
                <a:cs typeface="Frutiger Next Pro Regular"/>
              </a:rPr>
              <a:t> </a:t>
            </a:r>
            <a:endParaRPr lang="en-GB" dirty="0">
              <a:ln>
                <a:noFill/>
              </a:ln>
              <a:solidFill>
                <a:srgbClr val="000000"/>
              </a:solidFill>
              <a:effectLst/>
              <a:ea typeface="Helvetica Neue"/>
              <a:cs typeface="Helvetica Neue"/>
            </a:endParaRPr>
          </a:p>
        </p:txBody>
      </p:sp>
    </p:spTree>
    <p:extLst>
      <p:ext uri="{BB962C8B-B14F-4D97-AF65-F5344CB8AC3E}">
        <p14:creationId xmlns:p14="http://schemas.microsoft.com/office/powerpoint/2010/main" val="32131647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green circle with numbers on it&#10;&#10;AI-generated content may be incorrect.">
            <a:extLst>
              <a:ext uri="{FF2B5EF4-FFF2-40B4-BE49-F238E27FC236}">
                <a16:creationId xmlns:a16="http://schemas.microsoft.com/office/drawing/2014/main" id="{6037ECC0-320B-E738-E5AD-A03481AE446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15270" y="142952"/>
            <a:ext cx="5758070" cy="4318553"/>
          </a:xfrm>
          <a:prstGeom prst="rect">
            <a:avLst/>
          </a:prstGeom>
        </p:spPr>
      </p:pic>
      <p:pic>
        <p:nvPicPr>
          <p:cNvPr id="8" name="video2025-02-07 12_17_43.961861">
            <a:hlinkClick r:id="" action="ppaction://media"/>
            <a:extLst>
              <a:ext uri="{FF2B5EF4-FFF2-40B4-BE49-F238E27FC236}">
                <a16:creationId xmlns:a16="http://schemas.microsoft.com/office/drawing/2014/main" id="{8C8D6828-C033-974E-4E94-31CDD871B731}"/>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569002" y="1931049"/>
            <a:ext cx="5806137" cy="3265952"/>
          </a:xfrm>
          <a:prstGeom prst="rect">
            <a:avLst/>
          </a:prstGeom>
        </p:spPr>
      </p:pic>
      <p:sp>
        <p:nvSpPr>
          <p:cNvPr id="2" name="TextBox 1">
            <a:extLst>
              <a:ext uri="{FF2B5EF4-FFF2-40B4-BE49-F238E27FC236}">
                <a16:creationId xmlns:a16="http://schemas.microsoft.com/office/drawing/2014/main" id="{B6BADF28-CAC4-707C-746C-D7E6AFD7B33C}"/>
              </a:ext>
            </a:extLst>
          </p:cNvPr>
          <p:cNvSpPr txBox="1"/>
          <p:nvPr/>
        </p:nvSpPr>
        <p:spPr>
          <a:xfrm>
            <a:off x="7037986" y="3876261"/>
            <a:ext cx="4455066" cy="646331"/>
          </a:xfrm>
          <a:prstGeom prst="rect">
            <a:avLst/>
          </a:prstGeom>
          <a:noFill/>
        </p:spPr>
        <p:txBody>
          <a:bodyPr wrap="none" rtlCol="0">
            <a:spAutoFit/>
          </a:bodyPr>
          <a:lstStyle/>
          <a:p>
            <a:pPr algn="ctr"/>
            <a:r>
              <a:rPr lang="en-GB" dirty="0"/>
              <a:t>0.520 mA beam with a 0.64 cm</a:t>
            </a:r>
            <a:r>
              <a:rPr lang="en-GB" baseline="30000" dirty="0"/>
              <a:t>2</a:t>
            </a:r>
            <a:r>
              <a:rPr lang="en-GB" dirty="0"/>
              <a:t> sample</a:t>
            </a:r>
          </a:p>
          <a:p>
            <a:pPr algn="ctr"/>
            <a:r>
              <a:rPr lang="en-GB" dirty="0"/>
              <a:t>(no </a:t>
            </a:r>
            <a:r>
              <a:rPr lang="en-GB" dirty="0" err="1"/>
              <a:t>Einzel</a:t>
            </a:r>
            <a:r>
              <a:rPr lang="en-GB" dirty="0"/>
              <a:t> lens)</a:t>
            </a:r>
          </a:p>
        </p:txBody>
      </p:sp>
      <p:sp>
        <p:nvSpPr>
          <p:cNvPr id="4" name="TextBox 3">
            <a:extLst>
              <a:ext uri="{FF2B5EF4-FFF2-40B4-BE49-F238E27FC236}">
                <a16:creationId xmlns:a16="http://schemas.microsoft.com/office/drawing/2014/main" id="{BAFA72F8-9588-5242-F495-972E0507E077}"/>
              </a:ext>
            </a:extLst>
          </p:cNvPr>
          <p:cNvSpPr txBox="1"/>
          <p:nvPr/>
        </p:nvSpPr>
        <p:spPr>
          <a:xfrm>
            <a:off x="1027045" y="5430534"/>
            <a:ext cx="4890052" cy="646331"/>
          </a:xfrm>
          <a:prstGeom prst="rect">
            <a:avLst/>
          </a:prstGeom>
          <a:noFill/>
        </p:spPr>
        <p:txBody>
          <a:bodyPr wrap="square" rtlCol="0">
            <a:spAutoFit/>
          </a:bodyPr>
          <a:lstStyle/>
          <a:p>
            <a:pPr algn="ctr"/>
            <a:r>
              <a:rPr lang="en-GB" dirty="0"/>
              <a:t>0.36 mA beam with </a:t>
            </a:r>
            <a:r>
              <a:rPr lang="en-GB" dirty="0" err="1"/>
              <a:t>Einzel</a:t>
            </a:r>
            <a:r>
              <a:rPr lang="en-GB" dirty="0"/>
              <a:t> lens and magnetic steering </a:t>
            </a:r>
          </a:p>
        </p:txBody>
      </p:sp>
    </p:spTree>
    <p:extLst>
      <p:ext uri="{BB962C8B-B14F-4D97-AF65-F5344CB8AC3E}">
        <p14:creationId xmlns:p14="http://schemas.microsoft.com/office/powerpoint/2010/main" val="306081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720"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8"/>
                </p:tgtEl>
              </p:cMediaNode>
            </p:video>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blue circle with a line in the middle&#10;&#10;AI-generated content may be incorrect.">
            <a:extLst>
              <a:ext uri="{FF2B5EF4-FFF2-40B4-BE49-F238E27FC236}">
                <a16:creationId xmlns:a16="http://schemas.microsoft.com/office/drawing/2014/main" id="{C3EEB41F-EB42-245A-818F-F2ABC7E3ED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37667" y="3449040"/>
            <a:ext cx="4765828" cy="2987857"/>
          </a:xfrm>
          <a:prstGeom prst="rect">
            <a:avLst/>
          </a:prstGeom>
        </p:spPr>
      </p:pic>
      <p:pic>
        <p:nvPicPr>
          <p:cNvPr id="5" name="Picture 4" descr="A drawing of a machine&#10;&#10;AI-generated content may be incorrect.">
            <a:extLst>
              <a:ext uri="{FF2B5EF4-FFF2-40B4-BE49-F238E27FC236}">
                <a16:creationId xmlns:a16="http://schemas.microsoft.com/office/drawing/2014/main" id="{A80344BC-A698-3A86-7609-0D8F3C11034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1714" y="1306898"/>
            <a:ext cx="5374286" cy="3697273"/>
          </a:xfrm>
          <a:prstGeom prst="rect">
            <a:avLst/>
          </a:prstGeom>
        </p:spPr>
      </p:pic>
      <p:pic>
        <p:nvPicPr>
          <p:cNvPr id="2" name="Picture 1">
            <a:extLst>
              <a:ext uri="{FF2B5EF4-FFF2-40B4-BE49-F238E27FC236}">
                <a16:creationId xmlns:a16="http://schemas.microsoft.com/office/drawing/2014/main" id="{E2D35AA5-0B50-BE26-99BC-CC5C61F23385}"/>
              </a:ext>
            </a:extLst>
          </p:cNvPr>
          <p:cNvPicPr>
            <a:picLocks noChangeAspect="1"/>
          </p:cNvPicPr>
          <p:nvPr/>
        </p:nvPicPr>
        <p:blipFill>
          <a:blip r:embed="rId4"/>
          <a:stretch>
            <a:fillRect/>
          </a:stretch>
        </p:blipFill>
        <p:spPr>
          <a:xfrm>
            <a:off x="6803319" y="421103"/>
            <a:ext cx="4434524" cy="2494419"/>
          </a:xfrm>
          <a:prstGeom prst="rect">
            <a:avLst/>
          </a:prstGeom>
        </p:spPr>
      </p:pic>
      <p:sp>
        <p:nvSpPr>
          <p:cNvPr id="4" name="TextBox 3">
            <a:extLst>
              <a:ext uri="{FF2B5EF4-FFF2-40B4-BE49-F238E27FC236}">
                <a16:creationId xmlns:a16="http://schemas.microsoft.com/office/drawing/2014/main" id="{AD81AD33-DCA8-CAC1-A829-08F64FBDC534}"/>
              </a:ext>
            </a:extLst>
          </p:cNvPr>
          <p:cNvSpPr txBox="1"/>
          <p:nvPr/>
        </p:nvSpPr>
        <p:spPr>
          <a:xfrm>
            <a:off x="6651873" y="2970868"/>
            <a:ext cx="4751622" cy="369332"/>
          </a:xfrm>
          <a:prstGeom prst="rect">
            <a:avLst/>
          </a:prstGeom>
          <a:noFill/>
        </p:spPr>
        <p:txBody>
          <a:bodyPr wrap="none" rtlCol="0">
            <a:spAutoFit/>
          </a:bodyPr>
          <a:lstStyle/>
          <a:p>
            <a:r>
              <a:rPr lang="en-GB" dirty="0"/>
              <a:t>0.25 mA emission from a 0.64 cm</a:t>
            </a:r>
            <a:r>
              <a:rPr lang="en-GB" baseline="30000" dirty="0"/>
              <a:t>2</a:t>
            </a:r>
            <a:r>
              <a:rPr lang="en-GB" dirty="0"/>
              <a:t> sample</a:t>
            </a:r>
          </a:p>
        </p:txBody>
      </p:sp>
    </p:spTree>
    <p:extLst>
      <p:ext uri="{BB962C8B-B14F-4D97-AF65-F5344CB8AC3E}">
        <p14:creationId xmlns:p14="http://schemas.microsoft.com/office/powerpoint/2010/main" val="10779181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6853BAE-05AE-2917-C90D-6FD381A93D51}"/>
              </a:ext>
            </a:extLst>
          </p:cNvPr>
          <p:cNvPicPr>
            <a:picLocks noChangeAspect="1"/>
          </p:cNvPicPr>
          <p:nvPr/>
        </p:nvPicPr>
        <p:blipFill>
          <a:blip r:embed="rId2"/>
          <a:stretch>
            <a:fillRect/>
          </a:stretch>
        </p:blipFill>
        <p:spPr>
          <a:xfrm>
            <a:off x="93621" y="222370"/>
            <a:ext cx="5751785" cy="3399499"/>
          </a:xfrm>
          <a:prstGeom prst="rect">
            <a:avLst/>
          </a:prstGeom>
        </p:spPr>
      </p:pic>
      <p:pic>
        <p:nvPicPr>
          <p:cNvPr id="6" name="Picture 5">
            <a:extLst>
              <a:ext uri="{FF2B5EF4-FFF2-40B4-BE49-F238E27FC236}">
                <a16:creationId xmlns:a16="http://schemas.microsoft.com/office/drawing/2014/main" id="{9B0F7CB5-AEBD-C8EE-0542-D332403880A2}"/>
              </a:ext>
            </a:extLst>
          </p:cNvPr>
          <p:cNvPicPr>
            <a:picLocks noChangeAspect="1"/>
          </p:cNvPicPr>
          <p:nvPr/>
        </p:nvPicPr>
        <p:blipFill>
          <a:blip r:embed="rId3"/>
          <a:stretch>
            <a:fillRect/>
          </a:stretch>
        </p:blipFill>
        <p:spPr>
          <a:xfrm>
            <a:off x="5983356" y="222370"/>
            <a:ext cx="5751785" cy="3206163"/>
          </a:xfrm>
          <a:prstGeom prst="rect">
            <a:avLst/>
          </a:prstGeom>
        </p:spPr>
      </p:pic>
      <p:sp>
        <p:nvSpPr>
          <p:cNvPr id="2" name="TextBox 1">
            <a:extLst>
              <a:ext uri="{FF2B5EF4-FFF2-40B4-BE49-F238E27FC236}">
                <a16:creationId xmlns:a16="http://schemas.microsoft.com/office/drawing/2014/main" id="{75798D78-2660-52CE-9E49-01F2B02303D3}"/>
              </a:ext>
            </a:extLst>
          </p:cNvPr>
          <p:cNvSpPr txBox="1"/>
          <p:nvPr/>
        </p:nvSpPr>
        <p:spPr>
          <a:xfrm>
            <a:off x="477079" y="3506381"/>
            <a:ext cx="3554178" cy="369332"/>
          </a:xfrm>
          <a:prstGeom prst="rect">
            <a:avLst/>
          </a:prstGeom>
          <a:noFill/>
        </p:spPr>
        <p:txBody>
          <a:bodyPr wrap="none" rtlCol="0">
            <a:spAutoFit/>
          </a:bodyPr>
          <a:lstStyle/>
          <a:p>
            <a:r>
              <a:rPr lang="en-GB" dirty="0"/>
              <a:t>FN curves for 0.64 cm</a:t>
            </a:r>
            <a:r>
              <a:rPr lang="en-GB" baseline="30000" dirty="0"/>
              <a:t>2</a:t>
            </a:r>
            <a:r>
              <a:rPr lang="en-GB" dirty="0"/>
              <a:t> sample</a:t>
            </a:r>
          </a:p>
        </p:txBody>
      </p:sp>
      <p:sp>
        <p:nvSpPr>
          <p:cNvPr id="4" name="TextBox 3">
            <a:extLst>
              <a:ext uri="{FF2B5EF4-FFF2-40B4-BE49-F238E27FC236}">
                <a16:creationId xmlns:a16="http://schemas.microsoft.com/office/drawing/2014/main" id="{6C9E49A1-1E8B-4A5C-8DFB-487973804184}"/>
              </a:ext>
            </a:extLst>
          </p:cNvPr>
          <p:cNvSpPr txBox="1"/>
          <p:nvPr/>
        </p:nvSpPr>
        <p:spPr>
          <a:xfrm>
            <a:off x="8489771" y="3361676"/>
            <a:ext cx="1120820" cy="369332"/>
          </a:xfrm>
          <a:prstGeom prst="rect">
            <a:avLst/>
          </a:prstGeom>
          <a:noFill/>
        </p:spPr>
        <p:txBody>
          <a:bodyPr wrap="none" rtlCol="0">
            <a:spAutoFit/>
          </a:bodyPr>
          <a:lstStyle/>
          <a:p>
            <a:r>
              <a:rPr lang="en-GB" dirty="0"/>
              <a:t>SK chart</a:t>
            </a:r>
          </a:p>
        </p:txBody>
      </p:sp>
      <p:pic>
        <p:nvPicPr>
          <p:cNvPr id="7" name="Picture 6">
            <a:extLst>
              <a:ext uri="{FF2B5EF4-FFF2-40B4-BE49-F238E27FC236}">
                <a16:creationId xmlns:a16="http://schemas.microsoft.com/office/drawing/2014/main" id="{72C4BD8E-A0D7-5C71-315C-BDA7ACE60C3E}"/>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3474761" y="3854212"/>
            <a:ext cx="3851868" cy="2816007"/>
          </a:xfrm>
          <a:prstGeom prst="rect">
            <a:avLst/>
          </a:prstGeom>
        </p:spPr>
      </p:pic>
      <p:pic>
        <p:nvPicPr>
          <p:cNvPr id="10" name="Picture 9">
            <a:extLst>
              <a:ext uri="{FF2B5EF4-FFF2-40B4-BE49-F238E27FC236}">
                <a16:creationId xmlns:a16="http://schemas.microsoft.com/office/drawing/2014/main" id="{1452A4A2-E885-1D20-D279-2F121CD49C1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855148" y="3875713"/>
            <a:ext cx="3577211" cy="2615212"/>
          </a:xfrm>
          <a:prstGeom prst="rect">
            <a:avLst/>
          </a:prstGeom>
        </p:spPr>
      </p:pic>
      <p:sp>
        <p:nvSpPr>
          <p:cNvPr id="11" name="TextBox 10">
            <a:extLst>
              <a:ext uri="{FF2B5EF4-FFF2-40B4-BE49-F238E27FC236}">
                <a16:creationId xmlns:a16="http://schemas.microsoft.com/office/drawing/2014/main" id="{51E8DCAC-70E7-08E3-8C20-4342FCB859F7}"/>
              </a:ext>
            </a:extLst>
          </p:cNvPr>
          <p:cNvSpPr txBox="1"/>
          <p:nvPr/>
        </p:nvSpPr>
        <p:spPr>
          <a:xfrm>
            <a:off x="3666730" y="6450964"/>
            <a:ext cx="8164415" cy="369332"/>
          </a:xfrm>
          <a:prstGeom prst="rect">
            <a:avLst/>
          </a:prstGeom>
          <a:noFill/>
        </p:spPr>
        <p:txBody>
          <a:bodyPr wrap="none" rtlCol="0">
            <a:spAutoFit/>
          </a:bodyPr>
          <a:lstStyle/>
          <a:p>
            <a:r>
              <a:rPr lang="en-GB" dirty="0"/>
              <a:t>Longterm stability run 25</a:t>
            </a:r>
            <a:r>
              <a:rPr lang="en-GB" baseline="30000" dirty="0"/>
              <a:t>th</a:t>
            </a:r>
            <a:r>
              <a:rPr lang="en-GB" dirty="0"/>
              <a:t> September to 23</a:t>
            </a:r>
            <a:r>
              <a:rPr lang="en-GB" baseline="30000" dirty="0"/>
              <a:t>rd</a:t>
            </a:r>
            <a:r>
              <a:rPr lang="en-GB" dirty="0"/>
              <a:t> October for 0.64 cm</a:t>
            </a:r>
            <a:r>
              <a:rPr lang="en-GB" baseline="30000" dirty="0"/>
              <a:t>2</a:t>
            </a:r>
            <a:r>
              <a:rPr lang="en-GB" dirty="0"/>
              <a:t> sample</a:t>
            </a:r>
          </a:p>
        </p:txBody>
      </p:sp>
      <p:sp>
        <p:nvSpPr>
          <p:cNvPr id="5" name="TextBox 4">
            <a:extLst>
              <a:ext uri="{FF2B5EF4-FFF2-40B4-BE49-F238E27FC236}">
                <a16:creationId xmlns:a16="http://schemas.microsoft.com/office/drawing/2014/main" id="{101BFBE3-B3E5-0BF2-708D-3C71FA0B7F31}"/>
              </a:ext>
            </a:extLst>
          </p:cNvPr>
          <p:cNvSpPr txBox="1"/>
          <p:nvPr/>
        </p:nvSpPr>
        <p:spPr>
          <a:xfrm>
            <a:off x="10380372" y="3164272"/>
            <a:ext cx="827471" cy="276999"/>
          </a:xfrm>
          <a:prstGeom prst="rect">
            <a:avLst/>
          </a:prstGeom>
          <a:noFill/>
        </p:spPr>
        <p:txBody>
          <a:bodyPr wrap="none" rtlCol="0">
            <a:spAutoFit/>
          </a:bodyPr>
          <a:lstStyle/>
          <a:p>
            <a:r>
              <a:rPr lang="en-GB" sz="1200" dirty="0"/>
              <a:t>intercept</a:t>
            </a:r>
          </a:p>
        </p:txBody>
      </p:sp>
      <p:sp>
        <p:nvSpPr>
          <p:cNvPr id="8" name="TextBox 7">
            <a:extLst>
              <a:ext uri="{FF2B5EF4-FFF2-40B4-BE49-F238E27FC236}">
                <a16:creationId xmlns:a16="http://schemas.microsoft.com/office/drawing/2014/main" id="{7DCD441B-016D-7410-D265-84F9C4118284}"/>
              </a:ext>
            </a:extLst>
          </p:cNvPr>
          <p:cNvSpPr txBox="1"/>
          <p:nvPr/>
        </p:nvSpPr>
        <p:spPr>
          <a:xfrm rot="16200000">
            <a:off x="5900410" y="1857097"/>
            <a:ext cx="570990" cy="276999"/>
          </a:xfrm>
          <a:prstGeom prst="rect">
            <a:avLst/>
          </a:prstGeom>
          <a:noFill/>
        </p:spPr>
        <p:txBody>
          <a:bodyPr wrap="none" rtlCol="0">
            <a:spAutoFit/>
          </a:bodyPr>
          <a:lstStyle/>
          <a:p>
            <a:r>
              <a:rPr lang="en-GB" sz="1200" dirty="0"/>
              <a:t>slope</a:t>
            </a:r>
          </a:p>
        </p:txBody>
      </p:sp>
      <p:sp>
        <p:nvSpPr>
          <p:cNvPr id="9" name="TextBox 8">
            <a:extLst>
              <a:ext uri="{FF2B5EF4-FFF2-40B4-BE49-F238E27FC236}">
                <a16:creationId xmlns:a16="http://schemas.microsoft.com/office/drawing/2014/main" id="{7C9019DE-6DF5-4EF2-EC2D-E6BB56E3E578}"/>
              </a:ext>
            </a:extLst>
          </p:cNvPr>
          <p:cNvSpPr txBox="1"/>
          <p:nvPr/>
        </p:nvSpPr>
        <p:spPr>
          <a:xfrm rot="16200000">
            <a:off x="259332" y="691619"/>
            <a:ext cx="1034257" cy="276999"/>
          </a:xfrm>
          <a:prstGeom prst="rect">
            <a:avLst/>
          </a:prstGeom>
          <a:noFill/>
        </p:spPr>
        <p:txBody>
          <a:bodyPr wrap="none" rtlCol="0">
            <a:spAutoFit/>
          </a:bodyPr>
          <a:lstStyle/>
          <a:p>
            <a:r>
              <a:rPr lang="en-GB" sz="1200" dirty="0"/>
              <a:t>J [mA/cm</a:t>
            </a:r>
            <a:r>
              <a:rPr lang="en-GB" sz="1200" baseline="30000" dirty="0"/>
              <a:t>2</a:t>
            </a:r>
            <a:r>
              <a:rPr lang="en-GB" sz="1200" dirty="0"/>
              <a:t>]</a:t>
            </a:r>
          </a:p>
        </p:txBody>
      </p:sp>
    </p:spTree>
    <p:extLst>
      <p:ext uri="{BB962C8B-B14F-4D97-AF65-F5344CB8AC3E}">
        <p14:creationId xmlns:p14="http://schemas.microsoft.com/office/powerpoint/2010/main" val="34557175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39B62-BA06-6564-E409-222E0251B709}"/>
              </a:ext>
            </a:extLst>
          </p:cNvPr>
          <p:cNvSpPr>
            <a:spLocks noGrp="1"/>
          </p:cNvSpPr>
          <p:nvPr>
            <p:ph type="title"/>
          </p:nvPr>
        </p:nvSpPr>
        <p:spPr>
          <a:xfrm>
            <a:off x="114299" y="89808"/>
            <a:ext cx="11462003" cy="1334801"/>
          </a:xfrm>
        </p:spPr>
        <p:txBody>
          <a:bodyPr anchor="t">
            <a:normAutofit/>
          </a:bodyPr>
          <a:lstStyle/>
          <a:p>
            <a:r>
              <a:rPr lang="en-GB" dirty="0"/>
              <a:t>Preliminary Conclusions</a:t>
            </a:r>
          </a:p>
        </p:txBody>
      </p:sp>
      <p:sp>
        <p:nvSpPr>
          <p:cNvPr id="5" name="TextBox 4">
            <a:extLst>
              <a:ext uri="{FF2B5EF4-FFF2-40B4-BE49-F238E27FC236}">
                <a16:creationId xmlns:a16="http://schemas.microsoft.com/office/drawing/2014/main" id="{443BE36B-B9AD-B340-687F-FD842AD8A3E3}"/>
              </a:ext>
            </a:extLst>
          </p:cNvPr>
          <p:cNvSpPr txBox="1"/>
          <p:nvPr/>
        </p:nvSpPr>
        <p:spPr>
          <a:xfrm>
            <a:off x="249090" y="1855303"/>
            <a:ext cx="10220223" cy="3416320"/>
          </a:xfrm>
          <a:prstGeom prst="rect">
            <a:avLst/>
          </a:prstGeom>
          <a:noFill/>
        </p:spPr>
        <p:txBody>
          <a:bodyPr wrap="square" rtlCol="0">
            <a:spAutoFit/>
          </a:bodyPr>
          <a:lstStyle/>
          <a:p>
            <a:r>
              <a:rPr lang="en-GB" dirty="0"/>
              <a:t>CNTs have been shown to be an attractive alternative to thermionic sources for the generation of electron beams</a:t>
            </a:r>
          </a:p>
          <a:p>
            <a:endParaRPr lang="en-GB" dirty="0"/>
          </a:p>
          <a:p>
            <a:r>
              <a:rPr lang="en-GB" dirty="0"/>
              <a:t>Conditioning of the CNT sample is important to obtain high emission current densities</a:t>
            </a:r>
          </a:p>
          <a:p>
            <a:endParaRPr lang="en-GB" dirty="0"/>
          </a:p>
          <a:p>
            <a:r>
              <a:rPr lang="en-GB" dirty="0"/>
              <a:t>Patterned arrays can reduce the screening effect and help avoid excess tip burn off</a:t>
            </a:r>
          </a:p>
          <a:p>
            <a:endParaRPr lang="en-GB" dirty="0"/>
          </a:p>
          <a:p>
            <a:r>
              <a:rPr lang="en-GB" dirty="0"/>
              <a:t>CNTs have a long lifetime but their long-term stability is questionable</a:t>
            </a:r>
          </a:p>
          <a:p>
            <a:endParaRPr lang="en-GB" dirty="0"/>
          </a:p>
          <a:p>
            <a:r>
              <a:rPr lang="en-GB" dirty="0"/>
              <a:t>Production of large area CNTs is difficult</a:t>
            </a:r>
          </a:p>
          <a:p>
            <a:endParaRPr lang="en-GB" dirty="0"/>
          </a:p>
          <a:p>
            <a:r>
              <a:rPr lang="en-GB" dirty="0"/>
              <a:t>The double-gridded electron gun has (finally) shown some promising results</a:t>
            </a:r>
          </a:p>
        </p:txBody>
      </p:sp>
    </p:spTree>
    <p:extLst>
      <p:ext uri="{BB962C8B-B14F-4D97-AF65-F5344CB8AC3E}">
        <p14:creationId xmlns:p14="http://schemas.microsoft.com/office/powerpoint/2010/main" val="2816145410"/>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4BE70F-7957-6F85-1FBE-1777DC97DCF0}"/>
              </a:ext>
            </a:extLst>
          </p:cNvPr>
          <p:cNvSpPr>
            <a:spLocks noGrp="1"/>
          </p:cNvSpPr>
          <p:nvPr>
            <p:ph type="title"/>
          </p:nvPr>
        </p:nvSpPr>
        <p:spPr/>
        <p:txBody>
          <a:bodyPr/>
          <a:lstStyle/>
          <a:p>
            <a:r>
              <a:rPr lang="en-GB" dirty="0"/>
              <a:t>Future Developments</a:t>
            </a:r>
          </a:p>
        </p:txBody>
      </p:sp>
      <p:sp>
        <p:nvSpPr>
          <p:cNvPr id="4" name="TextBox 3">
            <a:extLst>
              <a:ext uri="{FF2B5EF4-FFF2-40B4-BE49-F238E27FC236}">
                <a16:creationId xmlns:a16="http://schemas.microsoft.com/office/drawing/2014/main" id="{38A2B626-E835-156E-CEB7-393AC3B4F234}"/>
              </a:ext>
            </a:extLst>
          </p:cNvPr>
          <p:cNvSpPr txBox="1"/>
          <p:nvPr/>
        </p:nvSpPr>
        <p:spPr>
          <a:xfrm>
            <a:off x="914400" y="2041301"/>
            <a:ext cx="9855583" cy="2693045"/>
          </a:xfrm>
          <a:prstGeom prst="rect">
            <a:avLst/>
          </a:prstGeom>
          <a:noFill/>
        </p:spPr>
        <p:txBody>
          <a:bodyPr wrap="none" rtlCol="0">
            <a:spAutoFit/>
          </a:bodyPr>
          <a:lstStyle/>
          <a:p>
            <a:r>
              <a:rPr lang="en-GB" dirty="0"/>
              <a:t>Find a reliable supplier of large area patterned CNT samples</a:t>
            </a:r>
          </a:p>
          <a:p>
            <a:endParaRPr lang="en-GB" dirty="0"/>
          </a:p>
          <a:p>
            <a:r>
              <a:rPr lang="en-GB" dirty="0"/>
              <a:t>Revisit the gun design to move the focus electrode and extraction grid closer to the source</a:t>
            </a:r>
          </a:p>
          <a:p>
            <a:endParaRPr lang="en-GB" dirty="0"/>
          </a:p>
          <a:p>
            <a:r>
              <a:rPr lang="en-GB" dirty="0"/>
              <a:t>Investigate the use of </a:t>
            </a:r>
            <a:r>
              <a:rPr lang="en-GB" dirty="0" err="1"/>
              <a:t>Spindt</a:t>
            </a:r>
            <a:r>
              <a:rPr lang="en-GB" dirty="0"/>
              <a:t> cathodes</a:t>
            </a:r>
          </a:p>
          <a:p>
            <a:pPr marL="692150" lvl="2" indent="-174625">
              <a:spcAft>
                <a:spcPts val="600"/>
              </a:spcAft>
              <a:buFont typeface="Arial" panose="020B0604020202020204" pitchFamily="34" charset="0"/>
              <a:buChar char="•"/>
            </a:pPr>
            <a:r>
              <a:rPr lang="en-US" altLang="en-US" sz="1600" dirty="0">
                <a:ea typeface="ＭＳ Ｐゴシック" panose="020B0600070205080204" pitchFamily="34" charset="-128"/>
              </a:rPr>
              <a:t>3 mA per tip, single emitters in pulsed mode</a:t>
            </a:r>
          </a:p>
          <a:p>
            <a:pPr marL="692150" lvl="2" indent="-174625">
              <a:spcAft>
                <a:spcPts val="600"/>
              </a:spcAft>
              <a:buFont typeface="Arial" panose="020B0604020202020204" pitchFamily="34" charset="0"/>
              <a:buChar char="•"/>
            </a:pPr>
            <a:r>
              <a:rPr lang="en-US" altLang="en-US" sz="1600" dirty="0">
                <a:ea typeface="ＭＳ Ｐゴシック" panose="020B0600070205080204" pitchFamily="34" charset="-128"/>
              </a:rPr>
              <a:t>100 </a:t>
            </a:r>
            <a:r>
              <a:rPr lang="en-US" altLang="en-US" sz="1600" dirty="0">
                <a:latin typeface="Symbol" pitchFamily="2" charset="2"/>
                <a:ea typeface="ＭＳ Ｐゴシック" panose="020B0600070205080204" pitchFamily="34" charset="-128"/>
              </a:rPr>
              <a:t>m</a:t>
            </a:r>
            <a:r>
              <a:rPr lang="en-US" altLang="en-US" sz="1600" dirty="0">
                <a:ea typeface="ＭＳ Ｐゴシック" panose="020B0600070205080204" pitchFamily="34" charset="-128"/>
              </a:rPr>
              <a:t>A per emitter from small arrays routine</a:t>
            </a:r>
          </a:p>
          <a:p>
            <a:pPr marL="692150" lvl="2" indent="-174625">
              <a:spcAft>
                <a:spcPts val="600"/>
              </a:spcAft>
              <a:buFont typeface="Arial" panose="020B0604020202020204" pitchFamily="34" charset="0"/>
              <a:buChar char="•"/>
            </a:pPr>
            <a:r>
              <a:rPr lang="en-US" altLang="en-US" sz="1600" dirty="0">
                <a:ea typeface="ＭＳ Ｐゴシック" panose="020B0600070205080204" pitchFamily="34" charset="-128"/>
              </a:rPr>
              <a:t>2000 A/cm</a:t>
            </a:r>
            <a:r>
              <a:rPr lang="en-US" altLang="en-US" sz="1600" baseline="30000" dirty="0">
                <a:ea typeface="ＭＳ Ｐゴシック" panose="020B0600070205080204" pitchFamily="34" charset="-128"/>
              </a:rPr>
              <a:t>2</a:t>
            </a:r>
            <a:r>
              <a:rPr lang="en-US" altLang="en-US" sz="1600" dirty="0">
                <a:ea typeface="ＭＳ Ｐゴシック" panose="020B0600070205080204" pitchFamily="34" charset="-128"/>
              </a:rPr>
              <a:t> from small areas (few mA total)</a:t>
            </a:r>
          </a:p>
          <a:p>
            <a:pPr marL="692150" lvl="2" indent="-174625">
              <a:spcAft>
                <a:spcPts val="600"/>
              </a:spcAft>
              <a:buFont typeface="Arial" panose="020B0604020202020204" pitchFamily="34" charset="0"/>
              <a:buChar char="•"/>
            </a:pPr>
            <a:r>
              <a:rPr lang="en-US" altLang="en-US" sz="1600" dirty="0">
                <a:ea typeface="ＭＳ Ｐゴシック" panose="020B0600070205080204" pitchFamily="34" charset="-128"/>
              </a:rPr>
              <a:t>330 mA  total current from 50K emitters from 1 mm</a:t>
            </a:r>
            <a:r>
              <a:rPr lang="en-US" altLang="en-US" sz="1600" baseline="30000" dirty="0">
                <a:ea typeface="ＭＳ Ｐゴシック" panose="020B0600070205080204" pitchFamily="34" charset="-128"/>
              </a:rPr>
              <a:t>2</a:t>
            </a:r>
            <a:r>
              <a:rPr lang="en-US" altLang="en-US" sz="1600" dirty="0">
                <a:ea typeface="ＭＳ Ｐゴシック" panose="020B0600070205080204" pitchFamily="34" charset="-128"/>
              </a:rPr>
              <a:t> area</a:t>
            </a:r>
            <a:endParaRPr lang="en-GB" sz="1600" dirty="0"/>
          </a:p>
        </p:txBody>
      </p:sp>
      <p:pic>
        <p:nvPicPr>
          <p:cNvPr id="6" name="Picture 5">
            <a:extLst>
              <a:ext uri="{FF2B5EF4-FFF2-40B4-BE49-F238E27FC236}">
                <a16:creationId xmlns:a16="http://schemas.microsoft.com/office/drawing/2014/main" id="{ADE5175D-4F62-AB57-0171-9F9239B887E3}"/>
              </a:ext>
            </a:extLst>
          </p:cNvPr>
          <p:cNvPicPr>
            <a:picLocks noChangeAspect="1"/>
          </p:cNvPicPr>
          <p:nvPr/>
        </p:nvPicPr>
        <p:blipFill>
          <a:blip r:embed="rId2"/>
          <a:stretch>
            <a:fillRect/>
          </a:stretch>
        </p:blipFill>
        <p:spPr>
          <a:xfrm>
            <a:off x="9268460" y="4569315"/>
            <a:ext cx="2009140" cy="1607185"/>
          </a:xfrm>
          <a:prstGeom prst="rect">
            <a:avLst/>
          </a:prstGeom>
          <a:ln>
            <a:solidFill>
              <a:schemeClr val="tx1"/>
            </a:solidFill>
          </a:ln>
        </p:spPr>
      </p:pic>
      <p:sp>
        <p:nvSpPr>
          <p:cNvPr id="7" name="TextBox 13">
            <a:extLst>
              <a:ext uri="{FF2B5EF4-FFF2-40B4-BE49-F238E27FC236}">
                <a16:creationId xmlns:a16="http://schemas.microsoft.com/office/drawing/2014/main" id="{6AB4C420-21B0-0763-F849-F1CD20B762CF}"/>
              </a:ext>
            </a:extLst>
          </p:cNvPr>
          <p:cNvSpPr txBox="1">
            <a:spLocks noChangeArrowheads="1"/>
          </p:cNvSpPr>
          <p:nvPr/>
        </p:nvSpPr>
        <p:spPr bwMode="auto">
          <a:xfrm>
            <a:off x="7848080" y="4911242"/>
            <a:ext cx="136768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200" b="1" u="sng" dirty="0"/>
              <a:t>Spindt Cathode </a:t>
            </a:r>
          </a:p>
          <a:p>
            <a:pPr eaLnBrk="1" hangingPunct="1"/>
            <a:r>
              <a:rPr lang="en-US" altLang="en-US" sz="1200" b="1" u="sng" dirty="0"/>
              <a:t>Architecture</a:t>
            </a:r>
          </a:p>
        </p:txBody>
      </p:sp>
      <p:pic>
        <p:nvPicPr>
          <p:cNvPr id="8" name="Picture 7">
            <a:extLst>
              <a:ext uri="{FF2B5EF4-FFF2-40B4-BE49-F238E27FC236}">
                <a16:creationId xmlns:a16="http://schemas.microsoft.com/office/drawing/2014/main" id="{DD28D521-CB40-9D30-CDAD-020C871F46FF}"/>
              </a:ext>
            </a:extLst>
          </p:cNvPr>
          <p:cNvPicPr>
            <a:picLocks noChangeAspect="1"/>
          </p:cNvPicPr>
          <p:nvPr/>
        </p:nvPicPr>
        <p:blipFill rotWithShape="1">
          <a:blip r:embed="rId3"/>
          <a:srcRect l="2945" t="2385" r="52432" b="3923"/>
          <a:stretch/>
        </p:blipFill>
        <p:spPr>
          <a:xfrm>
            <a:off x="7915123" y="3250271"/>
            <a:ext cx="2038903" cy="1607186"/>
          </a:xfrm>
          <a:prstGeom prst="rect">
            <a:avLst/>
          </a:prstGeom>
          <a:ln>
            <a:solidFill>
              <a:schemeClr val="tx1"/>
            </a:solidFill>
          </a:ln>
        </p:spPr>
      </p:pic>
    </p:spTree>
    <p:extLst>
      <p:ext uri="{BB962C8B-B14F-4D97-AF65-F5344CB8AC3E}">
        <p14:creationId xmlns:p14="http://schemas.microsoft.com/office/powerpoint/2010/main" val="21531560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DA3956-7FD5-65EB-E362-EF15BBA06D9B}"/>
              </a:ext>
            </a:extLst>
          </p:cNvPr>
          <p:cNvSpPr>
            <a:spLocks noGrp="1"/>
          </p:cNvSpPr>
          <p:nvPr>
            <p:ph type="title"/>
          </p:nvPr>
        </p:nvSpPr>
        <p:spPr>
          <a:xfrm>
            <a:off x="1682244" y="834231"/>
            <a:ext cx="9023561" cy="1080137"/>
          </a:xfrm>
        </p:spPr>
        <p:txBody>
          <a:bodyPr anchor="t">
            <a:normAutofit fontScale="90000"/>
          </a:bodyPr>
          <a:lstStyle/>
          <a:p>
            <a:r>
              <a:rPr lang="en-GB" dirty="0"/>
              <a:t>Presentation Outline</a:t>
            </a:r>
          </a:p>
        </p:txBody>
      </p:sp>
      <p:sp>
        <p:nvSpPr>
          <p:cNvPr id="3" name="Content Placeholder 2">
            <a:extLst>
              <a:ext uri="{FF2B5EF4-FFF2-40B4-BE49-F238E27FC236}">
                <a16:creationId xmlns:a16="http://schemas.microsoft.com/office/drawing/2014/main" id="{621E7C14-5C3B-37E5-5113-593607AB9F1D}"/>
              </a:ext>
            </a:extLst>
          </p:cNvPr>
          <p:cNvSpPr>
            <a:spLocks noGrp="1"/>
          </p:cNvSpPr>
          <p:nvPr>
            <p:ph sz="quarter" idx="13"/>
            <p:extLst>
              <p:ext uri="{E7BDC344-281C-4309-B0C6-D0EE65EED2A8}">
                <p202:designPr xmlns:p202="http://schemas.microsoft.com/office/powerpoint/2020/02/main">
                  <p202:designTagLst>
                    <p202:designTag name="ARCH:1:CLS" val="BulletedText"/>
                  </p202:designTagLst>
                </p202:designPr>
              </p:ext>
            </p:extLst>
          </p:nvPr>
        </p:nvSpPr>
        <p:spPr>
          <a:xfrm>
            <a:off x="612646" y="2484255"/>
            <a:ext cx="10671579" cy="3539514"/>
          </a:xfrm>
        </p:spPr>
        <p:txBody>
          <a:bodyPr>
            <a:normAutofit/>
          </a:bodyPr>
          <a:lstStyle/>
          <a:p>
            <a:pPr>
              <a:buFont typeface="Arial" panose="020B0604020202020204" pitchFamily="34" charset="0"/>
              <a:buChar char="•"/>
            </a:pPr>
            <a:r>
              <a:rPr dirty="0"/>
              <a:t>Fundamentals of Field Emission</a:t>
            </a:r>
            <a:r>
              <a:rPr lang="en-GB" dirty="0"/>
              <a:t> (FE) and Carbon Nanotube (CNT) Characterisation</a:t>
            </a:r>
          </a:p>
          <a:p>
            <a:pPr>
              <a:buFont typeface="Arial" panose="020B0604020202020204" pitchFamily="34" charset="0"/>
              <a:buChar char="•"/>
            </a:pPr>
            <a:r>
              <a:rPr lang="en-GB" dirty="0"/>
              <a:t>FECNT Gun </a:t>
            </a:r>
            <a:r>
              <a:rPr dirty="0"/>
              <a:t>Design</a:t>
            </a:r>
            <a:r>
              <a:rPr lang="en-GB" dirty="0"/>
              <a:t> and Testbench</a:t>
            </a:r>
            <a:endParaRPr dirty="0"/>
          </a:p>
          <a:p>
            <a:pPr>
              <a:buFont typeface="Arial" panose="020B0604020202020204" pitchFamily="34" charset="0"/>
              <a:buChar char="•"/>
            </a:pPr>
            <a:r>
              <a:rPr lang="en-GB" dirty="0"/>
              <a:t>Cold Cathode Testbench Measurements</a:t>
            </a:r>
          </a:p>
        </p:txBody>
      </p:sp>
    </p:spTree>
    <p:extLst>
      <p:ext uri="{BB962C8B-B14F-4D97-AF65-F5344CB8AC3E}">
        <p14:creationId xmlns:p14="http://schemas.microsoft.com/office/powerpoint/2010/main" val="223496128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250"/>
                                        <p:tgtEl>
                                          <p:spTgt spid="3"/>
                                        </p:tgtEl>
                                      </p:cBhvr>
                                    </p:animEffect>
                                    <p:anim calcmode="lin" valueType="num">
                                      <p:cBhvr>
                                        <p:cTn id="8" dur="250" fill="hold"/>
                                        <p:tgtEl>
                                          <p:spTgt spid="3"/>
                                        </p:tgtEl>
                                        <p:attrNameLst>
                                          <p:attrName>ppt_x</p:attrName>
                                        </p:attrNameLst>
                                      </p:cBhvr>
                                      <p:tavLst>
                                        <p:tav tm="0">
                                          <p:val>
                                            <p:strVal val="#ppt_x"/>
                                          </p:val>
                                        </p:tav>
                                        <p:tav tm="100000">
                                          <p:val>
                                            <p:strVal val="#ppt_x"/>
                                          </p:val>
                                        </p:tav>
                                      </p:tavLst>
                                    </p:anim>
                                    <p:anim calcmode="lin" valueType="num">
                                      <p:cBhvr>
                                        <p:cTn id="9" dur="25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4A9EFF-7301-BFD4-F0D4-8920CC7C6166}"/>
              </a:ext>
            </a:extLst>
          </p:cNvPr>
          <p:cNvSpPr>
            <a:spLocks noGrp="1"/>
          </p:cNvSpPr>
          <p:nvPr>
            <p:ph type="title"/>
          </p:nvPr>
        </p:nvSpPr>
        <p:spPr>
          <a:xfrm>
            <a:off x="111758" y="1869103"/>
            <a:ext cx="9337042" cy="4906929"/>
          </a:xfrm>
        </p:spPr>
        <p:txBody>
          <a:bodyPr anchor="b">
            <a:normAutofit/>
          </a:bodyPr>
          <a:lstStyle/>
          <a:p>
            <a:r>
              <a:rPr lang="en-GB" dirty="0"/>
              <a:t>Fundamentals of Field Emission</a:t>
            </a:r>
          </a:p>
        </p:txBody>
      </p:sp>
    </p:spTree>
    <p:extLst>
      <p:ext uri="{BB962C8B-B14F-4D97-AF65-F5344CB8AC3E}">
        <p14:creationId xmlns:p14="http://schemas.microsoft.com/office/powerpoint/2010/main" val="147750413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4BB184-FA18-DE83-C317-535645EEB741}"/>
              </a:ext>
            </a:extLst>
          </p:cNvPr>
          <p:cNvSpPr>
            <a:spLocks noGrp="1"/>
          </p:cNvSpPr>
          <p:nvPr>
            <p:ph type="title"/>
          </p:nvPr>
        </p:nvSpPr>
        <p:spPr/>
        <p:txBody>
          <a:bodyPr/>
          <a:lstStyle/>
          <a:p>
            <a:r>
              <a:rPr lang="en-GB" dirty="0"/>
              <a:t>Field Emission</a:t>
            </a:r>
          </a:p>
        </p:txBody>
      </p:sp>
      <p:grpSp>
        <p:nvGrpSpPr>
          <p:cNvPr id="4" name="Group 3">
            <a:extLst>
              <a:ext uri="{FF2B5EF4-FFF2-40B4-BE49-F238E27FC236}">
                <a16:creationId xmlns:a16="http://schemas.microsoft.com/office/drawing/2014/main" id="{3335A3BD-4931-FD2A-0C45-9942E3CEB37C}"/>
              </a:ext>
            </a:extLst>
          </p:cNvPr>
          <p:cNvGrpSpPr/>
          <p:nvPr/>
        </p:nvGrpSpPr>
        <p:grpSpPr>
          <a:xfrm>
            <a:off x="453663" y="1892675"/>
            <a:ext cx="11284674" cy="3072650"/>
            <a:chOff x="453663" y="1892675"/>
            <a:chExt cx="11284674" cy="3072650"/>
          </a:xfrm>
        </p:grpSpPr>
        <p:pic>
          <p:nvPicPr>
            <p:cNvPr id="3" name="Picture 2">
              <a:extLst>
                <a:ext uri="{FF2B5EF4-FFF2-40B4-BE49-F238E27FC236}">
                  <a16:creationId xmlns:a16="http://schemas.microsoft.com/office/drawing/2014/main" id="{45E7BDFC-DF0B-76F3-0C65-4DF066124C1D}"/>
                </a:ext>
              </a:extLst>
            </p:cNvPr>
            <p:cNvPicPr>
              <a:picLocks noChangeAspect="1"/>
            </p:cNvPicPr>
            <p:nvPr/>
          </p:nvPicPr>
          <p:blipFill>
            <a:blip r:embed="rId2"/>
            <a:stretch>
              <a:fillRect/>
            </a:stretch>
          </p:blipFill>
          <p:spPr>
            <a:xfrm>
              <a:off x="453663" y="1892675"/>
              <a:ext cx="11284674" cy="3072650"/>
            </a:xfrm>
            <a:prstGeom prst="rect">
              <a:avLst/>
            </a:prstGeom>
          </p:spPr>
        </p:pic>
        <p:pic>
          <p:nvPicPr>
            <p:cNvPr id="5" name="Grafik 49" descr="Ein Bild, das Screenshot enthält.&#10;&#10;Automatisch generierte Beschreibung">
              <a:extLst>
                <a:ext uri="{FF2B5EF4-FFF2-40B4-BE49-F238E27FC236}">
                  <a16:creationId xmlns:a16="http://schemas.microsoft.com/office/drawing/2014/main" id="{59E7231C-2570-7001-F552-2EFB8015B14F}"/>
                </a:ext>
              </a:extLst>
            </p:cNvPr>
            <p:cNvPicPr>
              <a:picLocks noChangeAspect="1"/>
            </p:cNvPicPr>
            <p:nvPr/>
          </p:nvPicPr>
          <p:blipFill rotWithShape="1">
            <a:blip r:embed="rId3"/>
            <a:srcRect l="63384" t="50367" r="17920" b="-419"/>
            <a:stretch/>
          </p:blipFill>
          <p:spPr>
            <a:xfrm>
              <a:off x="6096000" y="2045075"/>
              <a:ext cx="1996258" cy="2442609"/>
            </a:xfrm>
            <a:prstGeom prst="rect">
              <a:avLst/>
            </a:prstGeom>
          </p:spPr>
        </p:pic>
      </p:grpSp>
      <mc:AlternateContent xmlns:mc="http://schemas.openxmlformats.org/markup-compatibility/2006" xmlns:a14="http://schemas.microsoft.com/office/drawing/2010/main">
        <mc:Choice Requires="a14">
          <p:sp>
            <p:nvSpPr>
              <p:cNvPr id="6" name="Textfeld 12">
                <a:extLst>
                  <a:ext uri="{FF2B5EF4-FFF2-40B4-BE49-F238E27FC236}">
                    <a16:creationId xmlns:a16="http://schemas.microsoft.com/office/drawing/2014/main" id="{C80E922B-B69F-9657-EE8C-D281E75C1027}"/>
                  </a:ext>
                </a:extLst>
              </p:cNvPr>
              <p:cNvSpPr txBox="1"/>
              <p:nvPr/>
            </p:nvSpPr>
            <p:spPr>
              <a:xfrm>
                <a:off x="8631285" y="5235428"/>
                <a:ext cx="2870172" cy="861774"/>
              </a:xfrm>
              <a:prstGeom prst="rect">
                <a:avLst/>
              </a:prstGeom>
              <a:noFill/>
            </p:spPr>
            <p:txBody>
              <a:bodyPr wrap="square" lIns="0" tIns="0" rIns="0" bIns="0" rtlCol="0">
                <a:spAutoFit/>
              </a:bodyPr>
              <a:lstStyle/>
              <a:p>
                <a:r>
                  <a:rPr lang="en-US" sz="1400" dirty="0">
                    <a:solidFill>
                      <a:srgbClr val="303030"/>
                    </a:solidFill>
                    <a:latin typeface="Aptos" panose="020B0004020202020204" pitchFamily="34" charset="0"/>
                  </a:rPr>
                  <a:t>+ </a:t>
                </a:r>
                <a:r>
                  <a:rPr lang="en-US" sz="1400" dirty="0">
                    <a:solidFill>
                      <a:schemeClr val="accent6">
                        <a:lumMod val="60000"/>
                        <a:lumOff val="40000"/>
                      </a:schemeClr>
                    </a:solidFill>
                    <a:latin typeface="Aptos" panose="020B0004020202020204" pitchFamily="34" charset="0"/>
                  </a:rPr>
                  <a:t>Room-Temp. </a:t>
                </a:r>
                <a:r>
                  <a:rPr lang="en-US" sz="1400" dirty="0">
                    <a:solidFill>
                      <a:srgbClr val="303030"/>
                    </a:solidFill>
                    <a:latin typeface="Aptos" panose="020B0004020202020204" pitchFamily="34" charset="0"/>
                  </a:rPr>
                  <a:t>“Cold-Cathodes”</a:t>
                </a:r>
              </a:p>
              <a:p>
                <a:pPr algn="l"/>
                <a:r>
                  <a:rPr lang="en-US" sz="1400" dirty="0">
                    <a:solidFill>
                      <a:srgbClr val="303030"/>
                    </a:solidFill>
                    <a:latin typeface="Aptos" panose="020B0004020202020204" pitchFamily="34" charset="0"/>
                  </a:rPr>
                  <a:t>+ </a:t>
                </a:r>
                <a:r>
                  <a:rPr lang="en-US" sz="1400" b="1" dirty="0">
                    <a:solidFill>
                      <a:srgbClr val="303030"/>
                    </a:solidFill>
                    <a:latin typeface="Aptos" panose="020B0004020202020204" pitchFamily="34" charset="0"/>
                  </a:rPr>
                  <a:t>reduced </a:t>
                </a:r>
                <a14:m>
                  <m:oMath xmlns:m="http://schemas.openxmlformats.org/officeDocument/2006/math">
                    <m:sSub>
                      <m:sSubPr>
                        <m:ctrlPr>
                          <a:rPr lang="en-US" sz="1400" b="1" i="1" smtClean="0">
                            <a:solidFill>
                              <a:srgbClr val="303030"/>
                            </a:solidFill>
                            <a:latin typeface="Cambria Math" panose="02040503050406030204" pitchFamily="18" charset="0"/>
                          </a:rPr>
                        </m:ctrlPr>
                      </m:sSubPr>
                      <m:e>
                        <m:r>
                          <a:rPr lang="en-US" sz="1400" b="1" i="1" smtClean="0">
                            <a:solidFill>
                              <a:srgbClr val="303030"/>
                            </a:solidFill>
                            <a:latin typeface="Cambria Math" panose="02040503050406030204" pitchFamily="18" charset="0"/>
                          </a:rPr>
                          <m:t>𝑬</m:t>
                        </m:r>
                      </m:e>
                      <m:sub>
                        <m:r>
                          <a:rPr lang="en-US" sz="1400" b="1" i="1" smtClean="0">
                            <a:solidFill>
                              <a:srgbClr val="303030"/>
                            </a:solidFill>
                            <a:latin typeface="Cambria Math" panose="02040503050406030204" pitchFamily="18" charset="0"/>
                          </a:rPr>
                          <m:t>𝑻</m:t>
                        </m:r>
                      </m:sub>
                    </m:sSub>
                  </m:oMath>
                </a14:m>
                <a:r>
                  <a:rPr lang="en-US" sz="1400" b="1" dirty="0">
                    <a:solidFill>
                      <a:srgbClr val="303030"/>
                    </a:solidFill>
                    <a:latin typeface="Aptos" panose="020B0004020202020204" pitchFamily="34" charset="0"/>
                  </a:rPr>
                  <a:t> ! </a:t>
                </a:r>
              </a:p>
              <a:p>
                <a:pPr algn="l"/>
                <a:r>
                  <a:rPr lang="en-US" sz="1400" dirty="0">
                    <a:solidFill>
                      <a:srgbClr val="303030"/>
                    </a:solidFill>
                    <a:latin typeface="Aptos" panose="020B0004020202020204" pitchFamily="34" charset="0"/>
                  </a:rPr>
                  <a:t>+ promising alternative</a:t>
                </a:r>
              </a:p>
              <a:p>
                <a:pPr algn="l"/>
                <a:endParaRPr lang="en-US" sz="1400" dirty="0">
                  <a:solidFill>
                    <a:srgbClr val="303030"/>
                  </a:solidFill>
                  <a:latin typeface="Aptos" panose="020B0004020202020204" pitchFamily="34" charset="0"/>
                </a:endParaRPr>
              </a:p>
            </p:txBody>
          </p:sp>
        </mc:Choice>
        <mc:Fallback xmlns="">
          <p:sp>
            <p:nvSpPr>
              <p:cNvPr id="6" name="Textfeld 12">
                <a:extLst>
                  <a:ext uri="{FF2B5EF4-FFF2-40B4-BE49-F238E27FC236}">
                    <a16:creationId xmlns:a16="http://schemas.microsoft.com/office/drawing/2014/main" id="{C80E922B-B69F-9657-EE8C-D281E75C1027}"/>
                  </a:ext>
                </a:extLst>
              </p:cNvPr>
              <p:cNvSpPr txBox="1">
                <a:spLocks noRot="1" noChangeAspect="1" noMove="1" noResize="1" noEditPoints="1" noAdjustHandles="1" noChangeArrowheads="1" noChangeShapeType="1" noTextEdit="1"/>
              </p:cNvSpPr>
              <p:nvPr/>
            </p:nvSpPr>
            <p:spPr>
              <a:xfrm>
                <a:off x="8631285" y="5235428"/>
                <a:ext cx="2870172" cy="861774"/>
              </a:xfrm>
              <a:prstGeom prst="rect">
                <a:avLst/>
              </a:prstGeom>
              <a:blipFill>
                <a:blip r:embed="rId4"/>
                <a:stretch>
                  <a:fillRect l="-3822" t="-638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feld 13">
                <a:extLst>
                  <a:ext uri="{FF2B5EF4-FFF2-40B4-BE49-F238E27FC236}">
                    <a16:creationId xmlns:a16="http://schemas.microsoft.com/office/drawing/2014/main" id="{8F34C6DF-3136-5C87-B94C-972DA98D98E1}"/>
                  </a:ext>
                </a:extLst>
              </p:cNvPr>
              <p:cNvSpPr txBox="1"/>
              <p:nvPr/>
            </p:nvSpPr>
            <p:spPr>
              <a:xfrm>
                <a:off x="3727788" y="5294761"/>
                <a:ext cx="2547530" cy="738664"/>
              </a:xfrm>
              <a:prstGeom prst="rect">
                <a:avLst/>
              </a:prstGeom>
              <a:noFill/>
            </p:spPr>
            <p:txBody>
              <a:bodyPr wrap="square">
                <a:spAutoFit/>
              </a:bodyPr>
              <a:lstStyle/>
              <a:p>
                <a:pPr algn="ctr"/>
                <a:r>
                  <a:rPr lang="en-US" sz="1400" dirty="0">
                    <a:solidFill>
                      <a:srgbClr val="303030"/>
                    </a:solidFill>
                    <a:latin typeface="Aptos" panose="020B0004020202020204" pitchFamily="34" charset="0"/>
                  </a:rPr>
                  <a:t>Currently used </a:t>
                </a:r>
              </a:p>
              <a:p>
                <a:pPr algn="ctr"/>
                <a:r>
                  <a:rPr lang="en-US" sz="1400" dirty="0">
                    <a:solidFill>
                      <a:srgbClr val="303030"/>
                    </a:solidFill>
                    <a:latin typeface="Aptos" panose="020B0004020202020204" pitchFamily="34" charset="0"/>
                  </a:rPr>
                  <a:t>BUT: </a:t>
                </a:r>
                <a:r>
                  <a:rPr lang="en-GB" sz="1400" dirty="0">
                    <a:solidFill>
                      <a:schemeClr val="accent3"/>
                    </a:solidFill>
                    <a:latin typeface="Aptos" panose="020B0004020202020204" pitchFamily="34" charset="0"/>
                  </a:rPr>
                  <a:t>T=1200 °C</a:t>
                </a:r>
                <a:endParaRPr lang="en-US" sz="1400" dirty="0">
                  <a:solidFill>
                    <a:schemeClr val="accent3"/>
                  </a:solidFill>
                  <a:latin typeface="Aptos" panose="020B0004020202020204" pitchFamily="34" charset="0"/>
                </a:endParaRPr>
              </a:p>
              <a:p>
                <a:pPr algn="ctr"/>
                <a:r>
                  <a:rPr lang="en-US" sz="1400" dirty="0">
                    <a:solidFill>
                      <a:srgbClr val="303030"/>
                    </a:solidFill>
                    <a:latin typeface="Aptos" panose="020B0004020202020204" pitchFamily="34" charset="0"/>
                    <a:sym typeface="Wingdings" panose="05000000000000000000" pitchFamily="2" charset="2"/>
                  </a:rPr>
                  <a:t> </a:t>
                </a:r>
                <a:r>
                  <a:rPr lang="en-US" sz="1400" dirty="0">
                    <a:solidFill>
                      <a:srgbClr val="303030"/>
                    </a:solidFill>
                    <a:latin typeface="Aptos" panose="020B0004020202020204" pitchFamily="34" charset="0"/>
                  </a:rPr>
                  <a:t>high transverse Energy </a:t>
                </a:r>
                <a14:m>
                  <m:oMath xmlns:m="http://schemas.openxmlformats.org/officeDocument/2006/math">
                    <m:sSub>
                      <m:sSubPr>
                        <m:ctrlPr>
                          <a:rPr lang="en-US" sz="1400" i="1" smtClean="0">
                            <a:solidFill>
                              <a:srgbClr val="303030"/>
                            </a:solidFill>
                            <a:latin typeface="Cambria Math" panose="02040503050406030204" pitchFamily="18" charset="0"/>
                          </a:rPr>
                        </m:ctrlPr>
                      </m:sSubPr>
                      <m:e>
                        <m:r>
                          <a:rPr lang="en-US" sz="1400" b="0" i="1" smtClean="0">
                            <a:solidFill>
                              <a:srgbClr val="303030"/>
                            </a:solidFill>
                            <a:latin typeface="Cambria Math" panose="02040503050406030204" pitchFamily="18" charset="0"/>
                          </a:rPr>
                          <m:t>𝐸</m:t>
                        </m:r>
                      </m:e>
                      <m:sub>
                        <m:r>
                          <a:rPr lang="en-US" sz="1400" b="0" i="1" smtClean="0">
                            <a:solidFill>
                              <a:srgbClr val="303030"/>
                            </a:solidFill>
                            <a:latin typeface="Cambria Math" panose="02040503050406030204" pitchFamily="18" charset="0"/>
                          </a:rPr>
                          <m:t>𝑇</m:t>
                        </m:r>
                      </m:sub>
                    </m:sSub>
                  </m:oMath>
                </a14:m>
                <a:endParaRPr lang="en-GB" sz="1400" dirty="0"/>
              </a:p>
            </p:txBody>
          </p:sp>
        </mc:Choice>
        <mc:Fallback xmlns="">
          <p:sp>
            <p:nvSpPr>
              <p:cNvPr id="7" name="Textfeld 13">
                <a:extLst>
                  <a:ext uri="{FF2B5EF4-FFF2-40B4-BE49-F238E27FC236}">
                    <a16:creationId xmlns:a16="http://schemas.microsoft.com/office/drawing/2014/main" id="{8F34C6DF-3136-5C87-B94C-972DA98D98E1}"/>
                  </a:ext>
                </a:extLst>
              </p:cNvPr>
              <p:cNvSpPr txBox="1">
                <a:spLocks noRot="1" noChangeAspect="1" noMove="1" noResize="1" noEditPoints="1" noAdjustHandles="1" noChangeArrowheads="1" noChangeShapeType="1" noTextEdit="1"/>
              </p:cNvSpPr>
              <p:nvPr/>
            </p:nvSpPr>
            <p:spPr>
              <a:xfrm>
                <a:off x="3727788" y="5294761"/>
                <a:ext cx="2547530" cy="738664"/>
              </a:xfrm>
              <a:prstGeom prst="rect">
                <a:avLst/>
              </a:prstGeom>
              <a:blipFill>
                <a:blip r:embed="rId5"/>
                <a:stretch>
                  <a:fillRect t="-1653" b="-7438"/>
                </a:stretch>
              </a:blipFill>
            </p:spPr>
            <p:txBody>
              <a:bodyPr/>
              <a:lstStyle/>
              <a:p>
                <a:r>
                  <a:rPr lang="en-GB">
                    <a:noFill/>
                  </a:rPr>
                  <a:t> </a:t>
                </a:r>
              </a:p>
            </p:txBody>
          </p:sp>
        </mc:Fallback>
      </mc:AlternateContent>
      <p:sp>
        <p:nvSpPr>
          <p:cNvPr id="8" name="Textfeld 50">
            <a:extLst>
              <a:ext uri="{FF2B5EF4-FFF2-40B4-BE49-F238E27FC236}">
                <a16:creationId xmlns:a16="http://schemas.microsoft.com/office/drawing/2014/main" id="{D3B13774-4ED9-A789-8D12-C68BB8AB586C}"/>
              </a:ext>
            </a:extLst>
          </p:cNvPr>
          <p:cNvSpPr txBox="1"/>
          <p:nvPr/>
        </p:nvSpPr>
        <p:spPr>
          <a:xfrm>
            <a:off x="1167093" y="1906575"/>
            <a:ext cx="6654302" cy="276999"/>
          </a:xfrm>
          <a:prstGeom prst="rect">
            <a:avLst/>
          </a:prstGeom>
          <a:noFill/>
        </p:spPr>
        <p:txBody>
          <a:bodyPr wrap="square" lIns="0" tIns="0" rIns="0" bIns="0" rtlCol="0">
            <a:spAutoFit/>
          </a:bodyPr>
          <a:lstStyle/>
          <a:p>
            <a:pPr algn="l"/>
            <a:r>
              <a:rPr lang="en-US" dirty="0">
                <a:solidFill>
                  <a:srgbClr val="303030"/>
                </a:solidFill>
                <a:latin typeface="Aptos ExtraBold" panose="020B0004020202020204" pitchFamily="34" charset="0"/>
              </a:rPr>
              <a:t>3 ways of extracting electrons </a:t>
            </a:r>
            <a:r>
              <a:rPr lang="en-US" dirty="0">
                <a:solidFill>
                  <a:srgbClr val="303030"/>
                </a:solidFill>
                <a:latin typeface="Aptos" panose="020B0004020202020204" pitchFamily="34" charset="0"/>
              </a:rPr>
              <a:t>from the surface of a metal:</a:t>
            </a:r>
          </a:p>
        </p:txBody>
      </p:sp>
      <mc:AlternateContent xmlns:mc="http://schemas.openxmlformats.org/markup-compatibility/2006" xmlns:a14="http://schemas.microsoft.com/office/drawing/2010/main">
        <mc:Choice Requires="a14">
          <p:sp>
            <p:nvSpPr>
              <p:cNvPr id="9" name="Textfeld 3">
                <a:extLst>
                  <a:ext uri="{FF2B5EF4-FFF2-40B4-BE49-F238E27FC236}">
                    <a16:creationId xmlns:a16="http://schemas.microsoft.com/office/drawing/2014/main" id="{F2FD114F-BCB1-A087-3389-01E20DE8F97D}"/>
                  </a:ext>
                </a:extLst>
              </p:cNvPr>
              <p:cNvSpPr txBox="1"/>
              <p:nvPr/>
            </p:nvSpPr>
            <p:spPr>
              <a:xfrm>
                <a:off x="612648" y="1045644"/>
                <a:ext cx="7924132" cy="1107996"/>
              </a:xfrm>
              <a:prstGeom prst="rect">
                <a:avLst/>
              </a:prstGeom>
              <a:noFill/>
            </p:spPr>
            <p:txBody>
              <a:bodyPr wrap="square" lIns="0" tIns="0" rIns="0" bIns="0" rtlCol="0">
                <a:spAutoFit/>
              </a:bodyPr>
              <a:lstStyle/>
              <a:p>
                <a:pPr algn="ctr"/>
                <a:r>
                  <a:rPr lang="en-US" dirty="0">
                    <a:solidFill>
                      <a:srgbClr val="303030"/>
                    </a:solidFill>
                    <a:latin typeface="Aptos" panose="020B0004020202020204" pitchFamily="34" charset="0"/>
                  </a:rPr>
                  <a:t>Efficiency of Cooling relies on </a:t>
                </a:r>
                <a:r>
                  <a:rPr lang="en-GB" sz="1800" dirty="0">
                    <a:solidFill>
                      <a:srgbClr val="0F0F0F"/>
                    </a:solidFill>
                    <a:effectLst/>
                    <a:latin typeface="Aptos" panose="020B0004020202020204" pitchFamily="34" charset="0"/>
                    <a:ea typeface="Calibri" panose="020F0502020204030204" pitchFamily="34" charset="0"/>
                    <a:cs typeface="Times New Roman" panose="02020603050405020304" pitchFamily="18" charset="0"/>
                  </a:rPr>
                  <a:t>transverse energy spread </a:t>
                </a:r>
                <a:r>
                  <a:rPr lang="en-GB" dirty="0">
                    <a:solidFill>
                      <a:srgbClr val="0F0F0F"/>
                    </a:solidFill>
                    <a:latin typeface="Aptos" panose="020B0004020202020204" pitchFamily="34" charset="0"/>
                    <a:ea typeface="Calibri" panose="020F0502020204030204" pitchFamily="34" charset="0"/>
                    <a:cs typeface="Times New Roman" panose="02020603050405020304" pitchFamily="18" charset="0"/>
                  </a:rPr>
                  <a:t>of emitted </a:t>
                </a:r>
                <a14:m>
                  <m:oMath xmlns:m="http://schemas.openxmlformats.org/officeDocument/2006/math">
                    <m:sSup>
                      <m:sSupPr>
                        <m:ctrlPr>
                          <a:rPr lang="en-US" i="1" smtClean="0">
                            <a:solidFill>
                              <a:srgbClr val="303030"/>
                            </a:solidFill>
                            <a:latin typeface="Cambria Math" panose="02040503050406030204" pitchFamily="18" charset="0"/>
                          </a:rPr>
                        </m:ctrlPr>
                      </m:sSupPr>
                      <m:e>
                        <m:r>
                          <a:rPr lang="en-US" b="0" i="1" smtClean="0">
                            <a:solidFill>
                              <a:srgbClr val="303030"/>
                            </a:solidFill>
                            <a:latin typeface="Cambria Math" panose="02040503050406030204" pitchFamily="18" charset="0"/>
                          </a:rPr>
                          <m:t>𝑒</m:t>
                        </m:r>
                      </m:e>
                      <m:sup>
                        <m:r>
                          <a:rPr lang="en-US" b="0" i="1" smtClean="0">
                            <a:solidFill>
                              <a:srgbClr val="303030"/>
                            </a:solidFill>
                            <a:latin typeface="Cambria Math" panose="02040503050406030204" pitchFamily="18" charset="0"/>
                          </a:rPr>
                          <m:t>−</m:t>
                        </m:r>
                      </m:sup>
                    </m:sSup>
                  </m:oMath>
                </a14:m>
                <a:r>
                  <a:rPr lang="en-US" dirty="0">
                    <a:solidFill>
                      <a:srgbClr val="303030"/>
                    </a:solidFill>
                    <a:latin typeface="Aptos" panose="020B0004020202020204" pitchFamily="34" charset="0"/>
                  </a:rPr>
                  <a:t>! </a:t>
                </a:r>
              </a:p>
              <a:p>
                <a:pPr algn="ctr">
                  <a:lnSpc>
                    <a:spcPct val="200000"/>
                  </a:lnSpc>
                </a:pPr>
                <a:r>
                  <a:rPr lang="en-US" dirty="0">
                    <a:solidFill>
                      <a:srgbClr val="303030"/>
                    </a:solidFill>
                    <a:latin typeface="Aptos" panose="020B0004020202020204" pitchFamily="34" charset="0"/>
                    <a:sym typeface="Wingdings" panose="05000000000000000000" pitchFamily="2" charset="2"/>
                  </a:rPr>
                  <a:t> </a:t>
                </a:r>
                <a:r>
                  <a:rPr lang="en-US" u="sng" dirty="0">
                    <a:solidFill>
                      <a:srgbClr val="303030"/>
                    </a:solidFill>
                    <a:latin typeface="Aptos" panose="020B0004020202020204" pitchFamily="34" charset="0"/>
                    <a:sym typeface="Wingdings" panose="05000000000000000000" pitchFamily="2" charset="2"/>
                  </a:rPr>
                  <a:t>Goal</a:t>
                </a:r>
                <a:r>
                  <a:rPr lang="en-US" dirty="0">
                    <a:solidFill>
                      <a:srgbClr val="303030"/>
                    </a:solidFill>
                    <a:latin typeface="Aptos" panose="020B0004020202020204" pitchFamily="34" charset="0"/>
                    <a:sym typeface="Wingdings" panose="05000000000000000000" pitchFamily="2" charset="2"/>
                  </a:rPr>
                  <a:t>: </a:t>
                </a:r>
                <a:r>
                  <a:rPr lang="en-US" dirty="0">
                    <a:solidFill>
                      <a:schemeClr val="accent6">
                        <a:lumMod val="60000"/>
                        <a:lumOff val="40000"/>
                      </a:schemeClr>
                    </a:solidFill>
                    <a:latin typeface="Aptos" panose="020B0004020202020204" pitchFamily="34" charset="0"/>
                    <a:sym typeface="Wingdings" panose="05000000000000000000" pitchFamily="2" charset="2"/>
                  </a:rPr>
                  <a:t>Lowest cathode Temperature possible! </a:t>
                </a:r>
                <a:endParaRPr lang="en-US" dirty="0">
                  <a:solidFill>
                    <a:schemeClr val="accent6">
                      <a:lumMod val="60000"/>
                      <a:lumOff val="40000"/>
                    </a:schemeClr>
                  </a:solidFill>
                  <a:latin typeface="Aptos" panose="020B0004020202020204" pitchFamily="34" charset="0"/>
                </a:endParaRPr>
              </a:p>
              <a:p>
                <a:pPr algn="l"/>
                <a:endParaRPr lang="en-US" dirty="0">
                  <a:solidFill>
                    <a:srgbClr val="303030"/>
                  </a:solidFill>
                  <a:latin typeface="Aptos" panose="020B0004020202020204" pitchFamily="34" charset="0"/>
                </a:endParaRPr>
              </a:p>
            </p:txBody>
          </p:sp>
        </mc:Choice>
        <mc:Fallback xmlns="">
          <p:sp>
            <p:nvSpPr>
              <p:cNvPr id="9" name="Textfeld 3">
                <a:extLst>
                  <a:ext uri="{FF2B5EF4-FFF2-40B4-BE49-F238E27FC236}">
                    <a16:creationId xmlns:a16="http://schemas.microsoft.com/office/drawing/2014/main" id="{F2FD114F-BCB1-A087-3389-01E20DE8F97D}"/>
                  </a:ext>
                </a:extLst>
              </p:cNvPr>
              <p:cNvSpPr txBox="1">
                <a:spLocks noRot="1" noChangeAspect="1" noMove="1" noResize="1" noEditPoints="1" noAdjustHandles="1" noChangeArrowheads="1" noChangeShapeType="1" noTextEdit="1"/>
              </p:cNvSpPr>
              <p:nvPr/>
            </p:nvSpPr>
            <p:spPr>
              <a:xfrm>
                <a:off x="612648" y="1045644"/>
                <a:ext cx="7924132" cy="1107996"/>
              </a:xfrm>
              <a:prstGeom prst="rect">
                <a:avLst/>
              </a:prstGeom>
              <a:blipFill>
                <a:blip r:embed="rId6"/>
                <a:stretch>
                  <a:fillRect t="-6630"/>
                </a:stretch>
              </a:blipFill>
            </p:spPr>
            <p:txBody>
              <a:bodyPr/>
              <a:lstStyle/>
              <a:p>
                <a:r>
                  <a:rPr lang="en-GB">
                    <a:noFill/>
                  </a:rPr>
                  <a:t> </a:t>
                </a:r>
              </a:p>
            </p:txBody>
          </p:sp>
        </mc:Fallback>
      </mc:AlternateContent>
    </p:spTree>
    <p:extLst>
      <p:ext uri="{BB962C8B-B14F-4D97-AF65-F5344CB8AC3E}">
        <p14:creationId xmlns:p14="http://schemas.microsoft.com/office/powerpoint/2010/main" val="4166838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Content Placeholder 2">
                <a:extLst>
                  <a:ext uri="{FF2B5EF4-FFF2-40B4-BE49-F238E27FC236}">
                    <a16:creationId xmlns:a16="http://schemas.microsoft.com/office/drawing/2014/main" id="{00E9D167-D3E6-889C-0874-D5B21A482374}"/>
                  </a:ext>
                </a:extLst>
              </p:cNvPr>
              <p:cNvSpPr txBox="1">
                <a:spLocks/>
              </p:cNvSpPr>
              <p:nvPr/>
            </p:nvSpPr>
            <p:spPr>
              <a:xfrm>
                <a:off x="1066799" y="583772"/>
                <a:ext cx="10058401" cy="2295979"/>
              </a:xfrm>
              <a:prstGeom prst="rect">
                <a:avLst/>
              </a:prstGeom>
            </p:spPr>
            <p:txBody>
              <a:bodyPr>
                <a:normAutofit/>
              </a:bodyPr>
              <a:lstStyle>
                <a:lvl1pPr marL="228600" indent="-228600" algn="l" defTabSz="914400" rtl="0" eaLnBrk="1" latinLnBrk="0" hangingPunct="1">
                  <a:lnSpc>
                    <a:spcPct val="120000"/>
                  </a:lnSpc>
                  <a:spcBef>
                    <a:spcPts val="1000"/>
                  </a:spcBef>
                  <a:buFont typeface="Arial" panose="020B0604020202020204" pitchFamily="34" charset="0"/>
                  <a:buChar char="•"/>
                  <a:defRPr sz="14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2pPr>
                <a:lvl3pPr marL="6858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3pPr>
                <a:lvl4pPr marL="9144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b="1" dirty="0"/>
                  <a:t>Thermionic Emission, Photoemission</a:t>
                </a:r>
                <a:r>
                  <a:rPr lang="en-GB" sz="1600" dirty="0"/>
                  <a:t>: Generation of electrons once </a:t>
                </a:r>
                <a:br>
                  <a:rPr lang="en-GB" sz="1600" dirty="0"/>
                </a:br>
                <a:r>
                  <a:rPr lang="en-GB" sz="1600" dirty="0"/>
                  <a:t>the electrons have energy enough to overtake the potential barrier. </a:t>
                </a:r>
              </a:p>
              <a:p>
                <a:r>
                  <a:rPr lang="en-GB" sz="1600" b="1" dirty="0"/>
                  <a:t>Field Emission</a:t>
                </a:r>
                <a:r>
                  <a:rPr lang="en-GB" sz="1600" dirty="0"/>
                  <a:t>: Tunnelling of electrons through the barrier applying a very large electric field (</a:t>
                </a:r>
                <a:r>
                  <a:rPr lang="en-GB" sz="1600" i="1" dirty="0"/>
                  <a:t>~ 10</a:t>
                </a:r>
                <a:r>
                  <a:rPr lang="en-GB" sz="1600" i="1" baseline="30000" dirty="0"/>
                  <a:t>7</a:t>
                </a:r>
                <a:r>
                  <a:rPr lang="en-GB" sz="1600" i="1" dirty="0"/>
                  <a:t> V/cm</a:t>
                </a:r>
                <a:r>
                  <a:rPr lang="en-GB" sz="1600" dirty="0"/>
                  <a:t>). </a:t>
                </a:r>
                <a:r>
                  <a:rPr lang="en-GB" sz="1600" dirty="0">
                    <a:solidFill>
                      <a:schemeClr val="tx2"/>
                    </a:solidFill>
                    <a:latin typeface="Aptos" panose="020B0004020202020204" pitchFamily="34" charset="0"/>
                  </a:rPr>
                  <a:t>emitted current depends directly on the local electric field at the emitting surface, and on its work function φ (Constants </a:t>
                </a:r>
                <a14:m>
                  <m:oMath xmlns:m="http://schemas.openxmlformats.org/officeDocument/2006/math">
                    <m:r>
                      <a:rPr lang="en-GB" sz="1600" i="1">
                        <a:solidFill>
                          <a:srgbClr val="7CB5A5"/>
                        </a:solidFill>
                        <a:latin typeface="Cambria Math" panose="02040503050406030204" pitchFamily="18" charset="0"/>
                      </a:rPr>
                      <m:t>𝐴</m:t>
                    </m:r>
                  </m:oMath>
                </a14:m>
                <a:r>
                  <a:rPr lang="en-GB" sz="1600" dirty="0">
                    <a:solidFill>
                      <a:schemeClr val="tx2"/>
                    </a:solidFill>
                    <a:latin typeface="Aptos" panose="020B0004020202020204" pitchFamily="34" charset="0"/>
                  </a:rPr>
                  <a:t> &amp; </a:t>
                </a:r>
                <a14:m>
                  <m:oMath xmlns:m="http://schemas.openxmlformats.org/officeDocument/2006/math">
                    <m:r>
                      <a:rPr lang="en-US" sz="1600" i="1">
                        <a:solidFill>
                          <a:srgbClr val="7CB5A5"/>
                        </a:solidFill>
                        <a:latin typeface="Cambria Math" panose="02040503050406030204" pitchFamily="18" charset="0"/>
                      </a:rPr>
                      <m:t>𝐵</m:t>
                    </m:r>
                  </m:oMath>
                </a14:m>
                <a:r>
                  <a:rPr lang="en-GB" sz="1600" dirty="0">
                    <a:solidFill>
                      <a:schemeClr val="tx2"/>
                    </a:solidFill>
                    <a:latin typeface="Aptos" panose="020B0004020202020204" pitchFamily="34" charset="0"/>
                  </a:rPr>
                  <a:t> depend on material ) </a:t>
                </a:r>
                <a:endParaRPr lang="en-US" sz="1600" b="1" dirty="0"/>
              </a:p>
              <a:p>
                <a:pPr marL="0" indent="0">
                  <a:buFont typeface="Arial" panose="020B0604020202020204" pitchFamily="34" charset="0"/>
                  <a:buNone/>
                </a:pPr>
                <a:endParaRPr lang="en-US" sz="1600" b="1" dirty="0"/>
              </a:p>
              <a:p>
                <a:pPr marL="0" indent="0">
                  <a:buFont typeface="Arial" panose="020B0604020202020204" pitchFamily="34" charset="0"/>
                  <a:buNone/>
                </a:pPr>
                <a:endParaRPr lang="en-US" sz="1600" b="1" dirty="0"/>
              </a:p>
            </p:txBody>
          </p:sp>
        </mc:Choice>
        <mc:Fallback>
          <p:sp>
            <p:nvSpPr>
              <p:cNvPr id="2" name="Content Placeholder 2">
                <a:extLst>
                  <a:ext uri="{FF2B5EF4-FFF2-40B4-BE49-F238E27FC236}">
                    <a16:creationId xmlns:a16="http://schemas.microsoft.com/office/drawing/2014/main" id="{00E9D167-D3E6-889C-0874-D5B21A482374}"/>
                  </a:ext>
                </a:extLst>
              </p:cNvPr>
              <p:cNvSpPr txBox="1">
                <a:spLocks noRot="1" noChangeAspect="1" noMove="1" noResize="1" noEditPoints="1" noAdjustHandles="1" noChangeArrowheads="1" noChangeShapeType="1" noTextEdit="1"/>
              </p:cNvSpPr>
              <p:nvPr/>
            </p:nvSpPr>
            <p:spPr>
              <a:xfrm>
                <a:off x="1066799" y="583772"/>
                <a:ext cx="10058401" cy="2295979"/>
              </a:xfrm>
              <a:prstGeom prst="rect">
                <a:avLst/>
              </a:prstGeom>
              <a:blipFill>
                <a:blip r:embed="rId2"/>
                <a:stretch>
                  <a:fillRect l="-242"/>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9" name="Textfeld 47">
                <a:extLst>
                  <a:ext uri="{FF2B5EF4-FFF2-40B4-BE49-F238E27FC236}">
                    <a16:creationId xmlns:a16="http://schemas.microsoft.com/office/drawing/2014/main" id="{DB36CD5A-262F-3AF0-F8F4-9159B03D2BA2}"/>
                  </a:ext>
                </a:extLst>
              </p:cNvPr>
              <p:cNvSpPr txBox="1"/>
              <p:nvPr/>
            </p:nvSpPr>
            <p:spPr>
              <a:xfrm>
                <a:off x="4743638" y="2382641"/>
                <a:ext cx="1728708" cy="559538"/>
              </a:xfrm>
              <a:prstGeom prst="rect">
                <a:avLst/>
              </a:prstGeom>
              <a:noFill/>
            </p:spPr>
            <p:txBody>
              <a:bodyPr wrap="square">
                <a:spAutoFit/>
              </a:bodyPr>
              <a:lstStyle/>
              <a:p>
                <a:pPr algn="ctr"/>
                <a14:m>
                  <m:oMathPara xmlns:m="http://schemas.openxmlformats.org/officeDocument/2006/math">
                    <m:oMathParaPr>
                      <m:jc m:val="centerGroup"/>
                    </m:oMathParaPr>
                    <m:oMath xmlns:m="http://schemas.openxmlformats.org/officeDocument/2006/math">
                      <m:r>
                        <a:rPr lang="en-GB" sz="1600" b="0" i="1" smtClean="0">
                          <a:solidFill>
                            <a:srgbClr val="7CB5A5"/>
                          </a:solidFill>
                          <a:latin typeface="Cambria Math" panose="02040503050406030204" pitchFamily="18" charset="0"/>
                        </a:rPr>
                        <m:t>𝐽</m:t>
                      </m:r>
                      <m:r>
                        <a:rPr lang="en-GB" sz="1600" b="0" i="1" smtClean="0">
                          <a:solidFill>
                            <a:srgbClr val="7CB5A5"/>
                          </a:solidFill>
                          <a:latin typeface="Cambria Math" panose="02040503050406030204" pitchFamily="18" charset="0"/>
                        </a:rPr>
                        <m:t>=</m:t>
                      </m:r>
                      <m:r>
                        <a:rPr lang="en-GB" sz="1600" b="0" i="1" smtClean="0">
                          <a:solidFill>
                            <a:srgbClr val="7CB5A5"/>
                          </a:solidFill>
                          <a:latin typeface="Cambria Math" panose="02040503050406030204" pitchFamily="18" charset="0"/>
                        </a:rPr>
                        <m:t>𝐴</m:t>
                      </m:r>
                      <m:sSup>
                        <m:sSupPr>
                          <m:ctrlPr>
                            <a:rPr lang="en-GB" sz="1600" b="0" i="1" smtClean="0">
                              <a:solidFill>
                                <a:srgbClr val="7CB5A5"/>
                              </a:solidFill>
                              <a:latin typeface="Cambria Math" panose="02040503050406030204" pitchFamily="18" charset="0"/>
                            </a:rPr>
                          </m:ctrlPr>
                        </m:sSupPr>
                        <m:e>
                          <m:r>
                            <a:rPr lang="en-GB" sz="1600" b="0" i="1" smtClean="0">
                              <a:solidFill>
                                <a:srgbClr val="7CB5A5"/>
                              </a:solidFill>
                              <a:latin typeface="Cambria Math" panose="02040503050406030204" pitchFamily="18" charset="0"/>
                            </a:rPr>
                            <m:t>𝐸</m:t>
                          </m:r>
                        </m:e>
                        <m:sup>
                          <m:r>
                            <a:rPr lang="en-GB" sz="1600" b="0" i="1" smtClean="0">
                              <a:solidFill>
                                <a:srgbClr val="7CB5A5"/>
                              </a:solidFill>
                              <a:latin typeface="Cambria Math" panose="02040503050406030204" pitchFamily="18" charset="0"/>
                            </a:rPr>
                            <m:t>2</m:t>
                          </m:r>
                        </m:sup>
                      </m:sSup>
                      <m:r>
                        <m:rPr>
                          <m:sty m:val="p"/>
                        </m:rPr>
                        <a:rPr lang="en-GB" sz="1600" b="0" i="0" smtClean="0">
                          <a:solidFill>
                            <a:srgbClr val="7CB5A5"/>
                          </a:solidFill>
                          <a:latin typeface="Cambria Math" panose="02040503050406030204" pitchFamily="18" charset="0"/>
                        </a:rPr>
                        <m:t>exp</m:t>
                      </m:r>
                      <m:r>
                        <a:rPr lang="en-GB" sz="1600" b="0" i="1" smtClean="0">
                          <a:solidFill>
                            <a:srgbClr val="7CB5A5"/>
                          </a:solidFill>
                          <a:latin typeface="Cambria Math" panose="02040503050406030204" pitchFamily="18" charset="0"/>
                        </a:rPr>
                        <m:t>⁡(−</m:t>
                      </m:r>
                      <m:f>
                        <m:fPr>
                          <m:ctrlPr>
                            <a:rPr lang="en-GB" sz="1600" b="0" i="1" smtClean="0">
                              <a:solidFill>
                                <a:srgbClr val="7CB5A5"/>
                              </a:solidFill>
                              <a:latin typeface="Cambria Math" panose="02040503050406030204" pitchFamily="18" charset="0"/>
                            </a:rPr>
                          </m:ctrlPr>
                        </m:fPr>
                        <m:num>
                          <m:r>
                            <a:rPr lang="en-GB" sz="1600" b="0" i="1" smtClean="0">
                              <a:solidFill>
                                <a:srgbClr val="7CB5A5"/>
                              </a:solidFill>
                              <a:latin typeface="Cambria Math" panose="02040503050406030204" pitchFamily="18" charset="0"/>
                            </a:rPr>
                            <m:t>𝐵</m:t>
                          </m:r>
                        </m:num>
                        <m:den>
                          <m:r>
                            <a:rPr lang="en-GB" sz="1600" b="0" i="1" smtClean="0">
                              <a:solidFill>
                                <a:srgbClr val="7CB5A5"/>
                              </a:solidFill>
                              <a:latin typeface="Cambria Math" panose="02040503050406030204" pitchFamily="18" charset="0"/>
                            </a:rPr>
                            <m:t>𝐸</m:t>
                          </m:r>
                        </m:den>
                      </m:f>
                      <m:r>
                        <a:rPr lang="en-GB" sz="1600" b="0" i="1" smtClean="0">
                          <a:solidFill>
                            <a:srgbClr val="7CB5A5"/>
                          </a:solidFill>
                          <a:latin typeface="Cambria Math" panose="02040503050406030204" pitchFamily="18" charset="0"/>
                        </a:rPr>
                        <m:t>)</m:t>
                      </m:r>
                    </m:oMath>
                  </m:oMathPara>
                </a14:m>
                <a:endParaRPr lang="en-GB" sz="1600" dirty="0">
                  <a:solidFill>
                    <a:srgbClr val="7CB5A5"/>
                  </a:solidFill>
                </a:endParaRPr>
              </a:p>
            </p:txBody>
          </p:sp>
        </mc:Choice>
        <mc:Fallback>
          <p:sp>
            <p:nvSpPr>
              <p:cNvPr id="9" name="Textfeld 47">
                <a:extLst>
                  <a:ext uri="{FF2B5EF4-FFF2-40B4-BE49-F238E27FC236}">
                    <a16:creationId xmlns:a16="http://schemas.microsoft.com/office/drawing/2014/main" id="{DB36CD5A-262F-3AF0-F8F4-9159B03D2BA2}"/>
                  </a:ext>
                </a:extLst>
              </p:cNvPr>
              <p:cNvSpPr txBox="1">
                <a:spLocks noRot="1" noChangeAspect="1" noMove="1" noResize="1" noEditPoints="1" noAdjustHandles="1" noChangeArrowheads="1" noChangeShapeType="1" noTextEdit="1"/>
              </p:cNvSpPr>
              <p:nvPr/>
            </p:nvSpPr>
            <p:spPr>
              <a:xfrm>
                <a:off x="4743638" y="2382641"/>
                <a:ext cx="1728708" cy="559538"/>
              </a:xfrm>
              <a:prstGeom prst="rect">
                <a:avLst/>
              </a:prstGeom>
              <a:blipFill>
                <a:blip r:embed="rId3"/>
                <a:stretch>
                  <a:fillRect/>
                </a:stretch>
              </a:blipFill>
            </p:spPr>
            <p:txBody>
              <a:bodyPr/>
              <a:lstStyle/>
              <a:p>
                <a:r>
                  <a:rPr lang="en-GB">
                    <a:noFill/>
                  </a:rPr>
                  <a:t> </a:t>
                </a:r>
              </a:p>
            </p:txBody>
          </p:sp>
        </mc:Fallback>
      </mc:AlternateContent>
      <p:sp>
        <p:nvSpPr>
          <p:cNvPr id="10" name="Textfeld 10">
            <a:extLst>
              <a:ext uri="{FF2B5EF4-FFF2-40B4-BE49-F238E27FC236}">
                <a16:creationId xmlns:a16="http://schemas.microsoft.com/office/drawing/2014/main" id="{6DF7D935-C33A-2C92-FF5C-85A764C63949}"/>
              </a:ext>
            </a:extLst>
          </p:cNvPr>
          <p:cNvSpPr txBox="1"/>
          <p:nvPr/>
        </p:nvSpPr>
        <p:spPr>
          <a:xfrm>
            <a:off x="3248304" y="5591541"/>
            <a:ext cx="6100762" cy="338554"/>
          </a:xfrm>
          <a:prstGeom prst="rect">
            <a:avLst/>
          </a:prstGeom>
          <a:noFill/>
        </p:spPr>
        <p:txBody>
          <a:bodyPr wrap="square">
            <a:spAutoFit/>
          </a:bodyPr>
          <a:lstStyle/>
          <a:p>
            <a:r>
              <a:rPr lang="en-GB" sz="1600" b="0" i="0" dirty="0">
                <a:solidFill>
                  <a:srgbClr val="1F1F1F"/>
                </a:solidFill>
                <a:effectLst/>
                <a:latin typeface="Aptos" panose="020B0004020202020204" pitchFamily="34" charset="0"/>
              </a:rPr>
              <a:t> Effect of applied electric field on potential barrier.</a:t>
            </a:r>
            <a:endParaRPr lang="en-GB" sz="1600" dirty="0">
              <a:latin typeface="Aptos" panose="020B0004020202020204" pitchFamily="34" charset="0"/>
            </a:endParaRPr>
          </a:p>
        </p:txBody>
      </p:sp>
      <p:sp>
        <p:nvSpPr>
          <p:cNvPr id="11" name="Rechteck 17">
            <a:extLst>
              <a:ext uri="{FF2B5EF4-FFF2-40B4-BE49-F238E27FC236}">
                <a16:creationId xmlns:a16="http://schemas.microsoft.com/office/drawing/2014/main" id="{C0BC42A0-3573-B807-9B13-DE2842D12A9F}"/>
              </a:ext>
            </a:extLst>
          </p:cNvPr>
          <p:cNvSpPr/>
          <p:nvPr/>
        </p:nvSpPr>
        <p:spPr>
          <a:xfrm>
            <a:off x="3371605" y="4649949"/>
            <a:ext cx="2112284" cy="807646"/>
          </a:xfrm>
          <a:prstGeom prst="rect">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a:r>
              <a:rPr lang="en-US" dirty="0">
                <a:latin typeface="Aptos" panose="020B0004020202020204" pitchFamily="34" charset="0"/>
              </a:rPr>
              <a:t>Filled electron states</a:t>
            </a:r>
          </a:p>
        </p:txBody>
      </p:sp>
      <p:cxnSp>
        <p:nvCxnSpPr>
          <p:cNvPr id="12" name="Gerade Verbindung 23">
            <a:extLst>
              <a:ext uri="{FF2B5EF4-FFF2-40B4-BE49-F238E27FC236}">
                <a16:creationId xmlns:a16="http://schemas.microsoft.com/office/drawing/2014/main" id="{51A3A3B1-2DE8-EC3E-D54E-F7D71D488328}"/>
              </a:ext>
            </a:extLst>
          </p:cNvPr>
          <p:cNvCxnSpPr>
            <a:cxnSpLocks/>
          </p:cNvCxnSpPr>
          <p:nvPr/>
        </p:nvCxnSpPr>
        <p:spPr>
          <a:xfrm>
            <a:off x="3371605" y="3997430"/>
            <a:ext cx="2112284" cy="0"/>
          </a:xfrm>
          <a:prstGeom prst="line">
            <a:avLst/>
          </a:prstGeom>
          <a:ln w="9525" cap="flat" cmpd="sng" algn="ctr">
            <a:solidFill>
              <a:schemeClr val="accent4"/>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3" name="Gerade Verbindung 27">
            <a:extLst>
              <a:ext uri="{FF2B5EF4-FFF2-40B4-BE49-F238E27FC236}">
                <a16:creationId xmlns:a16="http://schemas.microsoft.com/office/drawing/2014/main" id="{F84F2A31-525B-88F7-B808-8EA59D35680F}"/>
              </a:ext>
            </a:extLst>
          </p:cNvPr>
          <p:cNvCxnSpPr>
            <a:cxnSpLocks/>
          </p:cNvCxnSpPr>
          <p:nvPr/>
        </p:nvCxnSpPr>
        <p:spPr>
          <a:xfrm flipV="1">
            <a:off x="5483889" y="3997430"/>
            <a:ext cx="0" cy="1472553"/>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4" name="Gerade Verbindung 28">
            <a:extLst>
              <a:ext uri="{FF2B5EF4-FFF2-40B4-BE49-F238E27FC236}">
                <a16:creationId xmlns:a16="http://schemas.microsoft.com/office/drawing/2014/main" id="{151135F6-2AFE-64DD-C849-4438D62EEC54}"/>
              </a:ext>
            </a:extLst>
          </p:cNvPr>
          <p:cNvCxnSpPr>
            <a:cxnSpLocks/>
          </p:cNvCxnSpPr>
          <p:nvPr/>
        </p:nvCxnSpPr>
        <p:spPr>
          <a:xfrm flipH="1">
            <a:off x="5483889" y="3997430"/>
            <a:ext cx="719654"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5" name="Gerade Verbindung 32">
            <a:extLst>
              <a:ext uri="{FF2B5EF4-FFF2-40B4-BE49-F238E27FC236}">
                <a16:creationId xmlns:a16="http://schemas.microsoft.com/office/drawing/2014/main" id="{96806765-40A5-66F1-E4F8-DF1A2E608D71}"/>
              </a:ext>
            </a:extLst>
          </p:cNvPr>
          <p:cNvCxnSpPr>
            <a:cxnSpLocks/>
          </p:cNvCxnSpPr>
          <p:nvPr/>
        </p:nvCxnSpPr>
        <p:spPr>
          <a:xfrm flipV="1">
            <a:off x="5483889" y="3413432"/>
            <a:ext cx="0" cy="583998"/>
          </a:xfrm>
          <a:prstGeom prst="line">
            <a:avLst/>
          </a:prstGeom>
          <a:ln w="9525" cap="flat" cmpd="sng" algn="ctr">
            <a:solidFill>
              <a:schemeClr val="accent4"/>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6" name="Gerade Verbindung mit Pfeil 25">
            <a:extLst>
              <a:ext uri="{FF2B5EF4-FFF2-40B4-BE49-F238E27FC236}">
                <a16:creationId xmlns:a16="http://schemas.microsoft.com/office/drawing/2014/main" id="{6565280C-D7B7-43E4-7A61-2EFE5F886141}"/>
              </a:ext>
            </a:extLst>
          </p:cNvPr>
          <p:cNvCxnSpPr>
            <a:cxnSpLocks/>
          </p:cNvCxnSpPr>
          <p:nvPr/>
        </p:nvCxnSpPr>
        <p:spPr>
          <a:xfrm>
            <a:off x="3371605" y="3997430"/>
            <a:ext cx="0" cy="664907"/>
          </a:xfrm>
          <a:prstGeom prst="straightConnector1">
            <a:avLst/>
          </a:prstGeom>
          <a:ln>
            <a:headEnd type="triangle"/>
            <a:tailEnd type="triangle"/>
          </a:ln>
        </p:spPr>
        <p:style>
          <a:lnRef idx="1">
            <a:schemeClr val="accent4"/>
          </a:lnRef>
          <a:fillRef idx="0">
            <a:schemeClr val="accent4"/>
          </a:fillRef>
          <a:effectRef idx="0">
            <a:schemeClr val="accent4"/>
          </a:effectRef>
          <a:fontRef idx="minor">
            <a:schemeClr val="tx1"/>
          </a:fontRef>
        </p:style>
      </p:cxnSp>
      <p:sp>
        <p:nvSpPr>
          <p:cNvPr id="17" name="Textfeld 26">
            <a:extLst>
              <a:ext uri="{FF2B5EF4-FFF2-40B4-BE49-F238E27FC236}">
                <a16:creationId xmlns:a16="http://schemas.microsoft.com/office/drawing/2014/main" id="{4590A9A9-78E3-2FFB-3177-043B9A45D7DC}"/>
              </a:ext>
            </a:extLst>
          </p:cNvPr>
          <p:cNvSpPr txBox="1"/>
          <p:nvPr/>
        </p:nvSpPr>
        <p:spPr>
          <a:xfrm>
            <a:off x="3448415" y="4155019"/>
            <a:ext cx="787075" cy="161583"/>
          </a:xfrm>
          <a:prstGeom prst="rect">
            <a:avLst/>
          </a:prstGeom>
          <a:noFill/>
        </p:spPr>
        <p:txBody>
          <a:bodyPr wrap="square" lIns="0" tIns="0" rIns="0" bIns="0" rtlCol="0">
            <a:spAutoFit/>
          </a:bodyPr>
          <a:lstStyle/>
          <a:p>
            <a:pPr algn="l"/>
            <a:r>
              <a:rPr lang="en-US" sz="1050" err="1">
                <a:solidFill>
                  <a:schemeClr val="tx2">
                    <a:lumMod val="75000"/>
                    <a:lumOff val="25000"/>
                  </a:schemeClr>
                </a:solidFill>
                <a:latin typeface="Aptos" panose="020B0004020202020204" pitchFamily="34" charset="0"/>
              </a:rPr>
              <a:t>Workfunction</a:t>
            </a:r>
            <a:endParaRPr lang="en-GB" sz="1050">
              <a:solidFill>
                <a:schemeClr val="tx2">
                  <a:lumMod val="75000"/>
                  <a:lumOff val="25000"/>
                </a:schemeClr>
              </a:solidFill>
              <a:latin typeface="Aptos" panose="020B0004020202020204" pitchFamily="34" charset="0"/>
            </a:endParaRPr>
          </a:p>
        </p:txBody>
      </p:sp>
      <p:sp>
        <p:nvSpPr>
          <p:cNvPr id="18" name="Textfeld 27">
            <a:extLst>
              <a:ext uri="{FF2B5EF4-FFF2-40B4-BE49-F238E27FC236}">
                <a16:creationId xmlns:a16="http://schemas.microsoft.com/office/drawing/2014/main" id="{EB57B8B2-49D1-2141-46B7-39BE0AE7FB42}"/>
              </a:ext>
            </a:extLst>
          </p:cNvPr>
          <p:cNvSpPr txBox="1"/>
          <p:nvPr/>
        </p:nvSpPr>
        <p:spPr>
          <a:xfrm>
            <a:off x="3393125" y="3454703"/>
            <a:ext cx="428002" cy="161583"/>
          </a:xfrm>
          <a:prstGeom prst="rect">
            <a:avLst/>
          </a:prstGeom>
          <a:noFill/>
        </p:spPr>
        <p:txBody>
          <a:bodyPr wrap="square" lIns="0" tIns="0" rIns="0" bIns="0" rtlCol="0">
            <a:spAutoFit/>
          </a:bodyPr>
          <a:lstStyle/>
          <a:p>
            <a:pPr algn="l"/>
            <a:r>
              <a:rPr lang="en-US" sz="1050">
                <a:solidFill>
                  <a:schemeClr val="tx2">
                    <a:lumMod val="75000"/>
                    <a:lumOff val="25000"/>
                  </a:schemeClr>
                </a:solidFill>
                <a:latin typeface="Aptos" panose="020B0004020202020204" pitchFamily="34" charset="0"/>
              </a:rPr>
              <a:t>Source</a:t>
            </a:r>
            <a:endParaRPr lang="en-GB" sz="1050">
              <a:solidFill>
                <a:schemeClr val="tx2">
                  <a:lumMod val="75000"/>
                  <a:lumOff val="25000"/>
                </a:schemeClr>
              </a:solidFill>
              <a:latin typeface="Aptos" panose="020B0004020202020204" pitchFamily="34" charset="0"/>
            </a:endParaRPr>
          </a:p>
        </p:txBody>
      </p:sp>
      <p:sp>
        <p:nvSpPr>
          <p:cNvPr id="19" name="Textfeld 29">
            <a:extLst>
              <a:ext uri="{FF2B5EF4-FFF2-40B4-BE49-F238E27FC236}">
                <a16:creationId xmlns:a16="http://schemas.microsoft.com/office/drawing/2014/main" id="{485FBB93-C471-3CEC-7041-7FCF13945A4A}"/>
              </a:ext>
            </a:extLst>
          </p:cNvPr>
          <p:cNvSpPr txBox="1"/>
          <p:nvPr/>
        </p:nvSpPr>
        <p:spPr>
          <a:xfrm>
            <a:off x="5667978" y="3420408"/>
            <a:ext cx="495328" cy="161583"/>
          </a:xfrm>
          <a:prstGeom prst="rect">
            <a:avLst/>
          </a:prstGeom>
          <a:noFill/>
        </p:spPr>
        <p:txBody>
          <a:bodyPr wrap="square" lIns="0" tIns="0" rIns="0" bIns="0" rtlCol="0">
            <a:spAutoFit/>
          </a:bodyPr>
          <a:lstStyle/>
          <a:p>
            <a:pPr algn="l"/>
            <a:r>
              <a:rPr lang="en-US" sz="1050">
                <a:solidFill>
                  <a:schemeClr val="tx2">
                    <a:lumMod val="75000"/>
                    <a:lumOff val="25000"/>
                  </a:schemeClr>
                </a:solidFill>
                <a:latin typeface="Aptos" panose="020B0004020202020204" pitchFamily="34" charset="0"/>
              </a:rPr>
              <a:t>Vacuum</a:t>
            </a:r>
            <a:endParaRPr lang="en-GB" sz="1050">
              <a:solidFill>
                <a:schemeClr val="tx2">
                  <a:lumMod val="75000"/>
                  <a:lumOff val="25000"/>
                </a:schemeClr>
              </a:solidFill>
              <a:latin typeface="Aptos" panose="020B0004020202020204" pitchFamily="34" charset="0"/>
            </a:endParaRPr>
          </a:p>
        </p:txBody>
      </p:sp>
      <p:sp>
        <p:nvSpPr>
          <p:cNvPr id="20" name="Textfeld 30">
            <a:extLst>
              <a:ext uri="{FF2B5EF4-FFF2-40B4-BE49-F238E27FC236}">
                <a16:creationId xmlns:a16="http://schemas.microsoft.com/office/drawing/2014/main" id="{42527295-A646-1B5B-577A-8BAF448D8D29}"/>
              </a:ext>
            </a:extLst>
          </p:cNvPr>
          <p:cNvSpPr txBox="1"/>
          <p:nvPr/>
        </p:nvSpPr>
        <p:spPr>
          <a:xfrm>
            <a:off x="5684780" y="4097017"/>
            <a:ext cx="405560" cy="161583"/>
          </a:xfrm>
          <a:prstGeom prst="rect">
            <a:avLst/>
          </a:prstGeom>
          <a:noFill/>
        </p:spPr>
        <p:txBody>
          <a:bodyPr wrap="square" lIns="0" tIns="0" rIns="0" bIns="0" rtlCol="0">
            <a:spAutoFit/>
          </a:bodyPr>
          <a:lstStyle/>
          <a:p>
            <a:pPr algn="l"/>
            <a:r>
              <a:rPr lang="en-US" sz="1050">
                <a:solidFill>
                  <a:schemeClr val="accent6"/>
                </a:solidFill>
                <a:latin typeface="Aptos" panose="020B0004020202020204" pitchFamily="34" charset="0"/>
              </a:rPr>
              <a:t>Barrier</a:t>
            </a:r>
            <a:endParaRPr lang="en-GB" sz="1050">
              <a:solidFill>
                <a:schemeClr val="accent6"/>
              </a:solidFill>
              <a:latin typeface="Aptos" panose="020B0004020202020204" pitchFamily="34" charset="0"/>
            </a:endParaRPr>
          </a:p>
        </p:txBody>
      </p:sp>
      <p:sp>
        <p:nvSpPr>
          <p:cNvPr id="21" name="Rechteck 33">
            <a:extLst>
              <a:ext uri="{FF2B5EF4-FFF2-40B4-BE49-F238E27FC236}">
                <a16:creationId xmlns:a16="http://schemas.microsoft.com/office/drawing/2014/main" id="{715850D6-FD33-E815-A089-FD379B4CB13D}"/>
              </a:ext>
            </a:extLst>
          </p:cNvPr>
          <p:cNvSpPr/>
          <p:nvPr/>
        </p:nvSpPr>
        <p:spPr>
          <a:xfrm>
            <a:off x="6707548" y="4649949"/>
            <a:ext cx="2112284" cy="807646"/>
          </a:xfrm>
          <a:prstGeom prst="rect">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a:r>
              <a:rPr lang="en-US" dirty="0">
                <a:latin typeface="Aptos" panose="020B0004020202020204" pitchFamily="34" charset="0"/>
              </a:rPr>
              <a:t>Filled electron states</a:t>
            </a:r>
          </a:p>
        </p:txBody>
      </p:sp>
      <p:cxnSp>
        <p:nvCxnSpPr>
          <p:cNvPr id="22" name="Gerade Verbindung 1039">
            <a:extLst>
              <a:ext uri="{FF2B5EF4-FFF2-40B4-BE49-F238E27FC236}">
                <a16:creationId xmlns:a16="http://schemas.microsoft.com/office/drawing/2014/main" id="{416A0C7E-DEC2-B30B-3503-9A6D046AD52E}"/>
              </a:ext>
            </a:extLst>
          </p:cNvPr>
          <p:cNvCxnSpPr>
            <a:cxnSpLocks/>
          </p:cNvCxnSpPr>
          <p:nvPr/>
        </p:nvCxnSpPr>
        <p:spPr>
          <a:xfrm>
            <a:off x="6707548" y="3993229"/>
            <a:ext cx="2112284" cy="0"/>
          </a:xfrm>
          <a:prstGeom prst="line">
            <a:avLst/>
          </a:prstGeom>
          <a:ln w="9525" cap="flat" cmpd="sng" algn="ctr">
            <a:solidFill>
              <a:schemeClr val="accent4"/>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3" name="Gerade Verbindung 1040">
            <a:extLst>
              <a:ext uri="{FF2B5EF4-FFF2-40B4-BE49-F238E27FC236}">
                <a16:creationId xmlns:a16="http://schemas.microsoft.com/office/drawing/2014/main" id="{8A7A4E7A-5F22-09B5-1933-95A7ADAE4DB2}"/>
              </a:ext>
            </a:extLst>
          </p:cNvPr>
          <p:cNvCxnSpPr>
            <a:cxnSpLocks/>
          </p:cNvCxnSpPr>
          <p:nvPr/>
        </p:nvCxnSpPr>
        <p:spPr>
          <a:xfrm flipV="1">
            <a:off x="8819832" y="3985042"/>
            <a:ext cx="0" cy="1472553"/>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4" name="Gerade Verbindung 1041">
            <a:extLst>
              <a:ext uri="{FF2B5EF4-FFF2-40B4-BE49-F238E27FC236}">
                <a16:creationId xmlns:a16="http://schemas.microsoft.com/office/drawing/2014/main" id="{4C5FDFCC-3018-6C36-AF2D-AC14A41E85D9}"/>
              </a:ext>
            </a:extLst>
          </p:cNvPr>
          <p:cNvCxnSpPr>
            <a:cxnSpLocks/>
          </p:cNvCxnSpPr>
          <p:nvPr/>
        </p:nvCxnSpPr>
        <p:spPr>
          <a:xfrm flipV="1">
            <a:off x="8819832" y="3401044"/>
            <a:ext cx="0" cy="583998"/>
          </a:xfrm>
          <a:prstGeom prst="line">
            <a:avLst/>
          </a:prstGeom>
          <a:ln w="9525" cap="flat" cmpd="sng" algn="ctr">
            <a:solidFill>
              <a:schemeClr val="accent4"/>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5" name="Oval 1042">
            <a:extLst>
              <a:ext uri="{FF2B5EF4-FFF2-40B4-BE49-F238E27FC236}">
                <a16:creationId xmlns:a16="http://schemas.microsoft.com/office/drawing/2014/main" id="{9628DA0D-896D-4309-45B4-74F33897367B}"/>
              </a:ext>
            </a:extLst>
          </p:cNvPr>
          <p:cNvSpPr/>
          <p:nvPr/>
        </p:nvSpPr>
        <p:spPr>
          <a:xfrm>
            <a:off x="8519577" y="4449167"/>
            <a:ext cx="205309" cy="205309"/>
          </a:xfrm>
          <a:prstGeom prst="ellipse">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latin typeface="Aptos" panose="020B0004020202020204" pitchFamily="34" charset="0"/>
            </a:endParaRPr>
          </a:p>
        </p:txBody>
      </p:sp>
      <p:sp>
        <p:nvSpPr>
          <p:cNvPr id="26" name="Oval 1043">
            <a:extLst>
              <a:ext uri="{FF2B5EF4-FFF2-40B4-BE49-F238E27FC236}">
                <a16:creationId xmlns:a16="http://schemas.microsoft.com/office/drawing/2014/main" id="{B62F4CCE-5B04-B064-D68B-F2765A36F096}"/>
              </a:ext>
            </a:extLst>
          </p:cNvPr>
          <p:cNvSpPr/>
          <p:nvPr/>
        </p:nvSpPr>
        <p:spPr>
          <a:xfrm>
            <a:off x="9293940" y="4449167"/>
            <a:ext cx="205309" cy="205309"/>
          </a:xfrm>
          <a:prstGeom prst="ellipse">
            <a:avLst/>
          </a:prstGeom>
          <a:ln/>
        </p:spPr>
        <p:style>
          <a:lnRef idx="3">
            <a:schemeClr val="lt1"/>
          </a:lnRef>
          <a:fillRef idx="1">
            <a:schemeClr val="accent2"/>
          </a:fillRef>
          <a:effectRef idx="1">
            <a:schemeClr val="accent2"/>
          </a:effectRef>
          <a:fontRef idx="minor">
            <a:schemeClr val="lt1"/>
          </a:fontRef>
        </p:style>
        <p:txBody>
          <a:bodyPr rtlCol="0" anchor="ctr"/>
          <a:lstStyle/>
          <a:p>
            <a:pPr algn="ctr"/>
            <a:endParaRPr lang="en-US">
              <a:latin typeface="Aptos" panose="020B0004020202020204" pitchFamily="34" charset="0"/>
            </a:endParaRPr>
          </a:p>
        </p:txBody>
      </p:sp>
      <p:sp>
        <p:nvSpPr>
          <p:cNvPr id="27" name="Textfeld 39">
            <a:extLst>
              <a:ext uri="{FF2B5EF4-FFF2-40B4-BE49-F238E27FC236}">
                <a16:creationId xmlns:a16="http://schemas.microsoft.com/office/drawing/2014/main" id="{F3AE6FBB-103E-F103-019B-093579E34C9F}"/>
              </a:ext>
            </a:extLst>
          </p:cNvPr>
          <p:cNvSpPr txBox="1"/>
          <p:nvPr/>
        </p:nvSpPr>
        <p:spPr>
          <a:xfrm>
            <a:off x="6718396" y="3367825"/>
            <a:ext cx="428002" cy="161583"/>
          </a:xfrm>
          <a:prstGeom prst="rect">
            <a:avLst/>
          </a:prstGeom>
          <a:noFill/>
        </p:spPr>
        <p:txBody>
          <a:bodyPr wrap="square" lIns="0" tIns="0" rIns="0" bIns="0" rtlCol="0">
            <a:spAutoFit/>
          </a:bodyPr>
          <a:lstStyle/>
          <a:p>
            <a:pPr algn="l"/>
            <a:r>
              <a:rPr lang="en-US" sz="1050" dirty="0">
                <a:solidFill>
                  <a:schemeClr val="tx2">
                    <a:lumMod val="75000"/>
                    <a:lumOff val="25000"/>
                  </a:schemeClr>
                </a:solidFill>
                <a:latin typeface="Aptos" panose="020B0004020202020204" pitchFamily="34" charset="0"/>
              </a:rPr>
              <a:t>Source</a:t>
            </a:r>
            <a:endParaRPr lang="en-GB" sz="1050" dirty="0">
              <a:solidFill>
                <a:schemeClr val="tx2">
                  <a:lumMod val="75000"/>
                  <a:lumOff val="25000"/>
                </a:schemeClr>
              </a:solidFill>
              <a:latin typeface="Aptos" panose="020B0004020202020204" pitchFamily="34" charset="0"/>
            </a:endParaRPr>
          </a:p>
        </p:txBody>
      </p:sp>
      <p:sp>
        <p:nvSpPr>
          <p:cNvPr id="28" name="Textfeld 40">
            <a:extLst>
              <a:ext uri="{FF2B5EF4-FFF2-40B4-BE49-F238E27FC236}">
                <a16:creationId xmlns:a16="http://schemas.microsoft.com/office/drawing/2014/main" id="{4B026747-5F07-248B-FDA5-E3BBBF245516}"/>
              </a:ext>
            </a:extLst>
          </p:cNvPr>
          <p:cNvSpPr txBox="1"/>
          <p:nvPr/>
        </p:nvSpPr>
        <p:spPr>
          <a:xfrm>
            <a:off x="9003921" y="3408020"/>
            <a:ext cx="495328" cy="161583"/>
          </a:xfrm>
          <a:prstGeom prst="rect">
            <a:avLst/>
          </a:prstGeom>
          <a:noFill/>
        </p:spPr>
        <p:txBody>
          <a:bodyPr wrap="square" lIns="0" tIns="0" rIns="0" bIns="0" rtlCol="0">
            <a:spAutoFit/>
          </a:bodyPr>
          <a:lstStyle/>
          <a:p>
            <a:pPr algn="l"/>
            <a:r>
              <a:rPr lang="en-US" sz="1050">
                <a:solidFill>
                  <a:schemeClr val="tx2">
                    <a:lumMod val="75000"/>
                    <a:lumOff val="25000"/>
                  </a:schemeClr>
                </a:solidFill>
                <a:latin typeface="Aptos" panose="020B0004020202020204" pitchFamily="34" charset="0"/>
              </a:rPr>
              <a:t>Vacuum</a:t>
            </a:r>
            <a:endParaRPr lang="en-GB" sz="1050">
              <a:solidFill>
                <a:schemeClr val="tx2">
                  <a:lumMod val="75000"/>
                  <a:lumOff val="25000"/>
                </a:schemeClr>
              </a:solidFill>
              <a:latin typeface="Aptos" panose="020B0004020202020204" pitchFamily="34" charset="0"/>
            </a:endParaRPr>
          </a:p>
        </p:txBody>
      </p:sp>
      <p:cxnSp>
        <p:nvCxnSpPr>
          <p:cNvPr id="29" name="Gerade Verbindung 1053">
            <a:extLst>
              <a:ext uri="{FF2B5EF4-FFF2-40B4-BE49-F238E27FC236}">
                <a16:creationId xmlns:a16="http://schemas.microsoft.com/office/drawing/2014/main" id="{1007061A-9F78-BF8F-01A8-B0365FFCEE1B}"/>
              </a:ext>
            </a:extLst>
          </p:cNvPr>
          <p:cNvCxnSpPr>
            <a:cxnSpLocks/>
          </p:cNvCxnSpPr>
          <p:nvPr/>
        </p:nvCxnSpPr>
        <p:spPr>
          <a:xfrm flipH="1" flipV="1">
            <a:off x="8819832" y="3993229"/>
            <a:ext cx="679417" cy="1077019"/>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0" name="Gerade Verbindung mit Pfeil 42">
            <a:extLst>
              <a:ext uri="{FF2B5EF4-FFF2-40B4-BE49-F238E27FC236}">
                <a16:creationId xmlns:a16="http://schemas.microsoft.com/office/drawing/2014/main" id="{4629A682-4AC6-A8FB-28A6-40BCB609CCC4}"/>
              </a:ext>
            </a:extLst>
          </p:cNvPr>
          <p:cNvCxnSpPr>
            <a:stCxn id="25" idx="6"/>
            <a:endCxn id="26" idx="2"/>
          </p:cNvCxnSpPr>
          <p:nvPr/>
        </p:nvCxnSpPr>
        <p:spPr>
          <a:xfrm>
            <a:off x="8724886" y="4551822"/>
            <a:ext cx="569054" cy="0"/>
          </a:xfrm>
          <a:prstGeom prst="straightConnector1">
            <a:avLst/>
          </a:prstGeom>
          <a:ln w="12700">
            <a:solidFill>
              <a:schemeClr val="accent2"/>
            </a:solidFill>
            <a:tailEnd type="triangle"/>
          </a:ln>
        </p:spPr>
        <p:style>
          <a:lnRef idx="1">
            <a:schemeClr val="accent6"/>
          </a:lnRef>
          <a:fillRef idx="0">
            <a:schemeClr val="accent6"/>
          </a:fillRef>
          <a:effectRef idx="0">
            <a:schemeClr val="accent6"/>
          </a:effectRef>
          <a:fontRef idx="minor">
            <a:schemeClr val="tx1"/>
          </a:fontRef>
        </p:style>
      </p:cxnSp>
      <p:sp>
        <p:nvSpPr>
          <p:cNvPr id="31" name="Pfeil: nach unten 4">
            <a:extLst>
              <a:ext uri="{FF2B5EF4-FFF2-40B4-BE49-F238E27FC236}">
                <a16:creationId xmlns:a16="http://schemas.microsoft.com/office/drawing/2014/main" id="{14BED74C-CB81-871B-7D2B-B42C85E36799}"/>
              </a:ext>
            </a:extLst>
          </p:cNvPr>
          <p:cNvSpPr/>
          <p:nvPr/>
        </p:nvSpPr>
        <p:spPr>
          <a:xfrm rot="16200000">
            <a:off x="6004692" y="4448853"/>
            <a:ext cx="657327" cy="621053"/>
          </a:xfrm>
          <a:custGeom>
            <a:avLst/>
            <a:gdLst>
              <a:gd name="connsiteX0" fmla="*/ 0 w 657327"/>
              <a:gd name="connsiteY0" fmla="*/ 385053 h 621053"/>
              <a:gd name="connsiteX1" fmla="*/ 164332 w 657327"/>
              <a:gd name="connsiteY1" fmla="*/ 385053 h 621053"/>
              <a:gd name="connsiteX2" fmla="*/ 164332 w 657327"/>
              <a:gd name="connsiteY2" fmla="*/ 0 h 621053"/>
              <a:gd name="connsiteX3" fmla="*/ 492995 w 657327"/>
              <a:gd name="connsiteY3" fmla="*/ 0 h 621053"/>
              <a:gd name="connsiteX4" fmla="*/ 492995 w 657327"/>
              <a:gd name="connsiteY4" fmla="*/ 385053 h 621053"/>
              <a:gd name="connsiteX5" fmla="*/ 657327 w 657327"/>
              <a:gd name="connsiteY5" fmla="*/ 385053 h 621053"/>
              <a:gd name="connsiteX6" fmla="*/ 328664 w 657327"/>
              <a:gd name="connsiteY6" fmla="*/ 621053 h 621053"/>
              <a:gd name="connsiteX7" fmla="*/ 0 w 657327"/>
              <a:gd name="connsiteY7" fmla="*/ 385053 h 621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7327" h="621053" fill="none" extrusionOk="0">
                <a:moveTo>
                  <a:pt x="0" y="385053"/>
                </a:moveTo>
                <a:cubicBezTo>
                  <a:pt x="62230" y="377295"/>
                  <a:pt x="93482" y="394781"/>
                  <a:pt x="164332" y="385053"/>
                </a:cubicBezTo>
                <a:cubicBezTo>
                  <a:pt x="156396" y="271879"/>
                  <a:pt x="202077" y="111094"/>
                  <a:pt x="164332" y="0"/>
                </a:cubicBezTo>
                <a:cubicBezTo>
                  <a:pt x="312206" y="-4944"/>
                  <a:pt x="410212" y="5834"/>
                  <a:pt x="492995" y="0"/>
                </a:cubicBezTo>
                <a:cubicBezTo>
                  <a:pt x="538261" y="89216"/>
                  <a:pt x="450578" y="279246"/>
                  <a:pt x="492995" y="385053"/>
                </a:cubicBezTo>
                <a:cubicBezTo>
                  <a:pt x="536308" y="371694"/>
                  <a:pt x="600585" y="401220"/>
                  <a:pt x="657327" y="385053"/>
                </a:cubicBezTo>
                <a:cubicBezTo>
                  <a:pt x="536075" y="480444"/>
                  <a:pt x="466083" y="478711"/>
                  <a:pt x="328664" y="621053"/>
                </a:cubicBezTo>
                <a:cubicBezTo>
                  <a:pt x="242541" y="570369"/>
                  <a:pt x="181459" y="465805"/>
                  <a:pt x="0" y="385053"/>
                </a:cubicBezTo>
                <a:close/>
              </a:path>
              <a:path w="657327" h="621053" stroke="0" extrusionOk="0">
                <a:moveTo>
                  <a:pt x="0" y="385053"/>
                </a:moveTo>
                <a:cubicBezTo>
                  <a:pt x="69385" y="367805"/>
                  <a:pt x="84186" y="388783"/>
                  <a:pt x="164332" y="385053"/>
                </a:cubicBezTo>
                <a:cubicBezTo>
                  <a:pt x="119526" y="194174"/>
                  <a:pt x="174869" y="104195"/>
                  <a:pt x="164332" y="0"/>
                </a:cubicBezTo>
                <a:cubicBezTo>
                  <a:pt x="289823" y="-11119"/>
                  <a:pt x="406250" y="32620"/>
                  <a:pt x="492995" y="0"/>
                </a:cubicBezTo>
                <a:cubicBezTo>
                  <a:pt x="512358" y="85672"/>
                  <a:pt x="450332" y="229551"/>
                  <a:pt x="492995" y="385053"/>
                </a:cubicBezTo>
                <a:cubicBezTo>
                  <a:pt x="542542" y="383553"/>
                  <a:pt x="614120" y="389577"/>
                  <a:pt x="657327" y="385053"/>
                </a:cubicBezTo>
                <a:cubicBezTo>
                  <a:pt x="501090" y="511518"/>
                  <a:pt x="470066" y="514688"/>
                  <a:pt x="328664" y="621053"/>
                </a:cubicBezTo>
                <a:cubicBezTo>
                  <a:pt x="181093" y="524086"/>
                  <a:pt x="85684" y="424506"/>
                  <a:pt x="0" y="385053"/>
                </a:cubicBezTo>
                <a:close/>
              </a:path>
            </a:pathLst>
          </a:custGeom>
          <a:solidFill>
            <a:srgbClr val="FFCC00"/>
          </a:solidFill>
          <a:ln>
            <a:solidFill>
              <a:srgbClr val="FFCC00"/>
            </a:solidFill>
            <a:extLst>
              <a:ext uri="{C807C97D-BFC1-408E-A445-0C87EB9F89A2}">
                <ask:lineSketchStyleProps xmlns:ask="http://schemas.microsoft.com/office/drawing/2018/sketchyshapes" sd="2642059119">
                  <a:prstGeom prst="downArrow">
                    <a:avLst>
                      <a:gd name="adj1" fmla="val 50000"/>
                      <a:gd name="adj2" fmla="val 38000"/>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59176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0CFE3D-B27E-71E5-2074-3364EFA39942}"/>
              </a:ext>
            </a:extLst>
          </p:cNvPr>
          <p:cNvSpPr>
            <a:spLocks noGrp="1"/>
          </p:cNvSpPr>
          <p:nvPr>
            <p:ph type="title"/>
          </p:nvPr>
        </p:nvSpPr>
        <p:spPr/>
        <p:txBody>
          <a:bodyPr/>
          <a:lstStyle/>
          <a:p>
            <a:r>
              <a:rPr lang="en-GB" dirty="0"/>
              <a:t>Carbon Nanotubes (CNT)</a:t>
            </a:r>
          </a:p>
        </p:txBody>
      </p:sp>
      <p:sp>
        <p:nvSpPr>
          <p:cNvPr id="3" name="Content Placeholder 2">
            <a:extLst>
              <a:ext uri="{FF2B5EF4-FFF2-40B4-BE49-F238E27FC236}">
                <a16:creationId xmlns:a16="http://schemas.microsoft.com/office/drawing/2014/main" id="{3B50510F-B48D-990A-3880-F077CA050A1E}"/>
              </a:ext>
            </a:extLst>
          </p:cNvPr>
          <p:cNvSpPr txBox="1">
            <a:spLocks/>
          </p:cNvSpPr>
          <p:nvPr/>
        </p:nvSpPr>
        <p:spPr>
          <a:xfrm>
            <a:off x="978969" y="1405570"/>
            <a:ext cx="8411349" cy="1779782"/>
          </a:xfrm>
          <a:prstGeom prst="rect">
            <a:avLst/>
          </a:prstGeom>
        </p:spPr>
        <p:txBody>
          <a:bodyPr>
            <a:noAutofit/>
          </a:bodyPr>
          <a:lstStyle>
            <a:lvl1pPr marL="228600" indent="-228600" algn="l" defTabSz="914400" rtl="0" eaLnBrk="1" latinLnBrk="0" hangingPunct="1">
              <a:lnSpc>
                <a:spcPct val="120000"/>
              </a:lnSpc>
              <a:spcBef>
                <a:spcPts val="1000"/>
              </a:spcBef>
              <a:buFont typeface="Arial" panose="020B0604020202020204" pitchFamily="34" charset="0"/>
              <a:buChar char="•"/>
              <a:defRPr sz="14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2pPr>
            <a:lvl3pPr marL="6858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3pPr>
            <a:lvl4pPr marL="9144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GB" sz="1800" dirty="0"/>
          </a:p>
          <a:p>
            <a:r>
              <a:rPr lang="en-GB" sz="1600" dirty="0"/>
              <a:t>For flat surfaces the required electric field is too strong.</a:t>
            </a:r>
          </a:p>
          <a:p>
            <a:r>
              <a:rPr lang="en-GB" sz="1600" b="1" dirty="0"/>
              <a:t>Possible solution</a:t>
            </a:r>
            <a:r>
              <a:rPr lang="en-GB" sz="1600" dirty="0"/>
              <a:t>: Field Enhancement with tips</a:t>
            </a:r>
          </a:p>
        </p:txBody>
      </p:sp>
      <p:sp>
        <p:nvSpPr>
          <p:cNvPr id="4" name="TextBox 3">
            <a:extLst>
              <a:ext uri="{FF2B5EF4-FFF2-40B4-BE49-F238E27FC236}">
                <a16:creationId xmlns:a16="http://schemas.microsoft.com/office/drawing/2014/main" id="{125FB25C-69D6-19A1-B720-8273F09C9215}"/>
              </a:ext>
            </a:extLst>
          </p:cNvPr>
          <p:cNvSpPr txBox="1"/>
          <p:nvPr/>
        </p:nvSpPr>
        <p:spPr>
          <a:xfrm>
            <a:off x="1050680" y="2876403"/>
            <a:ext cx="4998720" cy="1354217"/>
          </a:xfrm>
          <a:prstGeom prst="rect">
            <a:avLst/>
          </a:prstGeom>
          <a:noFill/>
        </p:spPr>
        <p:txBody>
          <a:bodyPr wrap="square" rtlCol="0">
            <a:spAutoFit/>
          </a:bodyPr>
          <a:lstStyle/>
          <a:p>
            <a:r>
              <a:rPr lang="en-GB" b="1" dirty="0"/>
              <a:t>PROS:</a:t>
            </a:r>
          </a:p>
          <a:p>
            <a:pPr marL="285750" indent="-285750">
              <a:buClr>
                <a:schemeClr val="accent1"/>
              </a:buClr>
              <a:buFont typeface="Wingdings" panose="05000000000000000000" pitchFamily="2" charset="2"/>
              <a:buChar char="Ø"/>
            </a:pPr>
            <a:r>
              <a:rPr lang="en-GB" sz="1600" dirty="0"/>
              <a:t>High aspect ratio -&gt; High enhancement</a:t>
            </a:r>
          </a:p>
          <a:p>
            <a:pPr marL="285750" indent="-285750">
              <a:buClr>
                <a:schemeClr val="accent1"/>
              </a:buClr>
              <a:buFont typeface="Wingdings" panose="05000000000000000000" pitchFamily="2" charset="2"/>
              <a:buChar char="Ø"/>
            </a:pPr>
            <a:r>
              <a:rPr lang="en-GB" sz="1600" dirty="0"/>
              <a:t>Emit at low field, in order of some V/</a:t>
            </a:r>
            <a:r>
              <a:rPr lang="el-GR" sz="1600" dirty="0">
                <a:sym typeface="Wingdings" panose="05000000000000000000" pitchFamily="2" charset="2"/>
              </a:rPr>
              <a:t>μ</a:t>
            </a:r>
            <a:r>
              <a:rPr lang="en-GB" sz="1600" dirty="0">
                <a:sym typeface="Wingdings" panose="05000000000000000000" pitchFamily="2" charset="2"/>
              </a:rPr>
              <a:t>m</a:t>
            </a:r>
          </a:p>
          <a:p>
            <a:pPr marL="285750" indent="-285750">
              <a:buClr>
                <a:schemeClr val="accent1"/>
              </a:buClr>
              <a:buFont typeface="Wingdings" panose="05000000000000000000" pitchFamily="2" charset="2"/>
              <a:buChar char="Ø"/>
            </a:pPr>
            <a:r>
              <a:rPr lang="en-GB" sz="1600" dirty="0">
                <a:sym typeface="Wingdings" panose="05000000000000000000" pitchFamily="2" charset="2"/>
              </a:rPr>
              <a:t>Scalable production techniques</a:t>
            </a:r>
          </a:p>
          <a:p>
            <a:pPr marL="285750" indent="-285750">
              <a:buClr>
                <a:schemeClr val="accent1"/>
              </a:buClr>
              <a:buFont typeface="Wingdings" panose="05000000000000000000" pitchFamily="2" charset="2"/>
              <a:buChar char="Ø"/>
            </a:pPr>
            <a:r>
              <a:rPr lang="en-GB" sz="1600" dirty="0">
                <a:sym typeface="Wingdings" panose="05000000000000000000" pitchFamily="2" charset="2"/>
              </a:rPr>
              <a:t>Chemical inertness and stable structure</a:t>
            </a:r>
          </a:p>
        </p:txBody>
      </p:sp>
      <p:sp>
        <p:nvSpPr>
          <p:cNvPr id="5" name="TextBox 4">
            <a:extLst>
              <a:ext uri="{FF2B5EF4-FFF2-40B4-BE49-F238E27FC236}">
                <a16:creationId xmlns:a16="http://schemas.microsoft.com/office/drawing/2014/main" id="{08015ED9-A615-E387-0A3D-E18D350358F4}"/>
              </a:ext>
            </a:extLst>
          </p:cNvPr>
          <p:cNvSpPr txBox="1"/>
          <p:nvPr/>
        </p:nvSpPr>
        <p:spPr>
          <a:xfrm>
            <a:off x="5588863" y="2978608"/>
            <a:ext cx="5059680" cy="1107996"/>
          </a:xfrm>
          <a:prstGeom prst="rect">
            <a:avLst/>
          </a:prstGeom>
          <a:noFill/>
        </p:spPr>
        <p:txBody>
          <a:bodyPr wrap="square" rtlCol="0">
            <a:spAutoFit/>
          </a:bodyPr>
          <a:lstStyle/>
          <a:p>
            <a:r>
              <a:rPr lang="en-GB" b="1" dirty="0"/>
              <a:t>CONS:</a:t>
            </a:r>
          </a:p>
          <a:p>
            <a:pPr marL="285750" indent="-285750">
              <a:buClr>
                <a:schemeClr val="accent1"/>
              </a:buClr>
              <a:buFont typeface="Wingdings" panose="05000000000000000000" pitchFamily="2" charset="2"/>
              <a:buChar char="v"/>
            </a:pPr>
            <a:r>
              <a:rPr lang="en-GB" sz="1600" dirty="0"/>
              <a:t>Small emitted current per tip</a:t>
            </a:r>
          </a:p>
          <a:p>
            <a:pPr marL="285750" indent="-285750">
              <a:buClr>
                <a:schemeClr val="accent1"/>
              </a:buClr>
              <a:buFont typeface="Wingdings" panose="05000000000000000000" pitchFamily="2" charset="2"/>
              <a:buChar char="v"/>
            </a:pPr>
            <a:r>
              <a:rPr lang="en-GB" sz="1600" dirty="0"/>
              <a:t>Screening effects</a:t>
            </a:r>
          </a:p>
          <a:p>
            <a:pPr marL="285750" indent="-285750">
              <a:buClr>
                <a:schemeClr val="accent1"/>
              </a:buClr>
              <a:buFont typeface="Wingdings" panose="05000000000000000000" pitchFamily="2" charset="2"/>
              <a:buChar char="v"/>
            </a:pPr>
            <a:r>
              <a:rPr lang="en-GB" sz="1600" dirty="0"/>
              <a:t>Impurities and defects</a:t>
            </a:r>
          </a:p>
        </p:txBody>
      </p:sp>
      <p:pic>
        <p:nvPicPr>
          <p:cNvPr id="7" name="Picture 6">
            <a:extLst>
              <a:ext uri="{FF2B5EF4-FFF2-40B4-BE49-F238E27FC236}">
                <a16:creationId xmlns:a16="http://schemas.microsoft.com/office/drawing/2014/main" id="{BA040BE1-C0E9-6828-8508-7219049ABA1B}"/>
              </a:ext>
            </a:extLst>
          </p:cNvPr>
          <p:cNvPicPr>
            <a:picLocks noChangeAspect="1"/>
          </p:cNvPicPr>
          <p:nvPr/>
        </p:nvPicPr>
        <p:blipFill>
          <a:blip r:embed="rId2"/>
          <a:stretch>
            <a:fillRect/>
          </a:stretch>
        </p:blipFill>
        <p:spPr>
          <a:xfrm>
            <a:off x="9508629" y="1797929"/>
            <a:ext cx="1775614" cy="1577477"/>
          </a:xfrm>
          <a:prstGeom prst="rect">
            <a:avLst/>
          </a:prstGeom>
        </p:spPr>
      </p:pic>
      <p:pic>
        <p:nvPicPr>
          <p:cNvPr id="8" name="Picture 7">
            <a:extLst>
              <a:ext uri="{FF2B5EF4-FFF2-40B4-BE49-F238E27FC236}">
                <a16:creationId xmlns:a16="http://schemas.microsoft.com/office/drawing/2014/main" id="{7A306370-CAAE-5076-910A-6B9DC87C33C4}"/>
              </a:ext>
            </a:extLst>
          </p:cNvPr>
          <p:cNvPicPr>
            <a:picLocks noChangeAspect="1"/>
          </p:cNvPicPr>
          <p:nvPr/>
        </p:nvPicPr>
        <p:blipFill>
          <a:blip r:embed="rId3"/>
          <a:stretch>
            <a:fillRect/>
          </a:stretch>
        </p:blipFill>
        <p:spPr>
          <a:xfrm>
            <a:off x="9508629" y="3748682"/>
            <a:ext cx="2095682" cy="1615580"/>
          </a:xfrm>
          <a:prstGeom prst="rect">
            <a:avLst/>
          </a:prstGeom>
        </p:spPr>
      </p:pic>
      <p:sp>
        <p:nvSpPr>
          <p:cNvPr id="9" name="TextBox 8">
            <a:extLst>
              <a:ext uri="{FF2B5EF4-FFF2-40B4-BE49-F238E27FC236}">
                <a16:creationId xmlns:a16="http://schemas.microsoft.com/office/drawing/2014/main" id="{DE840350-CA1A-ECA8-0F52-B4F88DDE531F}"/>
              </a:ext>
            </a:extLst>
          </p:cNvPr>
          <p:cNvSpPr txBox="1"/>
          <p:nvPr/>
        </p:nvSpPr>
        <p:spPr>
          <a:xfrm>
            <a:off x="9638554" y="3358341"/>
            <a:ext cx="1803862" cy="430887"/>
          </a:xfrm>
          <a:prstGeom prst="rect">
            <a:avLst/>
          </a:prstGeom>
          <a:noFill/>
        </p:spPr>
        <p:txBody>
          <a:bodyPr wrap="square" rtlCol="0">
            <a:spAutoFit/>
          </a:bodyPr>
          <a:lstStyle/>
          <a:p>
            <a:r>
              <a:rPr lang="en-US" sz="1100" dirty="0"/>
              <a:t>Multi-Wall carbon </a:t>
            </a:r>
            <a:r>
              <a:rPr lang="en-US" sz="1100" dirty="0" err="1"/>
              <a:t>NanoTube</a:t>
            </a:r>
            <a:r>
              <a:rPr lang="en-US" sz="1100" dirty="0"/>
              <a:t> (MWNT)</a:t>
            </a:r>
            <a:endParaRPr lang="en-GB" sz="1100" dirty="0"/>
          </a:p>
        </p:txBody>
      </p:sp>
      <p:sp>
        <p:nvSpPr>
          <p:cNvPr id="10" name="TextBox 9">
            <a:extLst>
              <a:ext uri="{FF2B5EF4-FFF2-40B4-BE49-F238E27FC236}">
                <a16:creationId xmlns:a16="http://schemas.microsoft.com/office/drawing/2014/main" id="{49313219-BA22-7F19-AFF6-11130446AE67}"/>
              </a:ext>
            </a:extLst>
          </p:cNvPr>
          <p:cNvSpPr txBox="1"/>
          <p:nvPr/>
        </p:nvSpPr>
        <p:spPr>
          <a:xfrm>
            <a:off x="9638735" y="5332576"/>
            <a:ext cx="1911671" cy="261610"/>
          </a:xfrm>
          <a:prstGeom prst="rect">
            <a:avLst/>
          </a:prstGeom>
          <a:noFill/>
        </p:spPr>
        <p:txBody>
          <a:bodyPr wrap="square" rtlCol="0">
            <a:spAutoFit/>
          </a:bodyPr>
          <a:lstStyle/>
          <a:p>
            <a:r>
              <a:rPr lang="en-US" sz="1100" dirty="0"/>
              <a:t>Single-Wall </a:t>
            </a:r>
            <a:r>
              <a:rPr lang="en-US" sz="1100" dirty="0" err="1"/>
              <a:t>NanoTube</a:t>
            </a:r>
            <a:r>
              <a:rPr lang="en-US" sz="1100" dirty="0"/>
              <a:t> (SWNT)</a:t>
            </a:r>
            <a:endParaRPr lang="en-GB" sz="1100" dirty="0"/>
          </a:p>
        </p:txBody>
      </p:sp>
      <p:graphicFrame>
        <p:nvGraphicFramePr>
          <p:cNvPr id="6" name="Object 2">
            <a:extLst>
              <a:ext uri="{FF2B5EF4-FFF2-40B4-BE49-F238E27FC236}">
                <a16:creationId xmlns:a16="http://schemas.microsoft.com/office/drawing/2014/main" id="{BFF61E01-E2E3-A6C1-16D3-8709046CFA4A}"/>
              </a:ext>
            </a:extLst>
          </p:cNvPr>
          <p:cNvGraphicFramePr>
            <a:graphicFrameLocks noChangeAspect="1"/>
          </p:cNvGraphicFramePr>
          <p:nvPr>
            <p:extLst>
              <p:ext uri="{D42A27DB-BD31-4B8C-83A1-F6EECF244321}">
                <p14:modId xmlns:p14="http://schemas.microsoft.com/office/powerpoint/2010/main" val="2472531733"/>
              </p:ext>
            </p:extLst>
          </p:nvPr>
        </p:nvGraphicFramePr>
        <p:xfrm>
          <a:off x="2244593" y="4536186"/>
          <a:ext cx="2940050" cy="1809750"/>
        </p:xfrm>
        <a:graphic>
          <a:graphicData uri="http://schemas.openxmlformats.org/presentationml/2006/ole">
            <mc:AlternateContent xmlns:mc="http://schemas.openxmlformats.org/markup-compatibility/2006">
              <mc:Choice xmlns:v="urn:schemas-microsoft-com:vml" Requires="v">
                <p:oleObj name="Equation" r:id="rId4" imgW="2387600" imgH="1447800" progId="Equation.3">
                  <p:embed/>
                </p:oleObj>
              </mc:Choice>
              <mc:Fallback>
                <p:oleObj name="Equation" r:id="rId4" imgW="2387600" imgH="1447800" progId="Equation.3">
                  <p:embed/>
                  <p:pic>
                    <p:nvPicPr>
                      <p:cNvPr id="6" name="Object 2">
                        <a:extLst>
                          <a:ext uri="{FF2B5EF4-FFF2-40B4-BE49-F238E27FC236}">
                            <a16:creationId xmlns:a16="http://schemas.microsoft.com/office/drawing/2014/main" id="{BFF61E01-E2E3-A6C1-16D3-8709046CFA4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44593" y="4536186"/>
                        <a:ext cx="2940050" cy="180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sp>
        <p:nvSpPr>
          <p:cNvPr id="11" name="Text Box 4">
            <a:extLst>
              <a:ext uri="{FF2B5EF4-FFF2-40B4-BE49-F238E27FC236}">
                <a16:creationId xmlns:a16="http://schemas.microsoft.com/office/drawing/2014/main" id="{37DFB90B-B5AF-3AFD-284B-4786F80A7C74}"/>
              </a:ext>
            </a:extLst>
          </p:cNvPr>
          <p:cNvSpPr txBox="1">
            <a:spLocks noChangeArrowheads="1"/>
          </p:cNvSpPr>
          <p:nvPr/>
        </p:nvSpPr>
        <p:spPr bwMode="auto">
          <a:xfrm>
            <a:off x="5595476" y="4567399"/>
            <a:ext cx="2565400" cy="177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spcAft>
                <a:spcPts val="600"/>
              </a:spcAft>
            </a:pPr>
            <a:r>
              <a:rPr lang="en-US" altLang="en-US" sz="1400" dirty="0">
                <a:solidFill>
                  <a:srgbClr val="000000"/>
                </a:solidFill>
                <a:latin typeface="Times New Roman" panose="02020603050405020304" pitchFamily="18" charset="0"/>
              </a:rPr>
              <a:t>I = emission current (amps)</a:t>
            </a:r>
          </a:p>
          <a:p>
            <a:pPr eaLnBrk="1" hangingPunct="1">
              <a:spcAft>
                <a:spcPts val="600"/>
              </a:spcAft>
            </a:pPr>
            <a:r>
              <a:rPr lang="en-US" altLang="en-US" sz="1400" dirty="0">
                <a:solidFill>
                  <a:srgbClr val="000000"/>
                </a:solidFill>
                <a:latin typeface="Times New Roman" panose="02020603050405020304" pitchFamily="18" charset="0"/>
              </a:rPr>
              <a:t>n = the number of tips</a:t>
            </a:r>
          </a:p>
          <a:p>
            <a:pPr eaLnBrk="1" hangingPunct="1">
              <a:spcAft>
                <a:spcPts val="600"/>
              </a:spcAft>
            </a:pPr>
            <a:r>
              <a:rPr lang="en-US" altLang="en-US" sz="1400" dirty="0">
                <a:solidFill>
                  <a:srgbClr val="000000"/>
                </a:solidFill>
                <a:latin typeface="Times New Roman" panose="02020603050405020304" pitchFamily="18" charset="0"/>
                <a:sym typeface="Symbol" pitchFamily="2" charset="2"/>
              </a:rPr>
              <a:t> = emitting area per tip (cm</a:t>
            </a:r>
            <a:r>
              <a:rPr lang="en-US" altLang="en-US" sz="1400" baseline="30000" dirty="0">
                <a:solidFill>
                  <a:srgbClr val="000000"/>
                </a:solidFill>
                <a:latin typeface="Times New Roman" panose="02020603050405020304" pitchFamily="18" charset="0"/>
                <a:sym typeface="Symbol" pitchFamily="2" charset="2"/>
              </a:rPr>
              <a:t>2</a:t>
            </a:r>
            <a:r>
              <a:rPr lang="en-US" altLang="en-US" sz="1400" dirty="0">
                <a:solidFill>
                  <a:srgbClr val="000000"/>
                </a:solidFill>
                <a:latin typeface="Times New Roman" panose="02020603050405020304" pitchFamily="18" charset="0"/>
                <a:sym typeface="Symbol" pitchFamily="2" charset="2"/>
              </a:rPr>
              <a:t>)</a:t>
            </a:r>
          </a:p>
          <a:p>
            <a:pPr eaLnBrk="1" hangingPunct="1">
              <a:spcAft>
                <a:spcPts val="600"/>
              </a:spcAft>
            </a:pPr>
            <a:r>
              <a:rPr lang="en-US" altLang="en-US" sz="1400" dirty="0">
                <a:solidFill>
                  <a:srgbClr val="000000"/>
                </a:solidFill>
                <a:latin typeface="Times New Roman" panose="02020603050405020304" pitchFamily="18" charset="0"/>
                <a:sym typeface="Symbol" pitchFamily="2" charset="2"/>
              </a:rPr>
              <a:t> = field-forming factor (E= V)</a:t>
            </a:r>
          </a:p>
          <a:p>
            <a:pPr eaLnBrk="1" hangingPunct="1">
              <a:spcAft>
                <a:spcPts val="600"/>
              </a:spcAft>
            </a:pPr>
            <a:r>
              <a:rPr lang="en-US" altLang="en-US" sz="1400" dirty="0">
                <a:solidFill>
                  <a:srgbClr val="000000"/>
                </a:solidFill>
                <a:latin typeface="Times New Roman" panose="02020603050405020304" pitchFamily="18" charset="0"/>
                <a:sym typeface="Symbol" pitchFamily="2" charset="2"/>
              </a:rPr>
              <a:t>V = applied voltage (volts)</a:t>
            </a:r>
          </a:p>
          <a:p>
            <a:pPr eaLnBrk="1" hangingPunct="1">
              <a:spcAft>
                <a:spcPts val="600"/>
              </a:spcAft>
            </a:pPr>
            <a:r>
              <a:rPr lang="en-US" altLang="en-US" sz="1400" dirty="0">
                <a:solidFill>
                  <a:srgbClr val="000000"/>
                </a:solidFill>
                <a:latin typeface="Times New Roman" panose="02020603050405020304" pitchFamily="18" charset="0"/>
                <a:sym typeface="Symbol" pitchFamily="2" charset="2"/>
              </a:rPr>
              <a:t> = work function (eV)</a:t>
            </a:r>
          </a:p>
        </p:txBody>
      </p:sp>
    </p:spTree>
    <p:extLst>
      <p:ext uri="{BB962C8B-B14F-4D97-AF65-F5344CB8AC3E}">
        <p14:creationId xmlns:p14="http://schemas.microsoft.com/office/powerpoint/2010/main" val="23839931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3">
            <a:extLst>
              <a:ext uri="{FF2B5EF4-FFF2-40B4-BE49-F238E27FC236}">
                <a16:creationId xmlns:a16="http://schemas.microsoft.com/office/drawing/2014/main" id="{E6EEA5CD-7D45-103C-39B0-944E0F168E40}"/>
              </a:ext>
            </a:extLst>
          </p:cNvPr>
          <p:cNvPicPr>
            <a:picLocks noChangeAspect="1"/>
          </p:cNvPicPr>
          <p:nvPr/>
        </p:nvPicPr>
        <p:blipFill>
          <a:blip r:embed="rId2"/>
          <a:stretch>
            <a:fillRect/>
          </a:stretch>
        </p:blipFill>
        <p:spPr>
          <a:xfrm>
            <a:off x="8152403" y="1216245"/>
            <a:ext cx="3576387" cy="3273304"/>
          </a:xfrm>
          <a:prstGeom prst="rect">
            <a:avLst/>
          </a:prstGeom>
        </p:spPr>
      </p:pic>
      <p:pic>
        <p:nvPicPr>
          <p:cNvPr id="23" name="Grafik 18">
            <a:extLst>
              <a:ext uri="{FF2B5EF4-FFF2-40B4-BE49-F238E27FC236}">
                <a16:creationId xmlns:a16="http://schemas.microsoft.com/office/drawing/2014/main" id="{1CC54738-AE1F-A22B-B92C-095FA0EEAAD3}"/>
              </a:ext>
            </a:extLst>
          </p:cNvPr>
          <p:cNvPicPr>
            <a:picLocks noChangeAspect="1"/>
          </p:cNvPicPr>
          <p:nvPr/>
        </p:nvPicPr>
        <p:blipFill>
          <a:blip r:embed="rId3"/>
          <a:stretch>
            <a:fillRect/>
          </a:stretch>
        </p:blipFill>
        <p:spPr>
          <a:xfrm>
            <a:off x="6096000" y="480788"/>
            <a:ext cx="2575595" cy="2194965"/>
          </a:xfrm>
          <a:prstGeom prst="rect">
            <a:avLst/>
          </a:prstGeom>
        </p:spPr>
      </p:pic>
      <p:sp>
        <p:nvSpPr>
          <p:cNvPr id="24" name="Textfeld 21">
            <a:extLst>
              <a:ext uri="{FF2B5EF4-FFF2-40B4-BE49-F238E27FC236}">
                <a16:creationId xmlns:a16="http://schemas.microsoft.com/office/drawing/2014/main" id="{53520B01-771F-B129-9C92-A1143403CA11}"/>
              </a:ext>
            </a:extLst>
          </p:cNvPr>
          <p:cNvSpPr txBox="1"/>
          <p:nvPr/>
        </p:nvSpPr>
        <p:spPr>
          <a:xfrm>
            <a:off x="6168649" y="2828835"/>
            <a:ext cx="2744928" cy="923330"/>
          </a:xfrm>
          <a:prstGeom prst="rect">
            <a:avLst/>
          </a:prstGeom>
          <a:noFill/>
        </p:spPr>
        <p:txBody>
          <a:bodyPr wrap="square">
            <a:spAutoFit/>
          </a:bodyPr>
          <a:lstStyle/>
          <a:p>
            <a:r>
              <a:rPr lang="en-GB" dirty="0">
                <a:solidFill>
                  <a:schemeClr val="accent6"/>
                </a:solidFill>
                <a:latin typeface="Aptos" panose="020B0004020202020204" pitchFamily="34" charset="0"/>
              </a:rPr>
              <a:t>CNT array</a:t>
            </a:r>
          </a:p>
          <a:p>
            <a:r>
              <a:rPr lang="en-GB" dirty="0">
                <a:solidFill>
                  <a:schemeClr val="accent6"/>
                </a:solidFill>
                <a:latin typeface="Aptos" panose="020B0004020202020204" pitchFamily="34" charset="0"/>
              </a:rPr>
              <a:t>• Screening effects are</a:t>
            </a:r>
          </a:p>
          <a:p>
            <a:r>
              <a:rPr lang="en-GB" dirty="0">
                <a:solidFill>
                  <a:schemeClr val="accent6"/>
                </a:solidFill>
                <a:latin typeface="Aptos" panose="020B0004020202020204" pitchFamily="34" charset="0"/>
              </a:rPr>
              <a:t>significant</a:t>
            </a:r>
          </a:p>
        </p:txBody>
      </p:sp>
      <p:sp>
        <p:nvSpPr>
          <p:cNvPr id="25" name="Textfeld 7">
            <a:extLst>
              <a:ext uri="{FF2B5EF4-FFF2-40B4-BE49-F238E27FC236}">
                <a16:creationId xmlns:a16="http://schemas.microsoft.com/office/drawing/2014/main" id="{1041E46C-09AB-2D2E-4A31-096E45B549EA}"/>
              </a:ext>
            </a:extLst>
          </p:cNvPr>
          <p:cNvSpPr txBox="1"/>
          <p:nvPr/>
        </p:nvSpPr>
        <p:spPr>
          <a:xfrm>
            <a:off x="463210" y="2828835"/>
            <a:ext cx="2744928" cy="1200329"/>
          </a:xfrm>
          <a:prstGeom prst="rect">
            <a:avLst/>
          </a:prstGeom>
          <a:noFill/>
        </p:spPr>
        <p:txBody>
          <a:bodyPr wrap="square">
            <a:spAutoFit/>
          </a:bodyPr>
          <a:lstStyle/>
          <a:p>
            <a:r>
              <a:rPr lang="en-US" dirty="0">
                <a:solidFill>
                  <a:schemeClr val="accent6"/>
                </a:solidFill>
                <a:latin typeface="Aptos" panose="020B0004020202020204" pitchFamily="34" charset="0"/>
              </a:rPr>
              <a:t>Single CNT</a:t>
            </a:r>
          </a:p>
          <a:p>
            <a:r>
              <a:rPr lang="en-US" dirty="0">
                <a:solidFill>
                  <a:schemeClr val="accent6"/>
                </a:solidFill>
                <a:latin typeface="Aptos" panose="020B0004020202020204" pitchFamily="34" charset="0"/>
              </a:rPr>
              <a:t>• Strongest E-field</a:t>
            </a:r>
          </a:p>
          <a:p>
            <a:r>
              <a:rPr lang="en-US" dirty="0">
                <a:solidFill>
                  <a:schemeClr val="accent6"/>
                </a:solidFill>
                <a:latin typeface="Aptos" panose="020B0004020202020204" pitchFamily="34" charset="0"/>
              </a:rPr>
              <a:t>• Complete electrostatic</a:t>
            </a:r>
          </a:p>
          <a:p>
            <a:r>
              <a:rPr lang="en-US" dirty="0">
                <a:solidFill>
                  <a:schemeClr val="accent6"/>
                </a:solidFill>
                <a:latin typeface="Aptos" panose="020B0004020202020204" pitchFamily="34" charset="0"/>
              </a:rPr>
              <a:t>field penetration</a:t>
            </a:r>
          </a:p>
        </p:txBody>
      </p:sp>
      <p:pic>
        <p:nvPicPr>
          <p:cNvPr id="26" name="Grafik 14">
            <a:extLst>
              <a:ext uri="{FF2B5EF4-FFF2-40B4-BE49-F238E27FC236}">
                <a16:creationId xmlns:a16="http://schemas.microsoft.com/office/drawing/2014/main" id="{481F741A-81C2-B8E2-B6C8-E72515687D68}"/>
              </a:ext>
            </a:extLst>
          </p:cNvPr>
          <p:cNvPicPr>
            <a:picLocks noChangeAspect="1"/>
          </p:cNvPicPr>
          <p:nvPr/>
        </p:nvPicPr>
        <p:blipFill>
          <a:blip r:embed="rId4"/>
          <a:stretch>
            <a:fillRect/>
          </a:stretch>
        </p:blipFill>
        <p:spPr>
          <a:xfrm>
            <a:off x="463210" y="480788"/>
            <a:ext cx="2597034" cy="2194965"/>
          </a:xfrm>
          <a:prstGeom prst="rect">
            <a:avLst/>
          </a:prstGeom>
        </p:spPr>
      </p:pic>
      <p:pic>
        <p:nvPicPr>
          <p:cNvPr id="27" name="Grafik 16">
            <a:extLst>
              <a:ext uri="{FF2B5EF4-FFF2-40B4-BE49-F238E27FC236}">
                <a16:creationId xmlns:a16="http://schemas.microsoft.com/office/drawing/2014/main" id="{3F4576A2-79CD-8964-1EE2-9309FED25883}"/>
              </a:ext>
            </a:extLst>
          </p:cNvPr>
          <p:cNvPicPr>
            <a:picLocks noChangeAspect="1"/>
          </p:cNvPicPr>
          <p:nvPr/>
        </p:nvPicPr>
        <p:blipFill>
          <a:blip r:embed="rId5"/>
          <a:stretch>
            <a:fillRect/>
          </a:stretch>
        </p:blipFill>
        <p:spPr>
          <a:xfrm>
            <a:off x="3278425" y="480788"/>
            <a:ext cx="2601285" cy="2194965"/>
          </a:xfrm>
          <a:prstGeom prst="rect">
            <a:avLst/>
          </a:prstGeom>
        </p:spPr>
      </p:pic>
      <p:sp>
        <p:nvSpPr>
          <p:cNvPr id="28" name="Textfeld 20">
            <a:extLst>
              <a:ext uri="{FF2B5EF4-FFF2-40B4-BE49-F238E27FC236}">
                <a16:creationId xmlns:a16="http://schemas.microsoft.com/office/drawing/2014/main" id="{D56EFE6D-95BF-3C3C-8043-4D36A0C71333}"/>
              </a:ext>
            </a:extLst>
          </p:cNvPr>
          <p:cNvSpPr txBox="1"/>
          <p:nvPr/>
        </p:nvSpPr>
        <p:spPr>
          <a:xfrm>
            <a:off x="3278425" y="2828835"/>
            <a:ext cx="2744928" cy="923330"/>
          </a:xfrm>
          <a:prstGeom prst="rect">
            <a:avLst/>
          </a:prstGeom>
          <a:noFill/>
        </p:spPr>
        <p:txBody>
          <a:bodyPr wrap="square">
            <a:spAutoFit/>
          </a:bodyPr>
          <a:lstStyle/>
          <a:p>
            <a:r>
              <a:rPr lang="en-GB" dirty="0">
                <a:solidFill>
                  <a:schemeClr val="accent6"/>
                </a:solidFill>
                <a:latin typeface="Aptos" panose="020B0004020202020204" pitchFamily="34" charset="0"/>
              </a:rPr>
              <a:t>3 CNTs</a:t>
            </a:r>
          </a:p>
          <a:p>
            <a:r>
              <a:rPr lang="en-GB" dirty="0">
                <a:solidFill>
                  <a:schemeClr val="accent6"/>
                </a:solidFill>
                <a:latin typeface="Aptos" panose="020B0004020202020204" pitchFamily="34" charset="0"/>
              </a:rPr>
              <a:t>• Significantly reduced E-field  penetration</a:t>
            </a:r>
          </a:p>
        </p:txBody>
      </p:sp>
      <p:sp>
        <p:nvSpPr>
          <p:cNvPr id="3" name="Textfeld 6">
            <a:extLst>
              <a:ext uri="{FF2B5EF4-FFF2-40B4-BE49-F238E27FC236}">
                <a16:creationId xmlns:a16="http://schemas.microsoft.com/office/drawing/2014/main" id="{020FE7D8-63D6-150B-44D1-E0206F344719}"/>
              </a:ext>
            </a:extLst>
          </p:cNvPr>
          <p:cNvSpPr txBox="1"/>
          <p:nvPr/>
        </p:nvSpPr>
        <p:spPr>
          <a:xfrm>
            <a:off x="9184002" y="4564323"/>
            <a:ext cx="2544788" cy="1169551"/>
          </a:xfrm>
          <a:prstGeom prst="rect">
            <a:avLst/>
          </a:prstGeom>
          <a:noFill/>
        </p:spPr>
        <p:txBody>
          <a:bodyPr wrap="square">
            <a:spAutoFit/>
          </a:bodyPr>
          <a:lstStyle/>
          <a:p>
            <a:r>
              <a:rPr lang="en-GB" sz="1400" dirty="0">
                <a:solidFill>
                  <a:schemeClr val="tx2">
                    <a:lumMod val="50000"/>
                    <a:lumOff val="50000"/>
                  </a:schemeClr>
                </a:solidFill>
                <a:latin typeface="Aptos" panose="020B0004020202020204" pitchFamily="34" charset="0"/>
                <a:sym typeface="Wingdings" panose="05000000000000000000" pitchFamily="2" charset="2"/>
              </a:rPr>
              <a:t> </a:t>
            </a:r>
            <a:r>
              <a:rPr lang="en-GB" sz="1400" dirty="0">
                <a:solidFill>
                  <a:schemeClr val="tx2">
                    <a:lumMod val="50000"/>
                    <a:lumOff val="50000"/>
                  </a:schemeClr>
                </a:solidFill>
                <a:latin typeface="Aptos" panose="020B0004020202020204" pitchFamily="34" charset="0"/>
              </a:rPr>
              <a:t> when the nanotubes are densely packed, the field lines cannot fully penetrate, therefore limiting the field enhancement.</a:t>
            </a:r>
          </a:p>
        </p:txBody>
      </p:sp>
      <p:pic>
        <p:nvPicPr>
          <p:cNvPr id="4" name="Grafik 11">
            <a:extLst>
              <a:ext uri="{FF2B5EF4-FFF2-40B4-BE49-F238E27FC236}">
                <a16:creationId xmlns:a16="http://schemas.microsoft.com/office/drawing/2014/main" id="{FA8B7A0E-B5BC-F756-4DDE-27C36E7931E8}"/>
              </a:ext>
            </a:extLst>
          </p:cNvPr>
          <p:cNvPicPr>
            <a:picLocks noChangeAspect="1"/>
          </p:cNvPicPr>
          <p:nvPr/>
        </p:nvPicPr>
        <p:blipFill>
          <a:blip r:embed="rId6"/>
          <a:stretch>
            <a:fillRect/>
          </a:stretch>
        </p:blipFill>
        <p:spPr>
          <a:xfrm>
            <a:off x="2728165" y="3905247"/>
            <a:ext cx="3367835" cy="2634701"/>
          </a:xfrm>
          <a:prstGeom prst="rect">
            <a:avLst/>
          </a:prstGeom>
        </p:spPr>
      </p:pic>
    </p:spTree>
    <p:extLst>
      <p:ext uri="{BB962C8B-B14F-4D97-AF65-F5344CB8AC3E}">
        <p14:creationId xmlns:p14="http://schemas.microsoft.com/office/powerpoint/2010/main" val="27460229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2E4E35-6D38-0DAD-12A7-F1039F2C000F}"/>
              </a:ext>
            </a:extLst>
          </p:cNvPr>
          <p:cNvSpPr>
            <a:spLocks noGrp="1"/>
          </p:cNvSpPr>
          <p:nvPr>
            <p:ph type="title"/>
          </p:nvPr>
        </p:nvSpPr>
        <p:spPr/>
        <p:txBody>
          <a:bodyPr/>
          <a:lstStyle/>
          <a:p>
            <a:r>
              <a:rPr lang="en-GB" dirty="0"/>
              <a:t>CNT synthesis by chemical vapor deposition (CVD)</a:t>
            </a:r>
          </a:p>
        </p:txBody>
      </p:sp>
      <p:sp>
        <p:nvSpPr>
          <p:cNvPr id="3" name="Content Placeholder 1">
            <a:extLst>
              <a:ext uri="{FF2B5EF4-FFF2-40B4-BE49-F238E27FC236}">
                <a16:creationId xmlns:a16="http://schemas.microsoft.com/office/drawing/2014/main" id="{1D525E14-A168-810F-2130-8C0D7B0FD2C0}"/>
              </a:ext>
            </a:extLst>
          </p:cNvPr>
          <p:cNvSpPr txBox="1">
            <a:spLocks/>
          </p:cNvSpPr>
          <p:nvPr/>
        </p:nvSpPr>
        <p:spPr>
          <a:xfrm>
            <a:off x="612648" y="1737424"/>
            <a:ext cx="5737777" cy="4608512"/>
          </a:xfrm>
          <a:prstGeom prst="rect">
            <a:avLst/>
          </a:prstGeom>
        </p:spPr>
        <p:txBody>
          <a:bodyPr/>
          <a:lstStyle>
            <a:lvl1pPr marL="228600" indent="-228600" algn="l" defTabSz="914400" rtl="0" eaLnBrk="1" latinLnBrk="0" hangingPunct="1">
              <a:lnSpc>
                <a:spcPct val="120000"/>
              </a:lnSpc>
              <a:spcBef>
                <a:spcPts val="1000"/>
              </a:spcBef>
              <a:buFont typeface="Arial" panose="020B0604020202020204" pitchFamily="34" charset="0"/>
              <a:buChar char="•"/>
              <a:defRPr sz="14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2pPr>
            <a:lvl3pPr marL="6858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3pPr>
            <a:lvl4pPr marL="9144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latin typeface="Aptos" panose="020B0004020202020204" pitchFamily="34" charset="0"/>
              </a:rPr>
              <a:t>Substrate Si wafer </a:t>
            </a:r>
          </a:p>
          <a:p>
            <a:r>
              <a:rPr lang="en-GB" dirty="0">
                <a:latin typeface="Aptos" panose="020B0004020202020204" pitchFamily="34" charset="0"/>
              </a:rPr>
              <a:t>Deposition of catalyst-support film (~10 nm of aluminium oxide (Al</a:t>
            </a:r>
            <a:r>
              <a:rPr lang="en-GB" baseline="-25000" dirty="0">
                <a:latin typeface="Aptos" panose="020B0004020202020204" pitchFamily="34" charset="0"/>
              </a:rPr>
              <a:t>2</a:t>
            </a:r>
            <a:r>
              <a:rPr lang="en-GB" dirty="0">
                <a:latin typeface="Aptos" panose="020B0004020202020204" pitchFamily="34" charset="0"/>
              </a:rPr>
              <a:t>O</a:t>
            </a:r>
            <a:r>
              <a:rPr lang="en-GB" baseline="-25000" dirty="0">
                <a:latin typeface="Aptos" panose="020B0004020202020204" pitchFamily="34" charset="0"/>
              </a:rPr>
              <a:t>3</a:t>
            </a:r>
            <a:r>
              <a:rPr lang="en-GB" dirty="0">
                <a:latin typeface="Aptos" panose="020B0004020202020204" pitchFamily="34" charset="0"/>
              </a:rPr>
              <a:t>))  </a:t>
            </a:r>
          </a:p>
          <a:p>
            <a:r>
              <a:rPr lang="en-GB" dirty="0">
                <a:latin typeface="Aptos" panose="020B0004020202020204" pitchFamily="34" charset="0"/>
              </a:rPr>
              <a:t>Deposition of active metal catalyst film (0.5–3 nm of Fe) </a:t>
            </a:r>
            <a:r>
              <a:rPr lang="en-GB" dirty="0">
                <a:latin typeface="Aptos" panose="020B0004020202020204" pitchFamily="34" charset="0"/>
                <a:sym typeface="Wingdings" panose="05000000000000000000" pitchFamily="2" charset="2"/>
              </a:rPr>
              <a:t> </a:t>
            </a:r>
            <a:r>
              <a:rPr lang="en-GB" dirty="0">
                <a:latin typeface="Aptos" panose="020B0004020202020204" pitchFamily="34" charset="0"/>
              </a:rPr>
              <a:t>catalyst layer acts as nucleation sites for CNT growth</a:t>
            </a:r>
          </a:p>
          <a:p>
            <a:r>
              <a:rPr lang="en-GB" b="1" dirty="0">
                <a:latin typeface="Aptos" panose="020B0004020202020204" pitchFamily="34" charset="0"/>
              </a:rPr>
              <a:t>CNT synthesis </a:t>
            </a:r>
            <a:r>
              <a:rPr lang="en-GB" dirty="0">
                <a:latin typeface="Aptos" panose="020B0004020202020204" pitchFamily="34" charset="0"/>
              </a:rPr>
              <a:t>by chemical vapor deposition (CVD)</a:t>
            </a:r>
          </a:p>
          <a:p>
            <a:pPr lvl="1"/>
            <a:r>
              <a:rPr lang="en-GB" sz="1200" dirty="0">
                <a:latin typeface="Aptos" panose="020B0004020202020204" pitchFamily="34" charset="0"/>
              </a:rPr>
              <a:t>The substrate with the catalyst is placed inside a reaction chamber with controlled environmental conditions.</a:t>
            </a:r>
          </a:p>
          <a:p>
            <a:pPr lvl="1"/>
            <a:r>
              <a:rPr lang="en-GB" sz="1200" dirty="0">
                <a:latin typeface="Aptos" panose="020B0004020202020204" pitchFamily="34" charset="0"/>
              </a:rPr>
              <a:t>The chamber is evacuated to remove any impurities and then filled with a </a:t>
            </a:r>
            <a:r>
              <a:rPr lang="en-GB" sz="1200" dirty="0"/>
              <a:t>precursor </a:t>
            </a:r>
            <a:r>
              <a:rPr lang="en-GB" sz="1200" dirty="0">
                <a:latin typeface="Aptos" panose="020B0004020202020204" pitchFamily="34" charset="0"/>
              </a:rPr>
              <a:t> hydrocarbon gas (e.g., methane, ethylene, or acetylene) and a carrier gas (e.g., hydrogen).</a:t>
            </a:r>
          </a:p>
          <a:p>
            <a:pPr lvl="1"/>
            <a:r>
              <a:rPr lang="en-GB" sz="1200" dirty="0">
                <a:latin typeface="Aptos" panose="020B0004020202020204" pitchFamily="34" charset="0"/>
              </a:rPr>
              <a:t>The reaction chamber is heated =&gt; the carbon precursor gas decomposes into atomic carbon</a:t>
            </a:r>
          </a:p>
          <a:p>
            <a:pPr lvl="1"/>
            <a:r>
              <a:rPr lang="en-GB" sz="1200" b="1" dirty="0">
                <a:latin typeface="Aptos" panose="020B0004020202020204" pitchFamily="34" charset="0"/>
              </a:rPr>
              <a:t>Carbon Nanotube Growth: </a:t>
            </a:r>
            <a:r>
              <a:rPr lang="en-GB" sz="1200" dirty="0">
                <a:latin typeface="Aptos" panose="020B0004020202020204" pitchFamily="34" charset="0"/>
              </a:rPr>
              <a:t>atomic carbons diffuse towards the catalyst particles on the substrate surface. =&gt; CNTs grow vertically aligned on the substrate due to the catalytic action of the metal particles</a:t>
            </a:r>
            <a:r>
              <a:rPr lang="en-GB" sz="1000" dirty="0">
                <a:latin typeface="Aptos" panose="020B0004020202020204" pitchFamily="34" charset="0"/>
              </a:rPr>
              <a:t>.</a:t>
            </a:r>
          </a:p>
          <a:p>
            <a:pPr lvl="2"/>
            <a:endParaRPr lang="en-GB" sz="800" dirty="0">
              <a:latin typeface="Aptos" panose="020B0004020202020204" pitchFamily="34" charset="0"/>
            </a:endParaRPr>
          </a:p>
          <a:p>
            <a:pPr marL="0" indent="0">
              <a:buFont typeface="Arial" panose="020B0604020202020204" pitchFamily="34" charset="0"/>
              <a:buNone/>
            </a:pPr>
            <a:endParaRPr lang="en-GB" sz="1100" dirty="0">
              <a:latin typeface="Aptos" panose="020B0004020202020204" pitchFamily="34" charset="0"/>
            </a:endParaRPr>
          </a:p>
        </p:txBody>
      </p:sp>
      <p:pic>
        <p:nvPicPr>
          <p:cNvPr id="4" name="Grafik 8" descr="Ein Bild, das Screenshot, Text, Design, Fahren enthält.&#10;&#10;Automatisch generierte Beschreibung">
            <a:extLst>
              <a:ext uri="{FF2B5EF4-FFF2-40B4-BE49-F238E27FC236}">
                <a16:creationId xmlns:a16="http://schemas.microsoft.com/office/drawing/2014/main" id="{D4C10159-E595-24E4-7A85-E4A2C223D166}"/>
              </a:ext>
            </a:extLst>
          </p:cNvPr>
          <p:cNvPicPr>
            <a:picLocks noChangeAspect="1"/>
          </p:cNvPicPr>
          <p:nvPr/>
        </p:nvPicPr>
        <p:blipFill>
          <a:blip r:embed="rId2"/>
          <a:stretch>
            <a:fillRect/>
          </a:stretch>
        </p:blipFill>
        <p:spPr>
          <a:xfrm>
            <a:off x="6587250" y="2521789"/>
            <a:ext cx="4762500" cy="2609850"/>
          </a:xfrm>
          <a:prstGeom prst="rect">
            <a:avLst/>
          </a:prstGeom>
        </p:spPr>
      </p:pic>
    </p:spTree>
    <p:extLst>
      <p:ext uri="{BB962C8B-B14F-4D97-AF65-F5344CB8AC3E}">
        <p14:creationId xmlns:p14="http://schemas.microsoft.com/office/powerpoint/2010/main" val="2659460774"/>
      </p:ext>
    </p:extLst>
  </p:cSld>
  <p:clrMapOvr>
    <a:masterClrMapping/>
  </p:clrMapOvr>
</p:sld>
</file>

<file path=ppt/theme/theme1.xml><?xml version="1.0" encoding="utf-8"?>
<a:theme xmlns:a="http://schemas.openxmlformats.org/drawingml/2006/main" name="Helena">
  <a:themeElements>
    <a:clrScheme name="Helena">
      <a:dk1>
        <a:sysClr val="windowText" lastClr="000000"/>
      </a:dk1>
      <a:lt1>
        <a:sysClr val="window" lastClr="FFFFFF"/>
      </a:lt1>
      <a:dk2>
        <a:srgbClr val="2C3932"/>
      </a:dk2>
      <a:lt2>
        <a:srgbClr val="FDF6EA"/>
      </a:lt2>
      <a:accent1>
        <a:srgbClr val="169C9A"/>
      </a:accent1>
      <a:accent2>
        <a:srgbClr val="FA9A42"/>
      </a:accent2>
      <a:accent3>
        <a:srgbClr val="E15C3D"/>
      </a:accent3>
      <a:accent4>
        <a:srgbClr val="E78A67"/>
      </a:accent4>
      <a:accent5>
        <a:srgbClr val="A74B40"/>
      </a:accent5>
      <a:accent6>
        <a:srgbClr val="3D9072"/>
      </a:accent6>
      <a:hlink>
        <a:srgbClr val="169C9A"/>
      </a:hlink>
      <a:folHlink>
        <a:srgbClr val="E15C3D"/>
      </a:folHlink>
    </a:clrScheme>
    <a:fontScheme name="Neue Haas">
      <a:majorFont>
        <a:latin typeface="Neue Haas Grotesk Text Pro"/>
        <a:ea typeface=""/>
        <a:cs typeface=""/>
      </a:majorFont>
      <a:minorFont>
        <a:latin typeface="Neue Haas Grotesk Tex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elena" id="{83D43F4A-02D5-42AD-9542-27487597C212}" vid="{14154C61-C2E2-42F2-9833-4EC39495D4C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Override1.xml><?xml version="1.0" encoding="utf-8"?>
<a:themeOverride xmlns:a="http://schemas.openxmlformats.org/drawingml/2006/main">
  <a:clrScheme name="Helena">
    <a:dk1>
      <a:sysClr val="windowText" lastClr="000000"/>
    </a:dk1>
    <a:lt1>
      <a:sysClr val="window" lastClr="FFFFFF"/>
    </a:lt1>
    <a:dk2>
      <a:srgbClr val="2C3932"/>
    </a:dk2>
    <a:lt2>
      <a:srgbClr val="FDF6EA"/>
    </a:lt2>
    <a:accent1>
      <a:srgbClr val="169C9A"/>
    </a:accent1>
    <a:accent2>
      <a:srgbClr val="FA9A42"/>
    </a:accent2>
    <a:accent3>
      <a:srgbClr val="E15C3D"/>
    </a:accent3>
    <a:accent4>
      <a:srgbClr val="E78A67"/>
    </a:accent4>
    <a:accent5>
      <a:srgbClr val="A74B40"/>
    </a:accent5>
    <a:accent6>
      <a:srgbClr val="3D9072"/>
    </a:accent6>
    <a:hlink>
      <a:srgbClr val="169C9A"/>
    </a:hlink>
    <a:folHlink>
      <a:srgbClr val="E15C3D"/>
    </a:folHlink>
  </a:clrScheme>
</a:themeOverride>
</file>

<file path=docProps/app.xml><?xml version="1.0" encoding="utf-8"?>
<Properties xmlns="http://schemas.openxmlformats.org/officeDocument/2006/extended-properties" xmlns:vt="http://schemas.openxmlformats.org/officeDocument/2006/docPropsVTypes">
  <TotalTime>2667</TotalTime>
  <Words>1365</Words>
  <Application>Microsoft Office PowerPoint</Application>
  <PresentationFormat>Widescreen</PresentationFormat>
  <Paragraphs>200</Paragraphs>
  <Slides>27</Slides>
  <Notes>6</Notes>
  <HiddenSlides>0</HiddenSlides>
  <MMClips>1</MMClips>
  <ScaleCrop>false</ScaleCrop>
  <HeadingPairs>
    <vt:vector size="8" baseType="variant">
      <vt:variant>
        <vt:lpstr>Fonts Used</vt:lpstr>
      </vt:variant>
      <vt:variant>
        <vt:i4>12</vt:i4>
      </vt: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41" baseType="lpstr">
      <vt:lpstr>ＭＳ Ｐゴシック</vt:lpstr>
      <vt:lpstr>Aptos</vt:lpstr>
      <vt:lpstr>Aptos ExtraBold</vt:lpstr>
      <vt:lpstr>Arial</vt:lpstr>
      <vt:lpstr>Arial Unicode MS</vt:lpstr>
      <vt:lpstr>Cambria Math</vt:lpstr>
      <vt:lpstr>Frutiger Next Pro Regular</vt:lpstr>
      <vt:lpstr>Helvetica Neue</vt:lpstr>
      <vt:lpstr>Neue Haas Grotesk Text Pro</vt:lpstr>
      <vt:lpstr>Symbol</vt:lpstr>
      <vt:lpstr>Times New Roman</vt:lpstr>
      <vt:lpstr>Wingdings</vt:lpstr>
      <vt:lpstr>Helena</vt:lpstr>
      <vt:lpstr>Equation</vt:lpstr>
      <vt:lpstr>Progress Towards a Field Emission Electron Gun for ELENA</vt:lpstr>
      <vt:lpstr>MOTIVATION</vt:lpstr>
      <vt:lpstr>Presentation Outline</vt:lpstr>
      <vt:lpstr>Fundamentals of Field Emission</vt:lpstr>
      <vt:lpstr>Field Emission</vt:lpstr>
      <vt:lpstr>PowerPoint Presentation</vt:lpstr>
      <vt:lpstr>Carbon Nanotubes (CNT)</vt:lpstr>
      <vt:lpstr>PowerPoint Presentation</vt:lpstr>
      <vt:lpstr>CNT synthesis by chemical vapor deposition (CVD)</vt:lpstr>
      <vt:lpstr>PowerPoint Presentation</vt:lpstr>
      <vt:lpstr>PowerPoint Presentation</vt:lpstr>
      <vt:lpstr>FECNT Gun Design and Test Bench</vt:lpstr>
      <vt:lpstr>PowerPoint Presentation</vt:lpstr>
      <vt:lpstr>FECNT Design</vt:lpstr>
      <vt:lpstr>PowerPoint Presentation</vt:lpstr>
      <vt:lpstr>Cold Cathode Testbench Measurements</vt:lpstr>
      <vt:lpstr>Conditioning Test</vt:lpstr>
      <vt:lpstr>Fowler-Nordheim Plot</vt:lpstr>
      <vt:lpstr>Lifetime test for CNT1 (a) and CNT2 (b)</vt:lpstr>
      <vt:lpstr>Emission Stability Test for Switching Mode for a CNT1-type Array. E = 2 V/mm</vt:lpstr>
      <vt:lpstr>PowerPoint Presentation</vt:lpstr>
      <vt:lpstr>PowerPoint Presentation</vt:lpstr>
      <vt:lpstr>PowerPoint Presentation</vt:lpstr>
      <vt:lpstr>PowerPoint Presentation</vt:lpstr>
      <vt:lpstr>PowerPoint Presentation</vt:lpstr>
      <vt:lpstr>Preliminary Conclusions</vt:lpstr>
      <vt:lpstr>Future Developments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Alain Gerard Tranquille</dc:creator>
  <cp:lastModifiedBy>Alain Gerard Tranquille</cp:lastModifiedBy>
  <cp:revision>2</cp:revision>
  <dcterms:created xsi:type="dcterms:W3CDTF">2025-09-26T12:22:47Z</dcterms:created>
  <dcterms:modified xsi:type="dcterms:W3CDTF">2025-10-28T13:55:04Z</dcterms:modified>
</cp:coreProperties>
</file>