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3.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ags/tag2.xml" ContentType="application/vnd.openxmlformats-officedocument.presentationml.tags+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0" r:id="rId1"/>
    <p:sldMasterId id="2147483712" r:id="rId2"/>
    <p:sldMasterId id="2147483747" r:id="rId3"/>
    <p:sldMasterId id="2147483767" r:id="rId4"/>
  </p:sldMasterIdLst>
  <p:notesMasterIdLst>
    <p:notesMasterId r:id="rId63"/>
  </p:notesMasterIdLst>
  <p:sldIdLst>
    <p:sldId id="2039378024" r:id="rId5"/>
    <p:sldId id="310" r:id="rId6"/>
    <p:sldId id="386" r:id="rId7"/>
    <p:sldId id="349" r:id="rId8"/>
    <p:sldId id="334" r:id="rId9"/>
    <p:sldId id="1081" r:id="rId10"/>
    <p:sldId id="312" r:id="rId11"/>
    <p:sldId id="345" r:id="rId12"/>
    <p:sldId id="2039378171" r:id="rId13"/>
    <p:sldId id="2039378177" r:id="rId14"/>
    <p:sldId id="2039378174" r:id="rId15"/>
    <p:sldId id="2039378178" r:id="rId16"/>
    <p:sldId id="2039378175" r:id="rId17"/>
    <p:sldId id="2039378176" r:id="rId18"/>
    <p:sldId id="2039378179" r:id="rId19"/>
    <p:sldId id="2039378226" r:id="rId20"/>
    <p:sldId id="2039378234" r:id="rId21"/>
    <p:sldId id="2039378237" r:id="rId22"/>
    <p:sldId id="2039378238" r:id="rId23"/>
    <p:sldId id="2039378241" r:id="rId24"/>
    <p:sldId id="2039378240" r:id="rId25"/>
    <p:sldId id="2039378223" r:id="rId26"/>
    <p:sldId id="2039378224" r:id="rId27"/>
    <p:sldId id="2039378227" r:id="rId28"/>
    <p:sldId id="2039378181" r:id="rId29"/>
    <p:sldId id="2039378182" r:id="rId30"/>
    <p:sldId id="2039378184" r:id="rId31"/>
    <p:sldId id="2039378183" r:id="rId32"/>
    <p:sldId id="2039378253" r:id="rId33"/>
    <p:sldId id="2039378254" r:id="rId34"/>
    <p:sldId id="2039378257" r:id="rId35"/>
    <p:sldId id="287" r:id="rId36"/>
    <p:sldId id="289" r:id="rId37"/>
    <p:sldId id="2039378255" r:id="rId38"/>
    <p:sldId id="281" r:id="rId39"/>
    <p:sldId id="296" r:id="rId40"/>
    <p:sldId id="2039378250" r:id="rId41"/>
    <p:sldId id="2039378256" r:id="rId42"/>
    <p:sldId id="291" r:id="rId43"/>
    <p:sldId id="2039378252" r:id="rId44"/>
    <p:sldId id="472" r:id="rId45"/>
    <p:sldId id="2039378258" r:id="rId46"/>
    <p:sldId id="1737" r:id="rId47"/>
    <p:sldId id="1745" r:id="rId48"/>
    <p:sldId id="1747" r:id="rId49"/>
    <p:sldId id="436" r:id="rId50"/>
    <p:sldId id="1749" r:id="rId51"/>
    <p:sldId id="1731" r:id="rId52"/>
    <p:sldId id="2039378260" r:id="rId53"/>
    <p:sldId id="1750" r:id="rId54"/>
    <p:sldId id="2039378266" r:id="rId55"/>
    <p:sldId id="2039378268" r:id="rId56"/>
    <p:sldId id="2039378198" r:id="rId57"/>
    <p:sldId id="2039378199" r:id="rId58"/>
    <p:sldId id="2039378202" r:id="rId59"/>
    <p:sldId id="2039378197" r:id="rId60"/>
    <p:sldId id="2039378188" r:id="rId61"/>
    <p:sldId id="2039378259" r:id="rId62"/>
  </p:sldIdLst>
  <p:sldSz cx="12192000" cy="6858000"/>
  <p:notesSz cx="6797675" cy="987266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a:srgbClr val="0000FF"/>
    <a:srgbClr val="FF2626"/>
    <a:srgbClr val="5767B4"/>
    <a:srgbClr val="4BACC6"/>
    <a:srgbClr val="5F5BAE"/>
    <a:srgbClr val="8064A2"/>
    <a:srgbClr val="0000CC"/>
    <a:srgbClr val="406E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84E427A-3D55-4303-BF80-6455036E1DE7}" styleName="主题样式 1 - 强调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341" autoAdjust="0"/>
    <p:restoredTop sz="85596" autoAdjust="0"/>
  </p:normalViewPr>
  <p:slideViewPr>
    <p:cSldViewPr snapToGrid="0">
      <p:cViewPr varScale="1">
        <p:scale>
          <a:sx n="59" d="100"/>
          <a:sy n="59" d="100"/>
        </p:scale>
        <p:origin x="84" y="148"/>
      </p:cViewPr>
      <p:guideLst>
        <p:guide orient="horz" pos="2183"/>
        <p:guide pos="3840"/>
      </p:guideLst>
    </p:cSldViewPr>
  </p:slideViewPr>
  <p:notesTextViewPr>
    <p:cViewPr>
      <p:scale>
        <a:sx n="1" d="1"/>
        <a:sy n="1" d="1"/>
      </p:scale>
      <p:origin x="0" y="0"/>
    </p:cViewPr>
  </p:notesTextViewPr>
  <p:sorterViewPr>
    <p:cViewPr>
      <p:scale>
        <a:sx n="200" d="100"/>
        <a:sy n="200" d="100"/>
      </p:scale>
      <p:origin x="0" y="-46764"/>
    </p:cViewPr>
  </p:sorter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notesMaster" Target="notesMasters/notesMaster1.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theme" Target="theme/theme1.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6400" cy="4953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49688" y="0"/>
            <a:ext cx="2946400" cy="495300"/>
          </a:xfrm>
          <a:prstGeom prst="rect">
            <a:avLst/>
          </a:prstGeom>
        </p:spPr>
        <p:txBody>
          <a:bodyPr vert="horz" lIns="91440" tIns="45720" rIns="91440" bIns="45720" rtlCol="0"/>
          <a:lstStyle>
            <a:lvl1pPr algn="r">
              <a:defRPr sz="1200"/>
            </a:lvl1pPr>
          </a:lstStyle>
          <a:p>
            <a:fld id="{538EE8E7-328D-43EB-947A-795AAAF6B27D}" type="datetimeFigureOut">
              <a:rPr lang="zh-CN" altLang="en-US" smtClean="0"/>
              <a:t>2026/5/14</a:t>
            </a:fld>
            <a:endParaRPr lang="zh-CN" altLang="en-US"/>
          </a:p>
        </p:txBody>
      </p:sp>
      <p:sp>
        <p:nvSpPr>
          <p:cNvPr id="4" name="幻灯片图像占位符 3"/>
          <p:cNvSpPr>
            <a:spLocks noGrp="1" noRot="1" noChangeAspect="1"/>
          </p:cNvSpPr>
          <p:nvPr>
            <p:ph type="sldImg" idx="2"/>
          </p:nvPr>
        </p:nvSpPr>
        <p:spPr>
          <a:xfrm>
            <a:off x="438150" y="1233488"/>
            <a:ext cx="5921375" cy="3332162"/>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79450" y="4751388"/>
            <a:ext cx="5438775" cy="3887787"/>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377363"/>
            <a:ext cx="2946400" cy="4953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49688" y="9377363"/>
            <a:ext cx="2946400" cy="495300"/>
          </a:xfrm>
          <a:prstGeom prst="rect">
            <a:avLst/>
          </a:prstGeom>
        </p:spPr>
        <p:txBody>
          <a:bodyPr vert="horz" lIns="91440" tIns="45720" rIns="91440" bIns="45720" rtlCol="0" anchor="b"/>
          <a:lstStyle>
            <a:lvl1pPr algn="r">
              <a:defRPr sz="1200"/>
            </a:lvl1pPr>
          </a:lstStyle>
          <a:p>
            <a:fld id="{6F18980D-A838-4887-B2E1-6AB30147E453}" type="slidenum">
              <a:rPr lang="zh-CN" altLang="en-US" smtClean="0"/>
              <a:t>‹#›</a:t>
            </a:fld>
            <a:endParaRPr lang="zh-CN" altLang="en-US"/>
          </a:p>
        </p:txBody>
      </p:sp>
    </p:spTree>
    <p:extLst>
      <p:ext uri="{BB962C8B-B14F-4D97-AF65-F5344CB8AC3E}">
        <p14:creationId xmlns:p14="http://schemas.microsoft.com/office/powerpoint/2010/main" val="26428250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After more than ten years’ R&amp;D, including the HEPS test facility project (2016-2018), the HEPS project started construction in mid-2019 [3] and has achieved multiple significant milestones [4]. In July 2022, the main civil construction was essentially completed; in 2023, beam commissioning of the </a:t>
            </a:r>
            <a:r>
              <a:rPr lang="en-US" altLang="zh-CN" dirty="0" err="1"/>
              <a:t>Linac</a:t>
            </a:r>
            <a:r>
              <a:rPr lang="en-US" altLang="zh-CN" dirty="0"/>
              <a:t> and booster was completed; in 2024, storage ring main equipment fabrication and tunnel installation were finished (with the exception of some devices  whose fabrication and installation were delayed) and initial beam commissioning were </a:t>
            </a:r>
            <a:r>
              <a:rPr lang="en-US" altLang="zh-CN" dirty="0" err="1"/>
              <a:t>complet</a:t>
            </a:r>
            <a:r>
              <a:rPr lang="en-US" altLang="zh-CN" dirty="0"/>
              <a:t>-ed; in March 2025 joint commissioning of the </a:t>
            </a:r>
            <a:r>
              <a:rPr lang="en-US" altLang="zh-CN" dirty="0" err="1"/>
              <a:t>accelera</a:t>
            </a:r>
            <a:r>
              <a:rPr lang="en-US" altLang="zh-CN" dirty="0"/>
              <a:t>-tor and beamlines was launched, and in May 2025 a few pilot experiments were performed. Right now, the last round of equipment installation is under way.</a:t>
            </a:r>
            <a:endParaRPr lang="zh-CN" altLang="en-US" dirty="0"/>
          </a:p>
        </p:txBody>
      </p:sp>
      <p:sp>
        <p:nvSpPr>
          <p:cNvPr id="4" name="灯片编号占位符 3"/>
          <p:cNvSpPr>
            <a:spLocks noGrp="1"/>
          </p:cNvSpPr>
          <p:nvPr>
            <p:ph type="sldNum" sz="quarter" idx="5"/>
          </p:nvPr>
        </p:nvSpPr>
        <p:spPr/>
        <p:txBody>
          <a:bodyPr/>
          <a:lstStyle/>
          <a:p>
            <a:fld id="{6F18980D-A838-4887-B2E1-6AB30147E453}" type="slidenum">
              <a:rPr lang="zh-CN" altLang="en-US" smtClean="0"/>
              <a:t>9</a:t>
            </a:fld>
            <a:endParaRPr lang="zh-CN" altLang="en-US"/>
          </a:p>
        </p:txBody>
      </p:sp>
    </p:spTree>
    <p:extLst>
      <p:ext uri="{BB962C8B-B14F-4D97-AF65-F5344CB8AC3E}">
        <p14:creationId xmlns:p14="http://schemas.microsoft.com/office/powerpoint/2010/main" val="14428448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By the end of 2025, the fast orbit feedback system was commissioned and put into operation. Beam motion has been reduced to 0.1 um level, below 10% of the beam size, and with FOFB on, interference between the tuning of different beamlines has been largely mitigated.</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fld id="{DECB2587-2BFA-4E91-9C16-4036C42BB6A9}" type="slidenum">
              <a:rPr lang="zh-CN" altLang="en-US" smtClean="0"/>
              <a:t>23</a:t>
            </a:fld>
            <a:endParaRPr lang="zh-CN" altLang="en-US"/>
          </a:p>
        </p:txBody>
      </p:sp>
    </p:spTree>
    <p:extLst>
      <p:ext uri="{BB962C8B-B14F-4D97-AF65-F5344CB8AC3E}">
        <p14:creationId xmlns:p14="http://schemas.microsoft.com/office/powerpoint/2010/main" val="14707919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In September 2025, we successfully passed the accelerator performance tests from September 26 to 29. All six key performance parameters met or exceeded the acceptance criteria. The measured emittance at 100</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mA was below 60</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pm</a:t>
            </a:r>
            <a:r>
              <a:rPr lang="zh-CN" altLang="zh-CN" sz="1800" kern="100" dirty="0">
                <a:effectLst/>
                <a:latin typeface="等线" panose="02010600030101010101" pitchFamily="2" charset="-122"/>
                <a:ea typeface="等线" panose="02010600030101010101" pitchFamily="2" charset="-122"/>
                <a:cs typeface="等线" panose="02010600030101010101" pitchFamily="2" charset="-122"/>
              </a:rPr>
              <a:t>·</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rad. Following this, we passed the overall HEPS performance acceptance review on October</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29, after beamline performance tests were completed.</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fld id="{DECB2587-2BFA-4E91-9C16-4036C42BB6A9}" type="slidenum">
              <a:rPr lang="zh-CN" altLang="en-US" smtClean="0"/>
              <a:t>24</a:t>
            </a:fld>
            <a:endParaRPr lang="zh-CN" altLang="en-US"/>
          </a:p>
        </p:txBody>
      </p:sp>
    </p:spTree>
    <p:extLst>
      <p:ext uri="{BB962C8B-B14F-4D97-AF65-F5344CB8AC3E}">
        <p14:creationId xmlns:p14="http://schemas.microsoft.com/office/powerpoint/2010/main" val="26152553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F18980D-A838-4887-B2E1-6AB30147E453}" type="slidenum">
              <a:rPr lang="zh-CN" altLang="en-US" smtClean="0"/>
              <a:t>25</a:t>
            </a:fld>
            <a:endParaRPr lang="zh-CN" altLang="en-US"/>
          </a:p>
        </p:txBody>
      </p:sp>
    </p:spTree>
    <p:extLst>
      <p:ext uri="{BB962C8B-B14F-4D97-AF65-F5344CB8AC3E}">
        <p14:creationId xmlns:p14="http://schemas.microsoft.com/office/powerpoint/2010/main" val="22290831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F18980D-A838-4887-B2E1-6AB30147E453}" type="slidenum">
              <a:rPr lang="zh-CN" altLang="en-US" smtClean="0"/>
              <a:t>26</a:t>
            </a:fld>
            <a:endParaRPr lang="zh-CN" altLang="en-US"/>
          </a:p>
        </p:txBody>
      </p:sp>
    </p:spTree>
    <p:extLst>
      <p:ext uri="{BB962C8B-B14F-4D97-AF65-F5344CB8AC3E}">
        <p14:creationId xmlns:p14="http://schemas.microsoft.com/office/powerpoint/2010/main" val="14358831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F18980D-A838-4887-B2E1-6AB30147E453}" type="slidenum">
              <a:rPr lang="zh-CN" altLang="en-US" smtClean="0"/>
              <a:t>27</a:t>
            </a:fld>
            <a:endParaRPr lang="zh-CN" altLang="en-US"/>
          </a:p>
        </p:txBody>
      </p:sp>
    </p:spTree>
    <p:extLst>
      <p:ext uri="{BB962C8B-B14F-4D97-AF65-F5344CB8AC3E}">
        <p14:creationId xmlns:p14="http://schemas.microsoft.com/office/powerpoint/2010/main" val="16201060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GB" altLang="zh-CN" sz="1800" kern="800" dirty="0">
                <a:effectLst/>
                <a:latin typeface="Times New Roman" panose="02020603050405020304" pitchFamily="18" charset="0"/>
                <a:ea typeface="宋体" panose="02010600030101010101" pitchFamily="2" charset="-122"/>
              </a:rPr>
              <a:t>a critical measure is to knob the RF frequency to match the beam path length.</a:t>
            </a:r>
            <a:endParaRPr lang="zh-CN" altLang="en-US" dirty="0"/>
          </a:p>
        </p:txBody>
      </p:sp>
      <p:sp>
        <p:nvSpPr>
          <p:cNvPr id="4" name="灯片编号占位符 3"/>
          <p:cNvSpPr>
            <a:spLocks noGrp="1"/>
          </p:cNvSpPr>
          <p:nvPr>
            <p:ph type="sldNum" sz="quarter" idx="5"/>
          </p:nvPr>
        </p:nvSpPr>
        <p:spPr/>
        <p:txBody>
          <a:bodyPr/>
          <a:lstStyle/>
          <a:p>
            <a:fld id="{6F18980D-A838-4887-B2E1-6AB30147E453}" type="slidenum">
              <a:rPr lang="zh-CN" altLang="en-US" smtClean="0"/>
              <a:t>28</a:t>
            </a:fld>
            <a:endParaRPr lang="zh-CN" altLang="en-US"/>
          </a:p>
        </p:txBody>
      </p:sp>
    </p:spTree>
    <p:extLst>
      <p:ext uri="{BB962C8B-B14F-4D97-AF65-F5344CB8AC3E}">
        <p14:creationId xmlns:p14="http://schemas.microsoft.com/office/powerpoint/2010/main" val="5645465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just"/>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Beam Stability is a fundamental topic for the light source.</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en-US" altLang="zh-CN" sz="1800" kern="100" dirty="0">
                <a:effectLst/>
                <a:highlight>
                  <a:srgbClr val="FFFF00"/>
                </a:highlight>
                <a:latin typeface="等线" panose="02010600030101010101" pitchFamily="2" charset="-122"/>
                <a:ea typeface="等线" panose="02010600030101010101" pitchFamily="2" charset="-122"/>
                <a:cs typeface="Times New Roman" panose="02020603050405020304" pitchFamily="18" charset="0"/>
              </a:rPr>
              <a:t>Prior</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 to June</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2025, both accelerator and beamline commissioning were affected by low</a:t>
            </a:r>
            <a:r>
              <a:rPr lang="zh-CN" altLang="zh-CN" sz="1800" kern="100" dirty="0">
                <a:effectLst/>
                <a:latin typeface="等线" panose="02010600030101010101" pitchFamily="2" charset="-122"/>
                <a:ea typeface="MS Gothic" panose="020B0609070205080204" pitchFamily="49" charset="-128"/>
                <a:cs typeface="MS Gothic" panose="020B0609070205080204" pitchFamily="49" charset="-128"/>
              </a:rPr>
              <a:t>‑</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frequency beam fluctuations around 2</a:t>
            </a:r>
            <a:r>
              <a:rPr lang="zh-CN" altLang="zh-CN" sz="1800" kern="100" dirty="0">
                <a:effectLst/>
                <a:latin typeface="等线" panose="02010600030101010101" pitchFamily="2" charset="-122"/>
                <a:ea typeface="等线" panose="02010600030101010101" pitchFamily="2" charset="-122"/>
                <a:cs typeface="等线" panose="02010600030101010101" pitchFamily="2" charset="-122"/>
              </a:rPr>
              <a:t>–</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3</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Hz. A comprehensive investigation identified the power supplies for the slow correctors as the main source. After resolving this issue, beam motion was reduced to below 20% of the beam size.</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CB2587-2BFA-4E91-9C16-4036C42BB6A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9927524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In December</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2025, we began operating the fast orbit feedback system. With FOFB on, the beam fluctuation amplitude was further reduced to below 10% of the beam size at the ID locations.</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CB2587-2BFA-4E91-9C16-4036C42BB6A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662478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Multiple rounds of BBA were carried out, meeting the precision requirements for orbit correction and lattice calibration. Orbit stability plays a critical role in ensuring the reproducibility of BBA measurement results. After the low</a:t>
            </a:r>
            <a:r>
              <a:rPr lang="zh-CN" altLang="zh-CN" sz="1800" kern="100" dirty="0">
                <a:effectLst/>
                <a:latin typeface="等线" panose="02010600030101010101" pitchFamily="2" charset="-122"/>
                <a:ea typeface="MS Gothic" panose="020B0609070205080204" pitchFamily="49" charset="-128"/>
                <a:cs typeface="MS Gothic" panose="020B0609070205080204" pitchFamily="49" charset="-128"/>
              </a:rPr>
              <a:t>‑</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frequency beam fluctuations were resolved in August</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2025, the proportion of BPMs achieving reproducibility of better than 30</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a:t>
            </a:r>
            <a:r>
              <a:rPr lang="zh-CN" altLang="zh-CN" sz="1800" kern="100" dirty="0">
                <a:effectLst/>
                <a:latin typeface="等线" panose="02010600030101010101" pitchFamily="2" charset="-122"/>
                <a:ea typeface="等线" panose="02010600030101010101" pitchFamily="2" charset="-122"/>
                <a:cs typeface="等线" panose="02010600030101010101" pitchFamily="2" charset="-122"/>
              </a:rPr>
              <a:t>μ</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m increased from less than 40% to over 80%.</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CB2587-2BFA-4E91-9C16-4036C42BB6A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982570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With BBA iterated, we achieved reduced RMS closed orbit. </a:t>
            </a:r>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CB2587-2BFA-4E91-9C16-4036C42BB6A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2424346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F18980D-A838-4887-B2E1-6AB30147E453}" type="slidenum">
              <a:rPr lang="zh-CN" altLang="en-US" smtClean="0"/>
              <a:t>13</a:t>
            </a:fld>
            <a:endParaRPr lang="zh-CN" altLang="en-US"/>
          </a:p>
        </p:txBody>
      </p:sp>
    </p:spTree>
    <p:extLst>
      <p:ext uri="{BB962C8B-B14F-4D97-AF65-F5344CB8AC3E}">
        <p14:creationId xmlns:p14="http://schemas.microsoft.com/office/powerpoint/2010/main" val="992549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kern="100" dirty="0">
                <a:effectLst/>
                <a:latin typeface="等线" panose="02010600030101010101" pitchFamily="2" charset="-122"/>
                <a:ea typeface="等线" panose="02010600030101010101" pitchFamily="2" charset="-122"/>
                <a:cs typeface="Times New Roman" panose="02020603050405020304" pitchFamily="18" charset="0"/>
              </a:rPr>
              <a:t>Currently, the RMS closed orbit is 70–80</a:t>
            </a:r>
            <a:r>
              <a:rPr lang="en-US" altLang="zh-CN" sz="1200" kern="100" dirty="0">
                <a:effectLst/>
                <a:latin typeface="Times New Roman" panose="02020603050405020304" pitchFamily="18" charset="0"/>
                <a:ea typeface="等线" panose="02010600030101010101" pitchFamily="2" charset="-122"/>
                <a:cs typeface="Times New Roman" panose="02020603050405020304" pitchFamily="18" charset="0"/>
              </a:rPr>
              <a:t> </a:t>
            </a:r>
            <a:r>
              <a:rPr lang="zh-CN" altLang="zh-CN" sz="1200" kern="100" dirty="0">
                <a:effectLst/>
                <a:latin typeface="等线" panose="02010600030101010101" pitchFamily="2" charset="-122"/>
                <a:ea typeface="等线" panose="02010600030101010101" pitchFamily="2" charset="-122"/>
                <a:cs typeface="等线" panose="02010600030101010101" pitchFamily="2" charset="-122"/>
              </a:rPr>
              <a:t>μ</a:t>
            </a:r>
            <a:r>
              <a:rPr lang="en-US" altLang="zh-CN" sz="1200" kern="100" dirty="0">
                <a:effectLst/>
                <a:latin typeface="等线" panose="02010600030101010101" pitchFamily="2" charset="-122"/>
                <a:ea typeface="等线" panose="02010600030101010101" pitchFamily="2" charset="-122"/>
                <a:cs typeface="Times New Roman" panose="02020603050405020304" pitchFamily="18" charset="0"/>
              </a:rPr>
              <a:t>m, with all BPM readings within </a:t>
            </a:r>
            <a:r>
              <a:rPr lang="zh-CN" altLang="zh-CN" sz="1200" kern="100" dirty="0">
                <a:effectLst/>
                <a:latin typeface="等线" panose="02010600030101010101" pitchFamily="2" charset="-122"/>
                <a:ea typeface="等线" panose="02010600030101010101" pitchFamily="2" charset="-122"/>
                <a:cs typeface="等线" panose="02010600030101010101" pitchFamily="2" charset="-122"/>
              </a:rPr>
              <a:t>±</a:t>
            </a:r>
            <a:r>
              <a:rPr lang="en-US" altLang="zh-CN" sz="1200" kern="100" dirty="0">
                <a:effectLst/>
                <a:latin typeface="等线" panose="02010600030101010101" pitchFamily="2" charset="-122"/>
                <a:ea typeface="等线" panose="02010600030101010101" pitchFamily="2" charset="-122"/>
                <a:cs typeface="Times New Roman" panose="02020603050405020304" pitchFamily="18" charset="0"/>
              </a:rPr>
              <a:t>0.4</a:t>
            </a:r>
            <a:r>
              <a:rPr lang="en-US" altLang="zh-CN" sz="1200" kern="100" dirty="0">
                <a:effectLst/>
                <a:latin typeface="Times New Roman" panose="02020603050405020304" pitchFamily="18" charset="0"/>
                <a:ea typeface="等线" panose="02010600030101010101" pitchFamily="2" charset="-122"/>
                <a:cs typeface="Times New Roman" panose="02020603050405020304" pitchFamily="18" charset="0"/>
              </a:rPr>
              <a:t> </a:t>
            </a:r>
            <a:r>
              <a:rPr lang="en-US" altLang="zh-CN" sz="1200" kern="100" dirty="0">
                <a:effectLst/>
                <a:latin typeface="等线" panose="02010600030101010101" pitchFamily="2" charset="-122"/>
                <a:ea typeface="等线" panose="02010600030101010101" pitchFamily="2" charset="-122"/>
                <a:cs typeface="Times New Roman" panose="02020603050405020304" pitchFamily="18" charset="0"/>
              </a:rPr>
              <a:t>mm except at two locations where orbit bumps are </a:t>
            </a:r>
            <a:r>
              <a:rPr lang="en-US" altLang="zh-CN" sz="1200" kern="100" dirty="0">
                <a:effectLst/>
                <a:highlight>
                  <a:srgbClr val="FFFF00"/>
                </a:highlight>
                <a:latin typeface="等线" panose="02010600030101010101" pitchFamily="2" charset="-122"/>
                <a:ea typeface="等线" panose="02010600030101010101" pitchFamily="2" charset="-122"/>
                <a:cs typeface="Times New Roman" panose="02020603050405020304" pitchFamily="18" charset="0"/>
              </a:rPr>
              <a:t>intentionally</a:t>
            </a:r>
            <a:r>
              <a:rPr lang="en-US" altLang="zh-CN" sz="1200" kern="100" dirty="0">
                <a:effectLst/>
                <a:latin typeface="等线" panose="02010600030101010101" pitchFamily="2" charset="-122"/>
                <a:ea typeface="等线" panose="02010600030101010101" pitchFamily="2" charset="-122"/>
                <a:cs typeface="Times New Roman" panose="02020603050405020304" pitchFamily="18" charset="0"/>
              </a:rPr>
              <a:t> applied for beam loss control and lifetime optimization.</a:t>
            </a:r>
            <a:endParaRPr lang="zh-CN" altLang="zh-CN" sz="12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CB2587-2BFA-4E91-9C16-4036C42BB6A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899349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From March</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2025 to the present, we have performed five rounds of orbit and optics correction iterations based on response matrix measurements and LOCO analysis. Beyond optimizing parameter settings, we introduced an updated AT lattice model that better captures cross</a:t>
            </a:r>
            <a:r>
              <a:rPr lang="zh-CN" altLang="zh-CN" sz="1800" kern="100" dirty="0">
                <a:effectLst/>
                <a:latin typeface="等线" panose="02010600030101010101" pitchFamily="2" charset="-122"/>
                <a:ea typeface="MS Gothic" panose="020B0609070205080204" pitchFamily="49" charset="-128"/>
                <a:cs typeface="MS Gothic" panose="020B0609070205080204" pitchFamily="49" charset="-128"/>
              </a:rPr>
              <a:t>‑</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talk effects, and we used </a:t>
            </a:r>
            <a:r>
              <a:rPr lang="en-US" altLang="zh-CN" sz="1800" kern="100" dirty="0" err="1">
                <a:effectLst/>
                <a:latin typeface="等线" panose="02010600030101010101" pitchFamily="2" charset="-122"/>
                <a:ea typeface="等线" panose="02010600030101010101" pitchFamily="2" charset="-122"/>
                <a:cs typeface="Times New Roman" panose="02020603050405020304" pitchFamily="18" charset="0"/>
              </a:rPr>
              <a:t>sextupole</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 movers to enhance correction outcomes. As a result, we achieved an RMS beta beating of less than 2% and an RMS dispersion deviation of below 2</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mm.</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CB2587-2BFA-4E91-9C16-4036C42BB6A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4039636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The beam current commissioning progressed in two stages. Initially, we operated with 500</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MHz cavities only</a:t>
            </a:r>
            <a:r>
              <a:rPr lang="zh-CN" altLang="zh-CN" sz="1800" kern="100" dirty="0">
                <a:effectLst/>
                <a:latin typeface="等线" panose="02010600030101010101" pitchFamily="2" charset="-122"/>
                <a:ea typeface="等线" panose="02010600030101010101" pitchFamily="2" charset="-122"/>
                <a:cs typeface="等线" panose="02010600030101010101" pitchFamily="2" charset="-122"/>
              </a:rPr>
              <a:t>—</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two normal</a:t>
            </a:r>
            <a:r>
              <a:rPr lang="zh-CN" altLang="zh-CN" sz="1800" kern="100" dirty="0">
                <a:effectLst/>
                <a:latin typeface="等线" panose="02010600030101010101" pitchFamily="2" charset="-122"/>
                <a:ea typeface="MS Gothic" panose="020B0609070205080204" pitchFamily="49" charset="-128"/>
                <a:cs typeface="MS Gothic" panose="020B0609070205080204" pitchFamily="49" charset="-128"/>
              </a:rPr>
              <a:t>‑</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conducting seven</a:t>
            </a:r>
            <a:r>
              <a:rPr lang="zh-CN" altLang="zh-CN" sz="1800" kern="100" dirty="0">
                <a:effectLst/>
                <a:latin typeface="等线" panose="02010600030101010101" pitchFamily="2" charset="-122"/>
                <a:ea typeface="MS Gothic" panose="020B0609070205080204" pitchFamily="49" charset="-128"/>
                <a:cs typeface="MS Gothic" panose="020B0609070205080204" pitchFamily="49" charset="-128"/>
              </a:rPr>
              <a:t>‑</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cell cavities and one superconducting cavity—which faced constraints in RF power and bunch length. When the double-frequency RF system became available, a short time later, we reached the first 100</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mA on September</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12, 2025, and the first 150</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mA on March</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7, 2026. </a:t>
            </a:r>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CB2587-2BFA-4E91-9C16-4036C42BB6A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1354311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kern="100" dirty="0">
                <a:effectLst/>
                <a:latin typeface="等线" panose="02010600030101010101" pitchFamily="2" charset="-122"/>
                <a:ea typeface="等线" panose="02010600030101010101" pitchFamily="2" charset="-122"/>
                <a:cs typeface="Times New Roman" panose="02020603050405020304" pitchFamily="18" charset="0"/>
              </a:rPr>
              <a:t>The double-frequency RF system allows us to achieve nearly ideal flat bunch distribution at arbitrary beam current.</a:t>
            </a:r>
            <a:endParaRPr lang="zh-CN" altLang="zh-CN" sz="12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CB2587-2BFA-4E91-9C16-4036C42BB6A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0647957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After more than 200</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A</a:t>
            </a:r>
            <a:r>
              <a:rPr lang="zh-CN" altLang="zh-CN" sz="1800" kern="100" dirty="0">
                <a:effectLst/>
                <a:latin typeface="等线" panose="02010600030101010101" pitchFamily="2" charset="-122"/>
                <a:ea typeface="等线" panose="02010600030101010101" pitchFamily="2" charset="-122"/>
                <a:cs typeface="等线" panose="02010600030101010101" pitchFamily="2" charset="-122"/>
              </a:rPr>
              <a:t>·</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h of vacuum conditioning, the beam lifetime is now about one hour at 100</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mA, primarily limited by </a:t>
            </a:r>
            <a:r>
              <a:rPr lang="en-US" altLang="zh-CN" sz="1800" kern="100" dirty="0" err="1">
                <a:effectLst/>
                <a:latin typeface="等线" panose="02010600030101010101" pitchFamily="2" charset="-122"/>
                <a:ea typeface="等线" panose="02010600030101010101" pitchFamily="2" charset="-122"/>
                <a:cs typeface="Times New Roman" panose="02020603050405020304" pitchFamily="18" charset="0"/>
              </a:rPr>
              <a:t>Touschek</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 effects. Beam lifetime has been effectively improved using the harmonic cavity and a local bump in the R18 arc region.</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CB2587-2BFA-4E91-9C16-4036C42BB6A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63102688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A long-standing issue that has troubled us, “smaller orbit, smaller DA”, was recently resolved with the local bump in R18. This local bump also greatly reduced injection beam loss. Dynamic aperture is measured using pre</a:t>
            </a:r>
            <a:r>
              <a:rPr lang="zh-CN" altLang="zh-CN" sz="1800" kern="100" dirty="0">
                <a:effectLst/>
                <a:latin typeface="等线" panose="02010600030101010101" pitchFamily="2" charset="-122"/>
                <a:ea typeface="MS Gothic" panose="020B0609070205080204" pitchFamily="49" charset="-128"/>
                <a:cs typeface="MS Gothic" panose="020B0609070205080204" pitchFamily="49" charset="-128"/>
              </a:rPr>
              <a:t>‑</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dump kickers with a 4.5</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a:t>
            </a:r>
            <a:r>
              <a:rPr lang="zh-CN" altLang="zh-CN" sz="1800" kern="100" dirty="0">
                <a:effectLst/>
                <a:latin typeface="等线" panose="02010600030101010101" pitchFamily="2" charset="-122"/>
                <a:ea typeface="等线" panose="02010600030101010101" pitchFamily="2" charset="-122"/>
                <a:cs typeface="等线" panose="02010600030101010101" pitchFamily="2" charset="-122"/>
              </a:rPr>
              <a:t>μ</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s pulse or injection/extraction kickers with 4</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ns or 10</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ns pulses, combined with bunch</a:t>
            </a:r>
            <a:r>
              <a:rPr lang="zh-CN" altLang="zh-CN" sz="1800" kern="100" dirty="0">
                <a:effectLst/>
                <a:latin typeface="等线" panose="02010600030101010101" pitchFamily="2" charset="-122"/>
                <a:ea typeface="MS Gothic" panose="020B0609070205080204" pitchFamily="49" charset="-128"/>
                <a:cs typeface="MS Gothic" panose="020B0609070205080204" pitchFamily="49" charset="-128"/>
              </a:rPr>
              <a:t>‑</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by</a:t>
            </a:r>
            <a:r>
              <a:rPr lang="zh-CN" altLang="zh-CN" sz="1800" kern="100" dirty="0">
                <a:effectLst/>
                <a:latin typeface="等线" panose="02010600030101010101" pitchFamily="2" charset="-122"/>
                <a:ea typeface="MS Gothic" panose="020B0609070205080204" pitchFamily="49" charset="-128"/>
                <a:cs typeface="MS Gothic" panose="020B0609070205080204" pitchFamily="49" charset="-128"/>
              </a:rPr>
              <a:t>‑</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bunch or turn</a:t>
            </a:r>
            <a:r>
              <a:rPr lang="zh-CN" altLang="zh-CN" sz="1800" kern="100" dirty="0">
                <a:effectLst/>
                <a:latin typeface="等线" panose="02010600030101010101" pitchFamily="2" charset="-122"/>
                <a:ea typeface="MS Gothic" panose="020B0609070205080204" pitchFamily="49" charset="-128"/>
                <a:cs typeface="MS Gothic" panose="020B0609070205080204" pitchFamily="49" charset="-128"/>
              </a:rPr>
              <a:t>‑</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by</a:t>
            </a:r>
            <a:r>
              <a:rPr lang="zh-CN" altLang="zh-CN" sz="1800" kern="100" dirty="0">
                <a:effectLst/>
                <a:latin typeface="等线" panose="02010600030101010101" pitchFamily="2" charset="-122"/>
                <a:ea typeface="MS Gothic" panose="020B0609070205080204" pitchFamily="49" charset="-128"/>
                <a:cs typeface="MS Gothic" panose="020B0609070205080204" pitchFamily="49" charset="-128"/>
              </a:rPr>
              <a:t>‑</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turn data acquisition.</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CB2587-2BFA-4E91-9C16-4036C42BB6A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91411845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The swap</a:t>
            </a:r>
            <a:r>
              <a:rPr lang="zh-CN" altLang="zh-CN" sz="1800" kern="100" dirty="0">
                <a:effectLst/>
                <a:latin typeface="等线" panose="02010600030101010101" pitchFamily="2" charset="-122"/>
                <a:ea typeface="MS Gothic" panose="020B0609070205080204" pitchFamily="49" charset="-128"/>
                <a:cs typeface="MS Gothic" panose="020B0609070205080204" pitchFamily="49" charset="-128"/>
              </a:rPr>
              <a:t>‑</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out injection scheme based on high</a:t>
            </a:r>
            <a:r>
              <a:rPr lang="zh-CN" altLang="zh-CN" sz="1800" kern="100" dirty="0">
                <a:effectLst/>
                <a:latin typeface="等线" panose="02010600030101010101" pitchFamily="2" charset="-122"/>
                <a:ea typeface="MS Gothic" panose="020B0609070205080204" pitchFamily="49" charset="-128"/>
                <a:cs typeface="MS Gothic" panose="020B0609070205080204" pitchFamily="49" charset="-128"/>
              </a:rPr>
              <a:t>‑</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energy accumulation in the booster has been adopted. The bottleneck of the whole injection process is the beam transmission efficiency from the booster to the storage ring. This efficiency gradually increased to about 90%, especially after applying the local bump in the R18 arc region. For the timing mode with 63 bunches uniformly filled in the ring, a maximum beam current of about 100</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mA has been achieved.</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CB2587-2BFA-4E91-9C16-4036C42BB6A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47219441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All ID orbit feed</a:t>
            </a:r>
            <a:r>
              <a:rPr lang="zh-CN" altLang="zh-CN" sz="1800" kern="100" dirty="0">
                <a:effectLst/>
                <a:latin typeface="等线" panose="02010600030101010101" pitchFamily="2" charset="-122"/>
                <a:ea typeface="MS Gothic" panose="020B0609070205080204" pitchFamily="49" charset="-128"/>
                <a:cs typeface="MS Gothic" panose="020B0609070205080204" pitchFamily="49" charset="-128"/>
              </a:rPr>
              <a:t>‑</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forward systems are operating stably, effectively compensating for changes in global closed orbit caused by ID gap variations. In</a:t>
            </a:r>
            <a:r>
              <a:rPr lang="zh-CN" altLang="zh-CN" sz="1800" kern="100" dirty="0">
                <a:effectLst/>
                <a:latin typeface="等线" panose="02010600030101010101" pitchFamily="2" charset="-122"/>
                <a:ea typeface="MS Gothic" panose="020B0609070205080204" pitchFamily="49" charset="-128"/>
                <a:cs typeface="MS Gothic" panose="020B0609070205080204" pitchFamily="49" charset="-128"/>
              </a:rPr>
              <a:t>‑</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vacuum ID magnetic alignment has been performed using either local bumps at the ID location or ID girder alignment. A U</a:t>
            </a:r>
            <a:r>
              <a:rPr lang="zh-CN" altLang="zh-CN" sz="1800" kern="100" dirty="0">
                <a:effectLst/>
                <a:latin typeface="等线" panose="02010600030101010101" pitchFamily="2" charset="-122"/>
                <a:ea typeface="MS Gothic" panose="020B0609070205080204" pitchFamily="49" charset="-128"/>
                <a:cs typeface="MS Gothic" panose="020B0609070205080204" pitchFamily="49" charset="-128"/>
              </a:rPr>
              <a:t>₀</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 feed</a:t>
            </a:r>
            <a:r>
              <a:rPr lang="zh-CN" altLang="zh-CN" sz="1800" kern="100" dirty="0">
                <a:effectLst/>
                <a:latin typeface="等线" panose="02010600030101010101" pitchFamily="2" charset="-122"/>
                <a:ea typeface="MS Gothic" panose="020B0609070205080204" pitchFamily="49" charset="-128"/>
                <a:cs typeface="MS Gothic" panose="020B0609070205080204" pitchFamily="49" charset="-128"/>
              </a:rPr>
              <a:t>‑</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forward system is under development, to control significant changes in beam synchronous phase and bunch lengthening induced by U</a:t>
            </a:r>
            <a:r>
              <a:rPr lang="zh-CN" altLang="zh-CN" sz="1800" kern="100" dirty="0">
                <a:effectLst/>
                <a:latin typeface="等线" panose="02010600030101010101" pitchFamily="2" charset="-122"/>
                <a:ea typeface="MS Gothic" panose="020B0609070205080204" pitchFamily="49" charset="-128"/>
                <a:cs typeface="MS Gothic" panose="020B0609070205080204" pitchFamily="49" charset="-128"/>
              </a:rPr>
              <a:t>₀</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 variations from ID gap changes.</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CB2587-2BFA-4E91-9C16-4036C42BB6A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327422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Here shows the key milestones of the HEPS storage ring commissioning. The ring commissioning began on July</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23,</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2024, and we passed the accelerator performance test on September</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29,</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2025</a:t>
            </a:r>
            <a:r>
              <a:rPr lang="zh-CN" altLang="zh-CN" sz="1800" kern="100" dirty="0">
                <a:effectLst/>
                <a:latin typeface="等线" panose="02010600030101010101" pitchFamily="2" charset="-122"/>
                <a:ea typeface="等线" panose="02010600030101010101" pitchFamily="2" charset="-122"/>
                <a:cs typeface="等线" panose="02010600030101010101" pitchFamily="2" charset="-122"/>
              </a:rPr>
              <a:t>—</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a total time of 14 months, including shutdowns for equipment installation in between.</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CB2587-2BFA-4E91-9C16-4036C42BB6A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62850628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F18980D-A838-4887-B2E1-6AB30147E453}" type="slidenum">
              <a:rPr lang="zh-CN" altLang="en-US" smtClean="0"/>
              <a:t>54</a:t>
            </a:fld>
            <a:endParaRPr lang="zh-CN" altLang="en-US"/>
          </a:p>
        </p:txBody>
      </p:sp>
    </p:spTree>
    <p:extLst>
      <p:ext uri="{BB962C8B-B14F-4D97-AF65-F5344CB8AC3E}">
        <p14:creationId xmlns:p14="http://schemas.microsoft.com/office/powerpoint/2010/main" val="8513614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Now, about one and a half years later, installation of nearly all accelerator and beamline equipment has been completed. We have conducted eight rounds of accelerator commissioning, supporting beamline commissioning and initial user experiments.</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CB2587-2BFA-4E91-9C16-4036C42BB6A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5327592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F18980D-A838-4887-B2E1-6AB30147E453}" type="slidenum">
              <a:rPr lang="zh-CN" altLang="en-US" smtClean="0"/>
              <a:t>57</a:t>
            </a:fld>
            <a:endParaRPr lang="zh-CN" altLang="en-US"/>
          </a:p>
        </p:txBody>
      </p:sp>
    </p:spTree>
    <p:extLst>
      <p:ext uri="{BB962C8B-B14F-4D97-AF65-F5344CB8AC3E}">
        <p14:creationId xmlns:p14="http://schemas.microsoft.com/office/powerpoint/2010/main" val="12039311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Two major shutdowns took place in 2025, totally about 130 days. The first shutdown, from February</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5 to March</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22, focused on installing most insertion devices, performing fine global alignment, and installing the beam dump kicker. The second shutdown, from May</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20 to August</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9, focused on installing the 166</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MHz and 500</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MHz superconducting RF cavities, installing the fourth collimator, performing fine alignment of the booster, and installing the remaining insertion devices.</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CB2587-2BFA-4E91-9C16-4036C42BB6A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822716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During the same first long shutdown, within a 40</a:t>
            </a:r>
            <a:r>
              <a:rPr lang="zh-CN" altLang="zh-CN" sz="1800" kern="100" dirty="0">
                <a:effectLst/>
                <a:latin typeface="等线" panose="02010600030101010101" pitchFamily="2" charset="-122"/>
                <a:ea typeface="MS Gothic" panose="020B0609070205080204" pitchFamily="49" charset="-128"/>
                <a:cs typeface="MS Gothic" panose="020B0609070205080204" pitchFamily="49" charset="-128"/>
              </a:rPr>
              <a:t>‑</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day period, we completed the in</a:t>
            </a:r>
            <a:r>
              <a:rPr lang="zh-CN" altLang="zh-CN" sz="1800" kern="100" dirty="0">
                <a:effectLst/>
                <a:latin typeface="等线" panose="02010600030101010101" pitchFamily="2" charset="-122"/>
                <a:ea typeface="MS Gothic" panose="020B0609070205080204" pitchFamily="49" charset="-128"/>
                <a:cs typeface="MS Gothic" panose="020B0609070205080204" pitchFamily="49" charset="-128"/>
              </a:rPr>
              <a:t>‑</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tunnel installation and conditioning of 11 insertion devices, including one IAU, four IVUs, five CPMUs, and one AK. This involved alignment, vacuum connection, vacuum baking, water and liquid</a:t>
            </a:r>
            <a:r>
              <a:rPr lang="zh-CN" altLang="zh-CN" sz="1800" kern="100" dirty="0">
                <a:effectLst/>
                <a:latin typeface="等线" panose="02010600030101010101" pitchFamily="2" charset="-122"/>
                <a:ea typeface="MS Gothic" panose="020B0609070205080204" pitchFamily="49" charset="-128"/>
                <a:cs typeface="MS Gothic" panose="020B0609070205080204" pitchFamily="49" charset="-128"/>
              </a:rPr>
              <a:t>‑</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nitrogen line connection, post</a:t>
            </a:r>
            <a:r>
              <a:rPr lang="zh-CN" altLang="zh-CN" sz="1800" kern="100" dirty="0">
                <a:effectLst/>
                <a:latin typeface="等线" panose="02010600030101010101" pitchFamily="2" charset="-122"/>
                <a:ea typeface="MS Gothic" panose="020B0609070205080204" pitchFamily="49" charset="-128"/>
                <a:cs typeface="MS Gothic" panose="020B0609070205080204" pitchFamily="49" charset="-128"/>
              </a:rPr>
              <a:t>‑</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baking alignment recheck, testing of feed</a:t>
            </a:r>
            <a:r>
              <a:rPr lang="zh-CN" altLang="zh-CN" sz="1800" kern="100" dirty="0">
                <a:effectLst/>
                <a:latin typeface="等线" panose="02010600030101010101" pitchFamily="2" charset="-122"/>
                <a:ea typeface="MS Gothic" panose="020B0609070205080204" pitchFamily="49" charset="-128"/>
                <a:cs typeface="MS Gothic" panose="020B0609070205080204" pitchFamily="49" charset="-128"/>
              </a:rPr>
              <a:t>‑</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forward coils and long coils, and commissioning of the motion control system.</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fld id="{DECB2587-2BFA-4E91-9C16-4036C42BB6A9}" type="slidenum">
              <a:rPr lang="zh-CN" altLang="en-US" smtClean="0"/>
              <a:t>18</a:t>
            </a:fld>
            <a:endParaRPr lang="zh-CN" altLang="en-US"/>
          </a:p>
        </p:txBody>
      </p:sp>
    </p:spTree>
    <p:extLst>
      <p:ext uri="{BB962C8B-B14F-4D97-AF65-F5344CB8AC3E}">
        <p14:creationId xmlns:p14="http://schemas.microsoft.com/office/powerpoint/2010/main" val="28294390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During the second long shutdown, we installed and conditioned the remaining two insertion devices—one additional CPMU and one Mango wiggler. Notably, during this shutdown, we also removed CPMU22.8 from the tunnel, returned it to the laboratory for modification to increase the maximum gap by 10</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mm, retested it, reinstalled it in the tunnel.</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fld id="{DECB2587-2BFA-4E91-9C16-4036C42BB6A9}" type="slidenum">
              <a:rPr lang="zh-CN" altLang="en-US" smtClean="0"/>
              <a:t>19</a:t>
            </a:fld>
            <a:endParaRPr lang="zh-CN" altLang="en-US"/>
          </a:p>
        </p:txBody>
      </p:sp>
    </p:spTree>
    <p:extLst>
      <p:ext uri="{BB962C8B-B14F-4D97-AF65-F5344CB8AC3E}">
        <p14:creationId xmlns:p14="http://schemas.microsoft.com/office/powerpoint/2010/main" val="14344320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Laboratory testing and installation of RF cavities were a major focus in 2025. All five 166</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MHz SRF cavities were assembled and passed horizontal tests by June</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2025. The excellent performance observed during vertical tests was well preserved in the horizontal tests. HOM impedance measurements were in line with design expectations, demonstrating heavy damping.</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fld id="{DECB2587-2BFA-4E91-9C16-4036C42BB6A9}" type="slidenum">
              <a:rPr lang="zh-CN" altLang="en-US" smtClean="0"/>
              <a:t>20</a:t>
            </a:fld>
            <a:endParaRPr lang="zh-CN" altLang="en-US"/>
          </a:p>
        </p:txBody>
      </p:sp>
    </p:spTree>
    <p:extLst>
      <p:ext uri="{BB962C8B-B14F-4D97-AF65-F5344CB8AC3E}">
        <p14:creationId xmlns:p14="http://schemas.microsoft.com/office/powerpoint/2010/main" val="18354853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During the second long shutdown, we completed installation and conditioning of the six SRF cavities. An integrated schedule was developed, monitored, and updated on a daily basis over 81 days. This included removal of the two normal</a:t>
            </a:r>
            <a:r>
              <a:rPr lang="zh-CN" altLang="zh-CN" sz="1800" kern="100" dirty="0">
                <a:effectLst/>
                <a:latin typeface="等线" panose="02010600030101010101" pitchFamily="2" charset="-122"/>
                <a:ea typeface="MS Gothic" panose="020B0609070205080204" pitchFamily="49" charset="-128"/>
                <a:cs typeface="MS Gothic" panose="020B0609070205080204" pitchFamily="49" charset="-128"/>
              </a:rPr>
              <a:t>‑</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conducting cavities, transport and installation of the six SRF cavities, first cooldown of all seven SRF cavities over 11 days, and RF conditioning and performance checks over three days. Currently, both the booster and storage ring RF systems are in their nominal setup and fully operational.</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fld id="{DECB2587-2BFA-4E91-9C16-4036C42BB6A9}" type="slidenum">
              <a:rPr lang="zh-CN" altLang="en-US" smtClean="0"/>
              <a:t>21</a:t>
            </a:fld>
            <a:endParaRPr lang="zh-CN" altLang="en-US"/>
          </a:p>
        </p:txBody>
      </p:sp>
    </p:spTree>
    <p:extLst>
      <p:ext uri="{BB962C8B-B14F-4D97-AF65-F5344CB8AC3E}">
        <p14:creationId xmlns:p14="http://schemas.microsoft.com/office/powerpoint/2010/main" val="14692430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The accumulated dose has exceeded 200</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A</a:t>
            </a:r>
            <a:r>
              <a:rPr lang="zh-CN" altLang="zh-CN" sz="1800" kern="100" dirty="0">
                <a:effectLst/>
                <a:latin typeface="等线" panose="02010600030101010101" pitchFamily="2" charset="-122"/>
                <a:ea typeface="等线" panose="02010600030101010101" pitchFamily="2" charset="-122"/>
                <a:cs typeface="等线" panose="02010600030101010101" pitchFamily="2" charset="-122"/>
              </a:rPr>
              <a:t>·</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h, accompanied by steady progress in vacuum conditioning. The normalized total beam lifetime has improved by three orders of magnitude.</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fld id="{DECB2587-2BFA-4E91-9C16-4036C42BB6A9}" type="slidenum">
              <a:rPr lang="zh-CN" altLang="en-US" smtClean="0"/>
              <a:t>22</a:t>
            </a:fld>
            <a:endParaRPr lang="zh-CN" altLang="en-US"/>
          </a:p>
        </p:txBody>
      </p:sp>
    </p:spTree>
    <p:extLst>
      <p:ext uri="{BB962C8B-B14F-4D97-AF65-F5344CB8AC3E}">
        <p14:creationId xmlns:p14="http://schemas.microsoft.com/office/powerpoint/2010/main" val="93695095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tiff"/><Relationship Id="rId5" Type="http://schemas.openxmlformats.org/officeDocument/2006/relationships/image" Target="../media/image6.png"/><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8.tiff"/><Relationship Id="rId2" Type="http://schemas.openxmlformats.org/officeDocument/2006/relationships/image" Target="../media/image14.png"/><Relationship Id="rId1" Type="http://schemas.openxmlformats.org/officeDocument/2006/relationships/slideMaster" Target="../slideMasters/slideMaster2.xml"/><Relationship Id="rId6" Type="http://schemas.openxmlformats.org/officeDocument/2006/relationships/image" Target="../media/image17.tiff"/><Relationship Id="rId5" Type="http://schemas.openxmlformats.org/officeDocument/2006/relationships/image" Target="../media/image16.png"/><Relationship Id="rId4" Type="http://schemas.openxmlformats.org/officeDocument/2006/relationships/image" Target="../media/image5.jpe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4.png"/><Relationship Id="rId1" Type="http://schemas.openxmlformats.org/officeDocument/2006/relationships/slideMaster" Target="../slideMasters/slideMaster2.xml"/><Relationship Id="rId5" Type="http://schemas.openxmlformats.org/officeDocument/2006/relationships/image" Target="../media/image17.tiff"/><Relationship Id="rId4" Type="http://schemas.openxmlformats.org/officeDocument/2006/relationships/image" Target="../media/image16.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9.png"/><Relationship Id="rId1" Type="http://schemas.openxmlformats.org/officeDocument/2006/relationships/slideMaster" Target="../slideMasters/slideMaster2.xml"/><Relationship Id="rId6" Type="http://schemas.openxmlformats.org/officeDocument/2006/relationships/image" Target="../media/image17.tiff"/><Relationship Id="rId5" Type="http://schemas.openxmlformats.org/officeDocument/2006/relationships/image" Target="../media/image16.png"/><Relationship Id="rId4" Type="http://schemas.openxmlformats.org/officeDocument/2006/relationships/image" Target="../media/image5.jpe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Master" Target="../slideMasters/slideMaster2.xml"/><Relationship Id="rId5" Type="http://schemas.openxmlformats.org/officeDocument/2006/relationships/image" Target="../media/image18.tiff"/><Relationship Id="rId4" Type="http://schemas.openxmlformats.org/officeDocument/2006/relationships/image" Target="../media/image17.tiff"/></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22.jpeg"/><Relationship Id="rId1" Type="http://schemas.openxmlformats.org/officeDocument/2006/relationships/slideMaster" Target="../slideMasters/slideMaster2.xml"/><Relationship Id="rId6" Type="http://schemas.openxmlformats.org/officeDocument/2006/relationships/image" Target="../media/image17.tiff"/><Relationship Id="rId5" Type="http://schemas.openxmlformats.org/officeDocument/2006/relationships/image" Target="../media/image21.png"/><Relationship Id="rId4" Type="http://schemas.openxmlformats.org/officeDocument/2006/relationships/image" Target="../media/image23.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5.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32.tiff"/><Relationship Id="rId2" Type="http://schemas.openxmlformats.org/officeDocument/2006/relationships/image" Target="../media/image27.png"/><Relationship Id="rId1" Type="http://schemas.openxmlformats.org/officeDocument/2006/relationships/slideMaster" Target="../slideMasters/slideMaster3.xml"/><Relationship Id="rId6" Type="http://schemas.openxmlformats.org/officeDocument/2006/relationships/image" Target="../media/image31.tiff"/><Relationship Id="rId5" Type="http://schemas.openxmlformats.org/officeDocument/2006/relationships/image" Target="../media/image30.png"/><Relationship Id="rId4" Type="http://schemas.openxmlformats.org/officeDocument/2006/relationships/image" Target="../media/image29.jpe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7.png"/><Relationship Id="rId1" Type="http://schemas.openxmlformats.org/officeDocument/2006/relationships/slideMaster" Target="../slideMasters/slideMaster3.xml"/><Relationship Id="rId5" Type="http://schemas.openxmlformats.org/officeDocument/2006/relationships/image" Target="../media/image31.tiff"/><Relationship Id="rId4" Type="http://schemas.openxmlformats.org/officeDocument/2006/relationships/image" Target="../media/image30.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33.png"/><Relationship Id="rId1" Type="http://schemas.openxmlformats.org/officeDocument/2006/relationships/slideMaster" Target="../slideMasters/slideMaster3.xml"/><Relationship Id="rId6" Type="http://schemas.openxmlformats.org/officeDocument/2006/relationships/image" Target="../media/image31.tiff"/><Relationship Id="rId5" Type="http://schemas.openxmlformats.org/officeDocument/2006/relationships/image" Target="../media/image30.png"/><Relationship Id="rId4" Type="http://schemas.openxmlformats.org/officeDocument/2006/relationships/image" Target="../media/image29.jpe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29.jpeg"/><Relationship Id="rId1" Type="http://schemas.openxmlformats.org/officeDocument/2006/relationships/slideMaster" Target="../slideMasters/slideMaster3.xml"/><Relationship Id="rId5" Type="http://schemas.openxmlformats.org/officeDocument/2006/relationships/image" Target="../media/image32.tiff"/><Relationship Id="rId4" Type="http://schemas.openxmlformats.org/officeDocument/2006/relationships/image" Target="../media/image31.tiff"/></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35.jpeg"/><Relationship Id="rId1" Type="http://schemas.openxmlformats.org/officeDocument/2006/relationships/slideMaster" Target="../slideMasters/slideMaster3.xml"/><Relationship Id="rId6" Type="http://schemas.openxmlformats.org/officeDocument/2006/relationships/image" Target="../media/image31.tiff"/><Relationship Id="rId5" Type="http://schemas.openxmlformats.org/officeDocument/2006/relationships/image" Target="../media/image34.png"/><Relationship Id="rId4" Type="http://schemas.openxmlformats.org/officeDocument/2006/relationships/image" Target="../media/image36.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8.pn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32.tiff"/><Relationship Id="rId2" Type="http://schemas.openxmlformats.org/officeDocument/2006/relationships/image" Target="../media/image27.png"/><Relationship Id="rId1" Type="http://schemas.openxmlformats.org/officeDocument/2006/relationships/slideMaster" Target="../slideMasters/slideMaster4.xml"/><Relationship Id="rId6" Type="http://schemas.openxmlformats.org/officeDocument/2006/relationships/image" Target="../media/image31.tiff"/><Relationship Id="rId5" Type="http://schemas.openxmlformats.org/officeDocument/2006/relationships/image" Target="../media/image30.png"/><Relationship Id="rId4" Type="http://schemas.openxmlformats.org/officeDocument/2006/relationships/image" Target="../media/image29.jpe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7.png"/><Relationship Id="rId1" Type="http://schemas.openxmlformats.org/officeDocument/2006/relationships/slideMaster" Target="../slideMasters/slideMaster4.xml"/><Relationship Id="rId5" Type="http://schemas.openxmlformats.org/officeDocument/2006/relationships/image" Target="../media/image31.tiff"/><Relationship Id="rId4" Type="http://schemas.openxmlformats.org/officeDocument/2006/relationships/image" Target="../media/image30.png"/></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33.png"/><Relationship Id="rId1" Type="http://schemas.openxmlformats.org/officeDocument/2006/relationships/slideMaster" Target="../slideMasters/slideMaster4.xml"/><Relationship Id="rId6" Type="http://schemas.openxmlformats.org/officeDocument/2006/relationships/image" Target="../media/image31.tiff"/><Relationship Id="rId5" Type="http://schemas.openxmlformats.org/officeDocument/2006/relationships/image" Target="../media/image30.png"/><Relationship Id="rId4" Type="http://schemas.openxmlformats.org/officeDocument/2006/relationships/image" Target="../media/image29.jpeg"/></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29.jpeg"/><Relationship Id="rId1" Type="http://schemas.openxmlformats.org/officeDocument/2006/relationships/slideMaster" Target="../slideMasters/slideMaster4.xml"/><Relationship Id="rId5" Type="http://schemas.openxmlformats.org/officeDocument/2006/relationships/image" Target="../media/image32.tiff"/><Relationship Id="rId4" Type="http://schemas.openxmlformats.org/officeDocument/2006/relationships/image" Target="../media/image31.tiff"/></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35.jpeg"/><Relationship Id="rId1" Type="http://schemas.openxmlformats.org/officeDocument/2006/relationships/slideMaster" Target="../slideMasters/slideMaster4.xml"/><Relationship Id="rId6" Type="http://schemas.openxmlformats.org/officeDocument/2006/relationships/image" Target="../media/image31.tiff"/><Relationship Id="rId5" Type="http://schemas.openxmlformats.org/officeDocument/2006/relationships/image" Target="../media/image34.png"/><Relationship Id="rId4" Type="http://schemas.openxmlformats.org/officeDocument/2006/relationships/image" Target="../media/image36.png"/></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8.png"/><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6_标题幻灯片">
    <p:bg>
      <p:bgPr>
        <a:solidFill>
          <a:schemeClr val="bg1"/>
        </a:solidFill>
        <a:effectLst/>
      </p:bgPr>
    </p:bg>
    <p:spTree>
      <p:nvGrpSpPr>
        <p:cNvPr id="1" name=""/>
        <p:cNvGrpSpPr/>
        <p:nvPr/>
      </p:nvGrpSpPr>
      <p:grpSpPr>
        <a:xfrm>
          <a:off x="0" y="0"/>
          <a:ext cx="0" cy="0"/>
          <a:chOff x="0" y="0"/>
          <a:chExt cx="0" cy="0"/>
        </a:xfrm>
      </p:grpSpPr>
      <p:grpSp>
        <p:nvGrpSpPr>
          <p:cNvPr id="34" name="组合 33"/>
          <p:cNvGrpSpPr/>
          <p:nvPr/>
        </p:nvGrpSpPr>
        <p:grpSpPr>
          <a:xfrm>
            <a:off x="0" y="913358"/>
            <a:ext cx="12192000" cy="110845"/>
            <a:chOff x="0" y="846226"/>
            <a:chExt cx="9144000" cy="110845"/>
          </a:xfrm>
        </p:grpSpPr>
        <p:sp>
          <p:nvSpPr>
            <p:cNvPr id="38" name="矩形 37"/>
            <p:cNvSpPr/>
            <p:nvPr/>
          </p:nvSpPr>
          <p:spPr>
            <a:xfrm>
              <a:off x="875653" y="846227"/>
              <a:ext cx="8268347" cy="110436"/>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37" name="矩形 36"/>
            <p:cNvSpPr/>
            <p:nvPr/>
          </p:nvSpPr>
          <p:spPr>
            <a:xfrm>
              <a:off x="0" y="846226"/>
              <a:ext cx="975360" cy="110845"/>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2" name="流程图: 手动输入 1">
            <a:extLst>
              <a:ext uri="{FF2B5EF4-FFF2-40B4-BE49-F238E27FC236}">
                <a16:creationId xmlns:a16="http://schemas.microsoft.com/office/drawing/2014/main" id="{152E5577-A334-4A08-841E-7DE847FE6199}"/>
              </a:ext>
            </a:extLst>
          </p:cNvPr>
          <p:cNvSpPr/>
          <p:nvPr/>
        </p:nvSpPr>
        <p:spPr>
          <a:xfrm rot="5400000">
            <a:off x="2584351" y="-2584356"/>
            <a:ext cx="927289" cy="6096012"/>
          </a:xfrm>
          <a:prstGeom prst="flowChartManualInpu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a:extLst>
              <a:ext uri="{FF2B5EF4-FFF2-40B4-BE49-F238E27FC236}">
                <a16:creationId xmlns:a16="http://schemas.microsoft.com/office/drawing/2014/main" id="{2D8D5928-DE81-4E23-8A76-88C2094FF92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4854" y="91450"/>
            <a:ext cx="3598383" cy="494671"/>
          </a:xfrm>
          <a:prstGeom prst="rect">
            <a:avLst/>
          </a:prstGeom>
        </p:spPr>
      </p:pic>
      <p:pic>
        <p:nvPicPr>
          <p:cNvPr id="52" name="图片 51">
            <a:extLst>
              <a:ext uri="{FF2B5EF4-FFF2-40B4-BE49-F238E27FC236}">
                <a16:creationId xmlns:a16="http://schemas.microsoft.com/office/drawing/2014/main" id="{04A1EA39-3242-42BD-B9FF-157F2C2C916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25498" y="5641699"/>
            <a:ext cx="2203686" cy="302942"/>
          </a:xfrm>
          <a:prstGeom prst="rect">
            <a:avLst/>
          </a:prstGeom>
        </p:spPr>
      </p:pic>
      <p:sp>
        <p:nvSpPr>
          <p:cNvPr id="30" name="Subtitle 2"/>
          <p:cNvSpPr>
            <a:spLocks noGrp="1"/>
          </p:cNvSpPr>
          <p:nvPr>
            <p:ph type="subTitle" idx="1" hasCustomPrompt="1"/>
          </p:nvPr>
        </p:nvSpPr>
        <p:spPr>
          <a:xfrm>
            <a:off x="4193970" y="4127158"/>
            <a:ext cx="3804060" cy="340814"/>
          </a:xfrm>
          <a:prstGeom prst="rect">
            <a:avLst/>
          </a:prstGeom>
        </p:spPr>
        <p:txBody>
          <a:bodyPr anchor="ctr">
            <a:norm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b="0">
                <a:solidFill>
                  <a:srgbClr val="A40000"/>
                </a:solidFill>
                <a:latin typeface="Arial" panose="020B0604020202020204" pitchFamily="34" charset="0"/>
                <a:ea typeface="黑体" panose="02010609060101010101" pitchFamily="49" charset="-122"/>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dirty="0"/>
              <a:t>Reporter</a:t>
            </a:r>
            <a:endParaRPr lang="en-US" dirty="0"/>
          </a:p>
        </p:txBody>
      </p:sp>
      <p:sp>
        <p:nvSpPr>
          <p:cNvPr id="23" name="文本占位符 5"/>
          <p:cNvSpPr>
            <a:spLocks noGrp="1"/>
          </p:cNvSpPr>
          <p:nvPr>
            <p:ph type="body" sz="quarter" idx="11" hasCustomPrompt="1"/>
          </p:nvPr>
        </p:nvSpPr>
        <p:spPr>
          <a:xfrm>
            <a:off x="4196346" y="4530354"/>
            <a:ext cx="3799308" cy="373753"/>
          </a:xfrm>
          <a:prstGeom prst="rect">
            <a:avLst/>
          </a:prstGeom>
        </p:spPr>
        <p:txBody>
          <a:bodyPr anchor="ctr"/>
          <a:lstStyle>
            <a:lvl1pPr marL="0" indent="0" algn="ctr">
              <a:buNone/>
              <a:defRPr sz="2400" b="0">
                <a:solidFill>
                  <a:srgbClr val="A40000"/>
                </a:solidFill>
                <a:latin typeface="Arial" panose="020B0604020202020204" pitchFamily="34" charset="0"/>
                <a:cs typeface="Arial" panose="020B0604020202020204" pitchFamily="34" charset="0"/>
              </a:defRPr>
            </a:lvl1pPr>
          </a:lstStyle>
          <a:p>
            <a:pPr lvl="0"/>
            <a:r>
              <a:rPr lang="en-US" altLang="zh-CN" dirty="0"/>
              <a:t>system</a:t>
            </a:r>
            <a:endParaRPr lang="zh-CN" altLang="en-US" dirty="0"/>
          </a:p>
        </p:txBody>
      </p:sp>
      <p:sp>
        <p:nvSpPr>
          <p:cNvPr id="24" name="文本占位符 5"/>
          <p:cNvSpPr>
            <a:spLocks noGrp="1"/>
          </p:cNvSpPr>
          <p:nvPr>
            <p:ph type="body" sz="quarter" idx="12" hasCustomPrompt="1"/>
          </p:nvPr>
        </p:nvSpPr>
        <p:spPr>
          <a:xfrm>
            <a:off x="4196346" y="4966488"/>
            <a:ext cx="3799308" cy="373753"/>
          </a:xfrm>
          <a:prstGeom prst="rect">
            <a:avLst/>
          </a:prstGeom>
        </p:spPr>
        <p:txBody>
          <a:bodyPr anchor="ctr">
            <a:normAutofit/>
          </a:bodyPr>
          <a:lstStyle>
            <a:lvl1pPr marL="0" indent="0" algn="ctr">
              <a:buNone/>
              <a:defRPr sz="2400" b="0">
                <a:solidFill>
                  <a:srgbClr val="A40000"/>
                </a:solidFill>
                <a:latin typeface="Arial" panose="020B0604020202020204" pitchFamily="34" charset="0"/>
                <a:cs typeface="Arial" panose="020B0604020202020204" pitchFamily="34" charset="0"/>
              </a:defRPr>
            </a:lvl1pPr>
          </a:lstStyle>
          <a:p>
            <a:pPr lvl="0"/>
            <a:r>
              <a:rPr lang="en-US" altLang="zh-CN" dirty="0"/>
              <a:t>date</a:t>
            </a:r>
            <a:endParaRPr lang="zh-CN" altLang="en-US" dirty="0"/>
          </a:p>
        </p:txBody>
      </p:sp>
      <p:pic>
        <p:nvPicPr>
          <p:cNvPr id="25" name="图片 24">
            <a:extLst>
              <a:ext uri="{FF2B5EF4-FFF2-40B4-BE49-F238E27FC236}">
                <a16:creationId xmlns:a16="http://schemas.microsoft.com/office/drawing/2014/main" id="{374861F3-13E5-45F5-B254-5E916B33580C}"/>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9270639" y="147953"/>
            <a:ext cx="1310968" cy="634554"/>
          </a:xfrm>
          <a:prstGeom prst="rect">
            <a:avLst/>
          </a:prstGeom>
        </p:spPr>
      </p:pic>
      <p:pic>
        <p:nvPicPr>
          <p:cNvPr id="26" name="图片 25">
            <a:extLst>
              <a:ext uri="{FF2B5EF4-FFF2-40B4-BE49-F238E27FC236}">
                <a16:creationId xmlns:a16="http://schemas.microsoft.com/office/drawing/2014/main" id="{7AF97306-6238-41F4-BBB4-2F0E96B9E31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632369" y="86965"/>
            <a:ext cx="1279463" cy="756530"/>
          </a:xfrm>
          <a:prstGeom prst="rect">
            <a:avLst/>
          </a:prstGeom>
        </p:spPr>
      </p:pic>
      <p:pic>
        <p:nvPicPr>
          <p:cNvPr id="27" name="图片 26">
            <a:extLst>
              <a:ext uri="{FF2B5EF4-FFF2-40B4-BE49-F238E27FC236}">
                <a16:creationId xmlns:a16="http://schemas.microsoft.com/office/drawing/2014/main" id="{AD06EAE2-71C6-441F-BD3B-D335E6207652}"/>
              </a:ext>
            </a:extLst>
          </p:cNvPr>
          <p:cNvPicPr>
            <a:picLocks noChangeAspect="1"/>
          </p:cNvPicPr>
          <p:nvPr/>
        </p:nvPicPr>
        <p:blipFill rotWithShape="1">
          <a:blip r:embed="rId6" cstate="screen">
            <a:clrChange>
              <a:clrFrom>
                <a:srgbClr val="FEFEFE"/>
              </a:clrFrom>
              <a:clrTo>
                <a:srgbClr val="FEFEFE">
                  <a:alpha val="0"/>
                </a:srgbClr>
              </a:clrTo>
            </a:clrChange>
            <a:extLst>
              <a:ext uri="{28A0092B-C50C-407E-A947-70E740481C1C}">
                <a14:useLocalDpi xmlns:a14="http://schemas.microsoft.com/office/drawing/2010/main"/>
              </a:ext>
            </a:extLst>
          </a:blip>
          <a:srcRect/>
          <a:stretch/>
        </p:blipFill>
        <p:spPr>
          <a:xfrm>
            <a:off x="8052494" y="6041"/>
            <a:ext cx="913331" cy="914748"/>
          </a:xfrm>
          <a:prstGeom prst="rect">
            <a:avLst/>
          </a:prstGeom>
        </p:spPr>
      </p:pic>
      <p:sp>
        <p:nvSpPr>
          <p:cNvPr id="29" name="Title 1"/>
          <p:cNvSpPr>
            <a:spLocks noGrp="1"/>
          </p:cNvSpPr>
          <p:nvPr>
            <p:ph type="ctrTitle" hasCustomPrompt="1"/>
          </p:nvPr>
        </p:nvSpPr>
        <p:spPr>
          <a:xfrm>
            <a:off x="425027" y="1967696"/>
            <a:ext cx="11341946" cy="1461836"/>
          </a:xfrm>
          <a:prstGeom prst="rect">
            <a:avLst/>
          </a:prstGeom>
        </p:spPr>
        <p:txBody>
          <a:bodyPr anchor="ctr">
            <a:normAutofit/>
          </a:bodyPr>
          <a:lstStyle>
            <a:lvl1pPr algn="ctr">
              <a:defRPr sz="6000" b="1">
                <a:solidFill>
                  <a:srgbClr val="A40000"/>
                </a:solidFill>
                <a:latin typeface="Arial" panose="020B0604020202020204" pitchFamily="34" charset="0"/>
                <a:cs typeface="Arial" panose="020B0604020202020204" pitchFamily="34" charset="0"/>
              </a:defRPr>
            </a:lvl1pPr>
          </a:lstStyle>
          <a:p>
            <a:r>
              <a:rPr lang="en-US" altLang="zh-CN" dirty="0"/>
              <a:t>Presentation Title</a:t>
            </a:r>
            <a:endParaRPr lang="en-US" dirty="0"/>
          </a:p>
        </p:txBody>
      </p:sp>
      <p:sp>
        <p:nvSpPr>
          <p:cNvPr id="20" name="文本占位符 19">
            <a:extLst>
              <a:ext uri="{FF2B5EF4-FFF2-40B4-BE49-F238E27FC236}">
                <a16:creationId xmlns:a16="http://schemas.microsoft.com/office/drawing/2014/main" id="{A44C1AB1-E880-4B10-B9E8-EC9EB6D8244F}"/>
              </a:ext>
            </a:extLst>
          </p:cNvPr>
          <p:cNvSpPr>
            <a:spLocks noGrp="1"/>
          </p:cNvSpPr>
          <p:nvPr>
            <p:ph type="body" sz="quarter" idx="13" hasCustomPrompt="1"/>
          </p:nvPr>
        </p:nvSpPr>
        <p:spPr>
          <a:xfrm>
            <a:off x="2995657" y="6037867"/>
            <a:ext cx="6200687" cy="703263"/>
          </a:xfrm>
          <a:prstGeom prst="rect">
            <a:avLst/>
          </a:prstGeom>
        </p:spPr>
        <p:txBody>
          <a:bodyPr anchor="ctr">
            <a:normAutofit/>
          </a:bodyPr>
          <a:lstStyle>
            <a:lvl1pPr marL="0" indent="0" algn="ctr">
              <a:spcBef>
                <a:spcPts val="0"/>
              </a:spcBef>
              <a:buNone/>
              <a:defRPr sz="2400" b="1">
                <a:latin typeface="Arial" panose="020B0604020202020204" pitchFamily="34" charset="0"/>
                <a:cs typeface="Arial" panose="020B0604020202020204" pitchFamily="34" charset="0"/>
              </a:defRPr>
            </a:lvl1pPr>
          </a:lstStyle>
          <a:p>
            <a:pPr lvl="0"/>
            <a:r>
              <a:rPr lang="zh-CN" altLang="en-US" dirty="0"/>
              <a:t>会议名称 </a:t>
            </a:r>
            <a:r>
              <a:rPr lang="en-US" altLang="zh-CN" dirty="0"/>
              <a:t>· </a:t>
            </a:r>
            <a:r>
              <a:rPr lang="zh-CN" altLang="en-US" dirty="0"/>
              <a:t>地点</a:t>
            </a:r>
          </a:p>
        </p:txBody>
      </p:sp>
      <p:sp>
        <p:nvSpPr>
          <p:cNvPr id="31" name="文本框 30">
            <a:extLst>
              <a:ext uri="{FF2B5EF4-FFF2-40B4-BE49-F238E27FC236}">
                <a16:creationId xmlns:a16="http://schemas.microsoft.com/office/drawing/2014/main" id="{CB4BB99F-624D-438F-A872-B897031E1075}"/>
              </a:ext>
            </a:extLst>
          </p:cNvPr>
          <p:cNvSpPr txBox="1"/>
          <p:nvPr/>
        </p:nvSpPr>
        <p:spPr>
          <a:xfrm>
            <a:off x="586739" y="549869"/>
            <a:ext cx="3512997" cy="369332"/>
          </a:xfrm>
          <a:prstGeom prst="rect">
            <a:avLst/>
          </a:prstGeom>
          <a:noFill/>
        </p:spPr>
        <p:txBody>
          <a:bodyPr wrap="square" rtlCol="0">
            <a:spAutoFit/>
          </a:bodyPr>
          <a:lstStyle/>
          <a:p>
            <a:pPr algn="dist"/>
            <a:r>
              <a:rPr lang="en-US" altLang="zh-CN" b="1" dirty="0">
                <a:solidFill>
                  <a:schemeClr val="bg1"/>
                </a:solidFill>
                <a:latin typeface="Arial" panose="020B0604020202020204" pitchFamily="34" charset="0"/>
                <a:cs typeface="Arial" panose="020B0604020202020204" pitchFamily="34" charset="0"/>
              </a:rPr>
              <a:t>High Energy Photon Source</a:t>
            </a:r>
            <a:endParaRPr lang="zh-CN" altLang="en-US"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056368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cSld name="1_节标题">
    <p:spTree>
      <p:nvGrpSpPr>
        <p:cNvPr id="1" name=""/>
        <p:cNvGrpSpPr/>
        <p:nvPr/>
      </p:nvGrpSpPr>
      <p:grpSpPr>
        <a:xfrm>
          <a:off x="0" y="0"/>
          <a:ext cx="0" cy="0"/>
          <a:chOff x="0" y="0"/>
          <a:chExt cx="0" cy="0"/>
        </a:xfrm>
      </p:grpSpPr>
      <p:sp>
        <p:nvSpPr>
          <p:cNvPr id="14" name="内容占位符 13"/>
          <p:cNvSpPr>
            <a:spLocks noGrp="1"/>
          </p:cNvSpPr>
          <p:nvPr>
            <p:ph sz="quarter" idx="10" hasCustomPrompt="1"/>
          </p:nvPr>
        </p:nvSpPr>
        <p:spPr>
          <a:xfrm>
            <a:off x="0" y="1329893"/>
            <a:ext cx="8783781" cy="1912071"/>
          </a:xfrm>
          <a:prstGeom prst="rect">
            <a:avLst/>
          </a:prstGeom>
          <a:solidFill>
            <a:srgbClr val="000099"/>
          </a:solidFill>
        </p:spPr>
        <p:txBody>
          <a:bodyPr anchor="ctr">
            <a:normAutofit/>
          </a:bodyPr>
          <a:lstStyle>
            <a:lvl1pPr marL="0" indent="457200">
              <a:buNone/>
              <a:defRPr sz="4400" b="1" baseline="0">
                <a:solidFill>
                  <a:schemeClr val="bg1"/>
                </a:solidFill>
              </a:defRPr>
            </a:lvl1pPr>
          </a:lstStyle>
          <a:p>
            <a:pPr lvl="0"/>
            <a:r>
              <a:rPr lang="en-US" altLang="zh-CN" dirty="0"/>
              <a:t>Click here to add title</a:t>
            </a:r>
            <a:endParaRPr lang="zh-CN" altLang="en-US" dirty="0"/>
          </a:p>
        </p:txBody>
      </p:sp>
      <p:sp>
        <p:nvSpPr>
          <p:cNvPr id="16" name="文本占位符 15"/>
          <p:cNvSpPr>
            <a:spLocks noGrp="1"/>
          </p:cNvSpPr>
          <p:nvPr>
            <p:ph type="body" sz="quarter" idx="11"/>
          </p:nvPr>
        </p:nvSpPr>
        <p:spPr>
          <a:xfrm>
            <a:off x="1676402" y="3460607"/>
            <a:ext cx="9628909" cy="2711593"/>
          </a:xfrm>
          <a:prstGeom prst="rect">
            <a:avLst/>
          </a:prstGeom>
        </p:spPr>
        <p:txBody>
          <a:bodyPr/>
          <a:lstStyle>
            <a:lvl1pPr marL="361950" indent="-361950">
              <a:buClrTx/>
              <a:buSzPct val="100000"/>
              <a:buFont typeface="+mj-lt"/>
              <a:buAutoNum type="arabicPeriod"/>
              <a:defRPr/>
            </a:lvl1pPr>
            <a:lvl2pPr marL="806450" indent="-304800">
              <a:buClrTx/>
              <a:buSzPct val="100000"/>
              <a:buFont typeface="Wingdings" panose="05000000000000000000" pitchFamily="2" charset="2"/>
              <a:buChar char="Ø"/>
              <a:defRPr/>
            </a:lvl2pPr>
            <a:lvl3pPr marL="1168400" indent="-209550">
              <a:buClrTx/>
              <a:buSzPct val="100000"/>
              <a:buFont typeface="Wingdings" panose="05000000000000000000" pitchFamily="2" charset="2"/>
              <a:buChar char="l"/>
              <a:defRPr/>
            </a:lvl3pPr>
            <a:lvl4pPr marL="1701800" indent="-285750">
              <a:buClrTx/>
              <a:buSzPct val="100000"/>
              <a:buFont typeface="Wingdings" panose="05000000000000000000" pitchFamily="2" charset="2"/>
              <a:buChar char="u"/>
              <a:defRPr/>
            </a:lvl4pPr>
            <a:lvl5pPr marL="2217420" indent="-342900">
              <a:buClrTx/>
              <a:buSzPct val="100000"/>
              <a:buFont typeface="Wingdings" panose="05000000000000000000" pitchFamily="2" charset="2"/>
              <a:buChar char="u"/>
              <a:defRPr/>
            </a:lvl5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zh-CN" altLang="en-US" dirty="0"/>
          </a:p>
        </p:txBody>
      </p:sp>
    </p:spTree>
    <p:extLst>
      <p:ext uri="{BB962C8B-B14F-4D97-AF65-F5344CB8AC3E}">
        <p14:creationId xmlns:p14="http://schemas.microsoft.com/office/powerpoint/2010/main" val="27687044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1_标题和内容">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780288" y="1310641"/>
            <a:ext cx="10718987" cy="4804867"/>
          </a:xfrm>
        </p:spPr>
        <p:txBody>
          <a:bodyPr vert="horz" lIns="91440" tIns="45720" rIns="91440" bIns="45720" rtlCol="0" anchor="t">
            <a:normAutofit/>
          </a:bodyPr>
          <a:lstStyle>
            <a:lvl1pPr>
              <a:lnSpc>
                <a:spcPct val="100000"/>
              </a:lnSpc>
              <a:spcBef>
                <a:spcPts val="1200"/>
              </a:spcBef>
              <a:spcAft>
                <a:spcPts val="0"/>
              </a:spcAft>
              <a:defRPr lang="zh-CN" altLang="en-US" sz="3200" smtClean="0">
                <a:solidFill>
                  <a:srgbClr val="000099"/>
                </a:solidFill>
              </a:defRPr>
            </a:lvl1pPr>
            <a:lvl2pPr>
              <a:lnSpc>
                <a:spcPct val="100000"/>
              </a:lnSpc>
              <a:spcBef>
                <a:spcPts val="1200"/>
              </a:spcBef>
              <a:spcAft>
                <a:spcPts val="0"/>
              </a:spcAft>
              <a:defRPr lang="zh-CN" altLang="en-US" sz="2400" smtClean="0">
                <a:solidFill>
                  <a:schemeClr val="tx1"/>
                </a:solidFill>
              </a:defRPr>
            </a:lvl2pPr>
            <a:lvl3pPr>
              <a:lnSpc>
                <a:spcPct val="100000"/>
              </a:lnSpc>
              <a:spcBef>
                <a:spcPts val="1200"/>
              </a:spcBef>
              <a:spcAft>
                <a:spcPts val="0"/>
              </a:spcAft>
              <a:defRPr lang="zh-CN" altLang="en-US" sz="2000" smtClean="0">
                <a:solidFill>
                  <a:schemeClr val="tx1"/>
                </a:solidFill>
              </a:defRPr>
            </a:lvl3pPr>
            <a:lvl4pPr>
              <a:lnSpc>
                <a:spcPct val="100000"/>
              </a:lnSpc>
              <a:spcBef>
                <a:spcPts val="1200"/>
              </a:spcBef>
              <a:spcAft>
                <a:spcPts val="0"/>
              </a:spcAft>
              <a:defRPr lang="zh-CN" altLang="en-US" sz="1800" smtClean="0">
                <a:solidFill>
                  <a:schemeClr val="tx1"/>
                </a:solidFill>
              </a:defRPr>
            </a:lvl4pPr>
            <a:lvl5pPr>
              <a:lnSpc>
                <a:spcPct val="100000"/>
              </a:lnSpc>
              <a:spcBef>
                <a:spcPts val="1200"/>
              </a:spcBef>
              <a:spcAft>
                <a:spcPts val="0"/>
              </a:spcAft>
              <a:defRPr lang="en-US" sz="1800" dirty="0">
                <a:solidFill>
                  <a:schemeClr val="tx1"/>
                </a:solidFill>
              </a:defRPr>
            </a:lvl5pPr>
          </a:lstStyle>
          <a:p>
            <a:pPr lvl="0">
              <a:buClrTx/>
              <a:buFont typeface="Wingdings" panose="05000000000000000000" pitchFamily="2" charset="2"/>
              <a:buChar char="l"/>
            </a:pPr>
            <a:r>
              <a:rPr lang="en-US" altLang="zh-CN" dirty="0"/>
              <a:t> Click here to add text</a:t>
            </a:r>
            <a:endParaRPr lang="zh-CN" altLang="en-US" dirty="0"/>
          </a:p>
          <a:p>
            <a:pPr lvl="1">
              <a:buClrTx/>
              <a:buFont typeface="Wingdings" panose="05000000000000000000" pitchFamily="2" charset="2"/>
              <a:buChar char="n"/>
            </a:pPr>
            <a:r>
              <a:rPr lang="en-US" altLang="zh-CN" dirty="0"/>
              <a:t> Click here to add text</a:t>
            </a:r>
            <a:endParaRPr lang="zh-CN" altLang="en-US" dirty="0"/>
          </a:p>
          <a:p>
            <a:pPr lvl="2">
              <a:buClrTx/>
              <a:buFont typeface="Wingdings" panose="05000000000000000000" pitchFamily="2" charset="2"/>
              <a:buChar char="u"/>
            </a:pPr>
            <a:r>
              <a:rPr lang="en-US" altLang="zh-CN" dirty="0"/>
              <a:t> Click here to add text</a:t>
            </a:r>
            <a:endParaRPr lang="zh-CN" altLang="en-US" dirty="0"/>
          </a:p>
          <a:p>
            <a:pPr lvl="3">
              <a:buClrTx/>
              <a:buFont typeface="Wingdings" panose="05000000000000000000" pitchFamily="2" charset="2"/>
              <a:buChar char="Ø"/>
            </a:pPr>
            <a:r>
              <a:rPr lang="en-US" altLang="zh-CN" dirty="0"/>
              <a:t>Click here to add text</a:t>
            </a:r>
            <a:endParaRPr lang="zh-CN" altLang="en-US" dirty="0"/>
          </a:p>
          <a:p>
            <a:pPr lvl="4">
              <a:buClrTx/>
              <a:buFont typeface="Wingdings" panose="05000000000000000000" pitchFamily="2" charset="2"/>
              <a:buChar char="ü"/>
            </a:pPr>
            <a:r>
              <a:rPr lang="en-US" altLang="zh-CN" dirty="0"/>
              <a:t>Click here to add text</a:t>
            </a:r>
            <a:endParaRPr lang="en-US" dirty="0"/>
          </a:p>
        </p:txBody>
      </p:sp>
      <p:sp>
        <p:nvSpPr>
          <p:cNvPr id="10" name="标题 4"/>
          <p:cNvSpPr>
            <a:spLocks noGrp="1"/>
          </p:cNvSpPr>
          <p:nvPr>
            <p:ph type="title" hasCustomPrompt="1"/>
          </p:nvPr>
        </p:nvSpPr>
        <p:spPr>
          <a:xfrm>
            <a:off x="780288" y="260629"/>
            <a:ext cx="10718987" cy="663575"/>
          </a:xfrm>
          <a:prstGeom prst="rect">
            <a:avLst/>
          </a:prstGeom>
        </p:spPr>
        <p:txBody>
          <a:bodyPr anchor="ctr"/>
          <a:lstStyle>
            <a:lvl1pPr>
              <a:defRPr sz="4000" b="1" baseline="0">
                <a:solidFill>
                  <a:srgbClr val="C00000"/>
                </a:solidFill>
              </a:defRPr>
            </a:lvl1pPr>
          </a:lstStyle>
          <a:p>
            <a:r>
              <a:rPr lang="en-US" altLang="zh-CN" dirty="0"/>
              <a:t>Click here to add text</a:t>
            </a:r>
            <a:endParaRPr lang="zh-CN" altLang="en-US" dirty="0"/>
          </a:p>
        </p:txBody>
      </p:sp>
    </p:spTree>
    <p:extLst>
      <p:ext uri="{BB962C8B-B14F-4D97-AF65-F5344CB8AC3E}">
        <p14:creationId xmlns:p14="http://schemas.microsoft.com/office/powerpoint/2010/main" val="10607302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6_标题幻灯片">
    <p:bg>
      <p:bgPr>
        <a:solidFill>
          <a:schemeClr val="bg1"/>
        </a:solidFill>
        <a:effectLst/>
      </p:bgPr>
    </p:bg>
    <p:spTree>
      <p:nvGrpSpPr>
        <p:cNvPr id="1" name=""/>
        <p:cNvGrpSpPr/>
        <p:nvPr/>
      </p:nvGrpSpPr>
      <p:grpSpPr>
        <a:xfrm>
          <a:off x="0" y="0"/>
          <a:ext cx="0" cy="0"/>
          <a:chOff x="0" y="0"/>
          <a:chExt cx="0" cy="0"/>
        </a:xfrm>
      </p:grpSpPr>
      <p:grpSp>
        <p:nvGrpSpPr>
          <p:cNvPr id="34" name="组合 33"/>
          <p:cNvGrpSpPr/>
          <p:nvPr/>
        </p:nvGrpSpPr>
        <p:grpSpPr>
          <a:xfrm>
            <a:off x="0" y="913358"/>
            <a:ext cx="12192000" cy="110845"/>
            <a:chOff x="0" y="846226"/>
            <a:chExt cx="9144000" cy="110845"/>
          </a:xfrm>
        </p:grpSpPr>
        <p:sp>
          <p:nvSpPr>
            <p:cNvPr id="38" name="矩形 37"/>
            <p:cNvSpPr/>
            <p:nvPr/>
          </p:nvSpPr>
          <p:spPr>
            <a:xfrm>
              <a:off x="875653" y="846227"/>
              <a:ext cx="8268347" cy="110436"/>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37" name="矩形 36"/>
            <p:cNvSpPr/>
            <p:nvPr/>
          </p:nvSpPr>
          <p:spPr>
            <a:xfrm>
              <a:off x="0" y="846226"/>
              <a:ext cx="975360" cy="110845"/>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2" name="流程图: 手动输入 1">
            <a:extLst>
              <a:ext uri="{FF2B5EF4-FFF2-40B4-BE49-F238E27FC236}">
                <a16:creationId xmlns:a16="http://schemas.microsoft.com/office/drawing/2014/main" id="{152E5577-A334-4A08-841E-7DE847FE6199}"/>
              </a:ext>
            </a:extLst>
          </p:cNvPr>
          <p:cNvSpPr/>
          <p:nvPr/>
        </p:nvSpPr>
        <p:spPr>
          <a:xfrm rot="5400000">
            <a:off x="2584351" y="-2584356"/>
            <a:ext cx="927289" cy="6096012"/>
          </a:xfrm>
          <a:prstGeom prst="flowChartManualInpu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a:extLst>
              <a:ext uri="{FF2B5EF4-FFF2-40B4-BE49-F238E27FC236}">
                <a16:creationId xmlns:a16="http://schemas.microsoft.com/office/drawing/2014/main" id="{2D8D5928-DE81-4E23-8A76-88C2094FF92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4854" y="91450"/>
            <a:ext cx="3598383" cy="494671"/>
          </a:xfrm>
          <a:prstGeom prst="rect">
            <a:avLst/>
          </a:prstGeom>
        </p:spPr>
      </p:pic>
      <p:pic>
        <p:nvPicPr>
          <p:cNvPr id="52" name="图片 51">
            <a:extLst>
              <a:ext uri="{FF2B5EF4-FFF2-40B4-BE49-F238E27FC236}">
                <a16:creationId xmlns:a16="http://schemas.microsoft.com/office/drawing/2014/main" id="{04A1EA39-3242-42BD-B9FF-157F2C2C916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25498" y="5641699"/>
            <a:ext cx="2203686" cy="302942"/>
          </a:xfrm>
          <a:prstGeom prst="rect">
            <a:avLst/>
          </a:prstGeom>
        </p:spPr>
      </p:pic>
      <p:sp>
        <p:nvSpPr>
          <p:cNvPr id="30" name="Subtitle 2"/>
          <p:cNvSpPr>
            <a:spLocks noGrp="1"/>
          </p:cNvSpPr>
          <p:nvPr>
            <p:ph type="subTitle" idx="1" hasCustomPrompt="1"/>
          </p:nvPr>
        </p:nvSpPr>
        <p:spPr>
          <a:xfrm>
            <a:off x="1483360" y="4127158"/>
            <a:ext cx="3804060" cy="340814"/>
          </a:xfrm>
          <a:prstGeom prst="rect">
            <a:avLst/>
          </a:prstGeom>
        </p:spPr>
        <p:txBody>
          <a:bodyPr anchor="ctr">
            <a:norm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b="0">
                <a:solidFill>
                  <a:srgbClr val="A40000"/>
                </a:solidFill>
                <a:latin typeface="+mn-lt"/>
                <a:ea typeface="黑体" panose="02010609060101010101" pitchFamily="49"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dirty="0"/>
              <a:t>Reporter</a:t>
            </a:r>
            <a:endParaRPr lang="en-US" dirty="0"/>
          </a:p>
        </p:txBody>
      </p:sp>
      <p:sp>
        <p:nvSpPr>
          <p:cNvPr id="23" name="文本占位符 5"/>
          <p:cNvSpPr>
            <a:spLocks noGrp="1"/>
          </p:cNvSpPr>
          <p:nvPr>
            <p:ph type="body" sz="quarter" idx="11" hasCustomPrompt="1"/>
          </p:nvPr>
        </p:nvSpPr>
        <p:spPr>
          <a:xfrm>
            <a:off x="1483360" y="4530354"/>
            <a:ext cx="3799308" cy="373753"/>
          </a:xfrm>
        </p:spPr>
        <p:txBody>
          <a:bodyPr anchor="ctr"/>
          <a:lstStyle>
            <a:lvl1pPr marL="0" indent="0" algn="ctr">
              <a:buNone/>
              <a:defRPr sz="2400" b="0">
                <a:solidFill>
                  <a:srgbClr val="A40000"/>
                </a:solidFill>
              </a:defRPr>
            </a:lvl1pPr>
          </a:lstStyle>
          <a:p>
            <a:pPr lvl="0"/>
            <a:r>
              <a:rPr lang="en-US" altLang="zh-CN" dirty="0"/>
              <a:t>system</a:t>
            </a:r>
            <a:endParaRPr lang="zh-CN" altLang="en-US" dirty="0"/>
          </a:p>
        </p:txBody>
      </p:sp>
      <p:sp>
        <p:nvSpPr>
          <p:cNvPr id="24" name="文本占位符 5"/>
          <p:cNvSpPr>
            <a:spLocks noGrp="1"/>
          </p:cNvSpPr>
          <p:nvPr>
            <p:ph type="body" sz="quarter" idx="12" hasCustomPrompt="1"/>
          </p:nvPr>
        </p:nvSpPr>
        <p:spPr>
          <a:xfrm>
            <a:off x="1483360" y="4966488"/>
            <a:ext cx="3799308" cy="373753"/>
          </a:xfrm>
        </p:spPr>
        <p:txBody>
          <a:bodyPr anchor="ctr">
            <a:normAutofit/>
          </a:bodyPr>
          <a:lstStyle>
            <a:lvl1pPr marL="0" indent="0" algn="ctr">
              <a:buNone/>
              <a:defRPr sz="2400" b="0">
                <a:solidFill>
                  <a:srgbClr val="A40000"/>
                </a:solidFill>
              </a:defRPr>
            </a:lvl1pPr>
          </a:lstStyle>
          <a:p>
            <a:pPr lvl="0"/>
            <a:r>
              <a:rPr lang="en-US" altLang="zh-CN" dirty="0"/>
              <a:t>date</a:t>
            </a:r>
            <a:endParaRPr lang="zh-CN" altLang="en-US" dirty="0"/>
          </a:p>
        </p:txBody>
      </p:sp>
      <p:pic>
        <p:nvPicPr>
          <p:cNvPr id="25" name="图片 24">
            <a:extLst>
              <a:ext uri="{FF2B5EF4-FFF2-40B4-BE49-F238E27FC236}">
                <a16:creationId xmlns:a16="http://schemas.microsoft.com/office/drawing/2014/main" id="{374861F3-13E5-45F5-B254-5E916B33580C}"/>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9270639" y="147953"/>
            <a:ext cx="1310968" cy="634554"/>
          </a:xfrm>
          <a:prstGeom prst="rect">
            <a:avLst/>
          </a:prstGeom>
        </p:spPr>
      </p:pic>
      <p:pic>
        <p:nvPicPr>
          <p:cNvPr id="26" name="图片 25">
            <a:extLst>
              <a:ext uri="{FF2B5EF4-FFF2-40B4-BE49-F238E27FC236}">
                <a16:creationId xmlns:a16="http://schemas.microsoft.com/office/drawing/2014/main" id="{7AF97306-6238-41F4-BBB4-2F0E96B9E31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632369" y="86965"/>
            <a:ext cx="1279463" cy="756530"/>
          </a:xfrm>
          <a:prstGeom prst="rect">
            <a:avLst/>
          </a:prstGeom>
        </p:spPr>
      </p:pic>
      <p:pic>
        <p:nvPicPr>
          <p:cNvPr id="27" name="图片 26">
            <a:extLst>
              <a:ext uri="{FF2B5EF4-FFF2-40B4-BE49-F238E27FC236}">
                <a16:creationId xmlns:a16="http://schemas.microsoft.com/office/drawing/2014/main" id="{AD06EAE2-71C6-441F-BD3B-D335E6207652}"/>
              </a:ext>
            </a:extLst>
          </p:cNvPr>
          <p:cNvPicPr>
            <a:picLocks noChangeAspect="1"/>
          </p:cNvPicPr>
          <p:nvPr/>
        </p:nvPicPr>
        <p:blipFill rotWithShape="1">
          <a:blip r:embed="rId6" cstate="screen">
            <a:clrChange>
              <a:clrFrom>
                <a:srgbClr val="FEFEFE"/>
              </a:clrFrom>
              <a:clrTo>
                <a:srgbClr val="FEFEFE">
                  <a:alpha val="0"/>
                </a:srgbClr>
              </a:clrTo>
            </a:clrChange>
            <a:extLst>
              <a:ext uri="{28A0092B-C50C-407E-A947-70E740481C1C}">
                <a14:useLocalDpi xmlns:a14="http://schemas.microsoft.com/office/drawing/2010/main"/>
              </a:ext>
            </a:extLst>
          </a:blip>
          <a:srcRect/>
          <a:stretch/>
        </p:blipFill>
        <p:spPr>
          <a:xfrm>
            <a:off x="8052494" y="6041"/>
            <a:ext cx="913331" cy="914748"/>
          </a:xfrm>
          <a:prstGeom prst="rect">
            <a:avLst/>
          </a:prstGeom>
        </p:spPr>
      </p:pic>
      <p:pic>
        <p:nvPicPr>
          <p:cNvPr id="9" name="图片 8">
            <a:extLst>
              <a:ext uri="{FF2B5EF4-FFF2-40B4-BE49-F238E27FC236}">
                <a16:creationId xmlns:a16="http://schemas.microsoft.com/office/drawing/2014/main" id="{93AA57B0-E397-4C31-B034-D4B594B5AF40}"/>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6723445" y="1966231"/>
            <a:ext cx="5408496" cy="4358746"/>
          </a:xfrm>
          <a:prstGeom prst="rect">
            <a:avLst/>
          </a:prstGeom>
        </p:spPr>
      </p:pic>
      <p:sp>
        <p:nvSpPr>
          <p:cNvPr id="3" name="矩形: 圆角 2">
            <a:extLst>
              <a:ext uri="{FF2B5EF4-FFF2-40B4-BE49-F238E27FC236}">
                <a16:creationId xmlns:a16="http://schemas.microsoft.com/office/drawing/2014/main" id="{8CA51656-CB98-47CC-8A43-FD0C7C690EF2}"/>
              </a:ext>
            </a:extLst>
          </p:cNvPr>
          <p:cNvSpPr/>
          <p:nvPr/>
        </p:nvSpPr>
        <p:spPr>
          <a:xfrm>
            <a:off x="6591300" y="1721421"/>
            <a:ext cx="5566040" cy="4561444"/>
          </a:xfrm>
          <a:prstGeom prst="roundRect">
            <a:avLst>
              <a:gd name="adj" fmla="val 3680"/>
            </a:avLst>
          </a:prstGeom>
          <a:solidFill>
            <a:schemeClr val="bg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itle 1"/>
          <p:cNvSpPr>
            <a:spLocks noGrp="1"/>
          </p:cNvSpPr>
          <p:nvPr>
            <p:ph type="ctrTitle" hasCustomPrompt="1"/>
          </p:nvPr>
        </p:nvSpPr>
        <p:spPr>
          <a:xfrm>
            <a:off x="390613" y="1967696"/>
            <a:ext cx="6200687" cy="1461836"/>
          </a:xfrm>
          <a:prstGeom prst="rect">
            <a:avLst/>
          </a:prstGeom>
        </p:spPr>
        <p:txBody>
          <a:bodyPr anchor="ctr">
            <a:normAutofit/>
          </a:bodyPr>
          <a:lstStyle>
            <a:lvl1pPr algn="ctr">
              <a:defRPr sz="6000" b="1">
                <a:solidFill>
                  <a:srgbClr val="A40000"/>
                </a:solidFill>
                <a:latin typeface="+mn-lt"/>
              </a:defRPr>
            </a:lvl1pPr>
          </a:lstStyle>
          <a:p>
            <a:r>
              <a:rPr lang="en-US" altLang="zh-CN" dirty="0"/>
              <a:t>Presentation Title</a:t>
            </a:r>
            <a:endParaRPr lang="en-US" dirty="0"/>
          </a:p>
        </p:txBody>
      </p:sp>
      <p:sp>
        <p:nvSpPr>
          <p:cNvPr id="20" name="文本占位符 19">
            <a:extLst>
              <a:ext uri="{FF2B5EF4-FFF2-40B4-BE49-F238E27FC236}">
                <a16:creationId xmlns:a16="http://schemas.microsoft.com/office/drawing/2014/main" id="{A44C1AB1-E880-4B10-B9E8-EC9EB6D8244F}"/>
              </a:ext>
            </a:extLst>
          </p:cNvPr>
          <p:cNvSpPr>
            <a:spLocks noGrp="1"/>
          </p:cNvSpPr>
          <p:nvPr>
            <p:ph type="body" sz="quarter" idx="13" hasCustomPrompt="1"/>
          </p:nvPr>
        </p:nvSpPr>
        <p:spPr>
          <a:xfrm>
            <a:off x="390613" y="6037867"/>
            <a:ext cx="6200687" cy="703263"/>
          </a:xfrm>
        </p:spPr>
        <p:txBody>
          <a:bodyPr anchor="ctr">
            <a:normAutofit/>
          </a:bodyPr>
          <a:lstStyle>
            <a:lvl1pPr marL="0" indent="0" algn="ctr">
              <a:spcBef>
                <a:spcPts val="0"/>
              </a:spcBef>
              <a:buNone/>
              <a:defRPr sz="2400" b="1"/>
            </a:lvl1pPr>
          </a:lstStyle>
          <a:p>
            <a:pPr lvl="0"/>
            <a:r>
              <a:rPr lang="zh-CN" altLang="en-US" dirty="0"/>
              <a:t>会议名称 </a:t>
            </a:r>
            <a:r>
              <a:rPr lang="en-US" altLang="zh-CN" dirty="0"/>
              <a:t>· </a:t>
            </a:r>
            <a:r>
              <a:rPr lang="zh-CN" altLang="en-US" dirty="0"/>
              <a:t>地点</a:t>
            </a:r>
          </a:p>
        </p:txBody>
      </p:sp>
      <p:sp>
        <p:nvSpPr>
          <p:cNvPr id="31" name="文本框 30">
            <a:extLst>
              <a:ext uri="{FF2B5EF4-FFF2-40B4-BE49-F238E27FC236}">
                <a16:creationId xmlns:a16="http://schemas.microsoft.com/office/drawing/2014/main" id="{CB4BB99F-624D-438F-A872-B897031E1075}"/>
              </a:ext>
            </a:extLst>
          </p:cNvPr>
          <p:cNvSpPr txBox="1"/>
          <p:nvPr/>
        </p:nvSpPr>
        <p:spPr>
          <a:xfrm>
            <a:off x="586739" y="549869"/>
            <a:ext cx="3512997" cy="369332"/>
          </a:xfrm>
          <a:prstGeom prst="rect">
            <a:avLst/>
          </a:prstGeom>
          <a:noFill/>
        </p:spPr>
        <p:txBody>
          <a:bodyPr wrap="square" rtlCol="0">
            <a:spAutoFit/>
          </a:bodyPr>
          <a:lstStyle/>
          <a:p>
            <a:pPr algn="dist"/>
            <a:r>
              <a:rPr lang="en-US" altLang="zh-CN" b="1" dirty="0">
                <a:solidFill>
                  <a:schemeClr val="bg1"/>
                </a:solidFill>
                <a:latin typeface="Arial" panose="020B0604020202020204" pitchFamily="34" charset="0"/>
                <a:cs typeface="Arial" panose="020B0604020202020204" pitchFamily="34" charset="0"/>
              </a:rPr>
              <a:t>High Energy Photon Source</a:t>
            </a:r>
            <a:endParaRPr lang="zh-CN" altLang="en-US"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34346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4_标题幻灯片">
    <p:bg>
      <p:bgPr>
        <a:solidFill>
          <a:schemeClr val="bg1"/>
        </a:solidFill>
        <a:effectLst/>
      </p:bgPr>
    </p:bg>
    <p:spTree>
      <p:nvGrpSpPr>
        <p:cNvPr id="1" name=""/>
        <p:cNvGrpSpPr/>
        <p:nvPr/>
      </p:nvGrpSpPr>
      <p:grpSpPr>
        <a:xfrm>
          <a:off x="0" y="0"/>
          <a:ext cx="0" cy="0"/>
          <a:chOff x="0" y="0"/>
          <a:chExt cx="0" cy="0"/>
        </a:xfrm>
      </p:grpSpPr>
      <p:sp>
        <p:nvSpPr>
          <p:cNvPr id="29" name="Title 1"/>
          <p:cNvSpPr>
            <a:spLocks noGrp="1"/>
          </p:cNvSpPr>
          <p:nvPr>
            <p:ph type="ctrTitle" hasCustomPrompt="1"/>
          </p:nvPr>
        </p:nvSpPr>
        <p:spPr>
          <a:xfrm>
            <a:off x="-11" y="1721746"/>
            <a:ext cx="12192011" cy="1461836"/>
          </a:xfrm>
          <a:prstGeom prst="rect">
            <a:avLst/>
          </a:prstGeom>
        </p:spPr>
        <p:txBody>
          <a:bodyPr anchor="ctr">
            <a:normAutofit/>
          </a:bodyPr>
          <a:lstStyle>
            <a:lvl1pPr algn="ctr">
              <a:defRPr sz="6000" b="1">
                <a:solidFill>
                  <a:srgbClr val="A40000"/>
                </a:solidFill>
                <a:latin typeface="+mn-lt"/>
              </a:defRPr>
            </a:lvl1pPr>
          </a:lstStyle>
          <a:p>
            <a:r>
              <a:rPr lang="en-US" altLang="zh-CN" dirty="0"/>
              <a:t>Presentation Title</a:t>
            </a:r>
            <a:endParaRPr lang="en-US" dirty="0"/>
          </a:p>
        </p:txBody>
      </p:sp>
      <p:sp>
        <p:nvSpPr>
          <p:cNvPr id="30" name="Subtitle 2"/>
          <p:cNvSpPr>
            <a:spLocks noGrp="1"/>
          </p:cNvSpPr>
          <p:nvPr>
            <p:ph type="subTitle" idx="1" hasCustomPrompt="1"/>
          </p:nvPr>
        </p:nvSpPr>
        <p:spPr>
          <a:xfrm>
            <a:off x="2753531" y="3938393"/>
            <a:ext cx="7353094" cy="340814"/>
          </a:xfrm>
          <a:prstGeom prst="rect">
            <a:avLst/>
          </a:prstGeom>
        </p:spPr>
        <p:txBody>
          <a:bodyPr anchor="ctr">
            <a:norm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b="0">
                <a:solidFill>
                  <a:srgbClr val="A40000"/>
                </a:solidFill>
                <a:latin typeface="+mn-lt"/>
                <a:ea typeface="黑体" panose="02010609060101010101" pitchFamily="49"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dirty="0"/>
              <a:t>Reporter</a:t>
            </a:r>
            <a:endParaRPr lang="en-US" dirty="0"/>
          </a:p>
        </p:txBody>
      </p:sp>
      <p:grpSp>
        <p:nvGrpSpPr>
          <p:cNvPr id="34" name="组合 33"/>
          <p:cNvGrpSpPr/>
          <p:nvPr/>
        </p:nvGrpSpPr>
        <p:grpSpPr>
          <a:xfrm>
            <a:off x="0" y="913358"/>
            <a:ext cx="12192000" cy="110845"/>
            <a:chOff x="0" y="846226"/>
            <a:chExt cx="9144000" cy="110845"/>
          </a:xfrm>
        </p:grpSpPr>
        <p:sp>
          <p:nvSpPr>
            <p:cNvPr id="38" name="矩形 37"/>
            <p:cNvSpPr/>
            <p:nvPr/>
          </p:nvSpPr>
          <p:spPr>
            <a:xfrm>
              <a:off x="875653" y="846227"/>
              <a:ext cx="8268347" cy="110436"/>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37" name="矩形 36"/>
            <p:cNvSpPr/>
            <p:nvPr/>
          </p:nvSpPr>
          <p:spPr>
            <a:xfrm>
              <a:off x="0" y="846226"/>
              <a:ext cx="975360" cy="110845"/>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23" name="文本占位符 5"/>
          <p:cNvSpPr>
            <a:spLocks noGrp="1"/>
          </p:cNvSpPr>
          <p:nvPr>
            <p:ph type="body" sz="quarter" idx="11" hasCustomPrompt="1"/>
          </p:nvPr>
        </p:nvSpPr>
        <p:spPr>
          <a:xfrm>
            <a:off x="2755433" y="4341589"/>
            <a:ext cx="7343908" cy="373753"/>
          </a:xfrm>
        </p:spPr>
        <p:txBody>
          <a:bodyPr anchor="ctr"/>
          <a:lstStyle>
            <a:lvl1pPr marL="0" indent="0" algn="ctr">
              <a:buNone/>
              <a:defRPr sz="2400" b="0">
                <a:solidFill>
                  <a:srgbClr val="A40000"/>
                </a:solidFill>
              </a:defRPr>
            </a:lvl1pPr>
          </a:lstStyle>
          <a:p>
            <a:pPr lvl="0"/>
            <a:r>
              <a:rPr lang="en-US" altLang="zh-CN" dirty="0"/>
              <a:t>system</a:t>
            </a:r>
            <a:endParaRPr lang="zh-CN" altLang="en-US" dirty="0"/>
          </a:p>
        </p:txBody>
      </p:sp>
      <p:sp>
        <p:nvSpPr>
          <p:cNvPr id="24" name="文本占位符 5"/>
          <p:cNvSpPr>
            <a:spLocks noGrp="1"/>
          </p:cNvSpPr>
          <p:nvPr>
            <p:ph type="body" sz="quarter" idx="12" hasCustomPrompt="1"/>
          </p:nvPr>
        </p:nvSpPr>
        <p:spPr>
          <a:xfrm>
            <a:off x="2755433" y="4777723"/>
            <a:ext cx="7343908" cy="373753"/>
          </a:xfrm>
        </p:spPr>
        <p:txBody>
          <a:bodyPr anchor="ctr">
            <a:normAutofit/>
          </a:bodyPr>
          <a:lstStyle>
            <a:lvl1pPr marL="0" indent="0" algn="ctr">
              <a:buNone/>
              <a:defRPr sz="2400" b="0">
                <a:solidFill>
                  <a:srgbClr val="A40000"/>
                </a:solidFill>
              </a:defRPr>
            </a:lvl1pPr>
          </a:lstStyle>
          <a:p>
            <a:pPr lvl="0"/>
            <a:r>
              <a:rPr lang="en-US" altLang="zh-CN" dirty="0"/>
              <a:t>date</a:t>
            </a:r>
            <a:endParaRPr lang="zh-CN" altLang="en-US" dirty="0"/>
          </a:p>
        </p:txBody>
      </p:sp>
      <p:sp>
        <p:nvSpPr>
          <p:cNvPr id="2" name="流程图: 手动输入 1">
            <a:extLst>
              <a:ext uri="{FF2B5EF4-FFF2-40B4-BE49-F238E27FC236}">
                <a16:creationId xmlns:a16="http://schemas.microsoft.com/office/drawing/2014/main" id="{152E5577-A334-4A08-841E-7DE847FE6199}"/>
              </a:ext>
            </a:extLst>
          </p:cNvPr>
          <p:cNvSpPr/>
          <p:nvPr/>
        </p:nvSpPr>
        <p:spPr>
          <a:xfrm rot="5400000">
            <a:off x="2584351" y="-2584356"/>
            <a:ext cx="927289" cy="6096012"/>
          </a:xfrm>
          <a:prstGeom prst="flowChartManualInpu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a:extLst>
              <a:ext uri="{FF2B5EF4-FFF2-40B4-BE49-F238E27FC236}">
                <a16:creationId xmlns:a16="http://schemas.microsoft.com/office/drawing/2014/main" id="{2D8D5928-DE81-4E23-8A76-88C2094FF92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4854" y="91450"/>
            <a:ext cx="3598383" cy="494671"/>
          </a:xfrm>
          <a:prstGeom prst="rect">
            <a:avLst/>
          </a:prstGeom>
        </p:spPr>
      </p:pic>
      <p:pic>
        <p:nvPicPr>
          <p:cNvPr id="32" name="图片 31">
            <a:extLst>
              <a:ext uri="{FF2B5EF4-FFF2-40B4-BE49-F238E27FC236}">
                <a16:creationId xmlns:a16="http://schemas.microsoft.com/office/drawing/2014/main" id="{E4144379-6A13-4956-B4F5-41114F71FB0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9270639" y="147953"/>
            <a:ext cx="1310968" cy="634554"/>
          </a:xfrm>
          <a:prstGeom prst="rect">
            <a:avLst/>
          </a:prstGeom>
        </p:spPr>
      </p:pic>
      <p:sp>
        <p:nvSpPr>
          <p:cNvPr id="20" name="文本占位符 19">
            <a:extLst>
              <a:ext uri="{FF2B5EF4-FFF2-40B4-BE49-F238E27FC236}">
                <a16:creationId xmlns:a16="http://schemas.microsoft.com/office/drawing/2014/main" id="{A44C1AB1-E880-4B10-B9E8-EC9EB6D8244F}"/>
              </a:ext>
            </a:extLst>
          </p:cNvPr>
          <p:cNvSpPr>
            <a:spLocks noGrp="1"/>
          </p:cNvSpPr>
          <p:nvPr>
            <p:ph type="body" sz="quarter" idx="13" hasCustomPrompt="1"/>
          </p:nvPr>
        </p:nvSpPr>
        <p:spPr>
          <a:xfrm>
            <a:off x="-11" y="5791917"/>
            <a:ext cx="12192011" cy="703263"/>
          </a:xfrm>
        </p:spPr>
        <p:txBody>
          <a:bodyPr anchor="ctr">
            <a:normAutofit/>
          </a:bodyPr>
          <a:lstStyle>
            <a:lvl1pPr marL="0" indent="0" algn="ctr">
              <a:spcBef>
                <a:spcPts val="0"/>
              </a:spcBef>
              <a:buNone/>
              <a:defRPr sz="2400"/>
            </a:lvl1pPr>
          </a:lstStyle>
          <a:p>
            <a:pPr lvl="0"/>
            <a:r>
              <a:rPr lang="zh-CN" altLang="en-US" dirty="0"/>
              <a:t>会议名称 </a:t>
            </a:r>
            <a:r>
              <a:rPr lang="en-US" altLang="zh-CN" dirty="0"/>
              <a:t>· </a:t>
            </a:r>
            <a:r>
              <a:rPr lang="zh-CN" altLang="en-US" dirty="0"/>
              <a:t>地点</a:t>
            </a:r>
          </a:p>
        </p:txBody>
      </p:sp>
      <p:pic>
        <p:nvPicPr>
          <p:cNvPr id="49" name="图片 48">
            <a:extLst>
              <a:ext uri="{FF2B5EF4-FFF2-40B4-BE49-F238E27FC236}">
                <a16:creationId xmlns:a16="http://schemas.microsoft.com/office/drawing/2014/main" id="{56784279-DE3D-4802-BAB0-9BA908AAEB9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632369" y="86965"/>
            <a:ext cx="1279463" cy="756530"/>
          </a:xfrm>
          <a:prstGeom prst="rect">
            <a:avLst/>
          </a:prstGeom>
        </p:spPr>
      </p:pic>
      <p:pic>
        <p:nvPicPr>
          <p:cNvPr id="51" name="图片 50">
            <a:extLst>
              <a:ext uri="{FF2B5EF4-FFF2-40B4-BE49-F238E27FC236}">
                <a16:creationId xmlns:a16="http://schemas.microsoft.com/office/drawing/2014/main" id="{CA19F85C-03C7-4478-9F13-746B66485DBF}"/>
              </a:ext>
            </a:extLst>
          </p:cNvPr>
          <p:cNvPicPr>
            <a:picLocks noChangeAspect="1"/>
          </p:cNvPicPr>
          <p:nvPr/>
        </p:nvPicPr>
        <p:blipFill rotWithShape="1">
          <a:blip r:embed="rId5" cstate="screen">
            <a:clrChange>
              <a:clrFrom>
                <a:srgbClr val="FEFEFE"/>
              </a:clrFrom>
              <a:clrTo>
                <a:srgbClr val="FEFEFE">
                  <a:alpha val="0"/>
                </a:srgbClr>
              </a:clrTo>
            </a:clrChange>
            <a:extLst>
              <a:ext uri="{28A0092B-C50C-407E-A947-70E740481C1C}">
                <a14:useLocalDpi xmlns:a14="http://schemas.microsoft.com/office/drawing/2010/main"/>
              </a:ext>
            </a:extLst>
          </a:blip>
          <a:srcRect/>
          <a:stretch/>
        </p:blipFill>
        <p:spPr>
          <a:xfrm>
            <a:off x="8052494" y="6041"/>
            <a:ext cx="913331" cy="914748"/>
          </a:xfrm>
          <a:prstGeom prst="rect">
            <a:avLst/>
          </a:prstGeom>
        </p:spPr>
      </p:pic>
      <p:sp>
        <p:nvSpPr>
          <p:cNvPr id="18" name="文本框 17">
            <a:extLst>
              <a:ext uri="{FF2B5EF4-FFF2-40B4-BE49-F238E27FC236}">
                <a16:creationId xmlns:a16="http://schemas.microsoft.com/office/drawing/2014/main" id="{A1CE28D0-770B-460A-8168-7632BF52F942}"/>
              </a:ext>
            </a:extLst>
          </p:cNvPr>
          <p:cNvSpPr txBox="1"/>
          <p:nvPr/>
        </p:nvSpPr>
        <p:spPr>
          <a:xfrm>
            <a:off x="586739" y="549869"/>
            <a:ext cx="3512997" cy="369332"/>
          </a:xfrm>
          <a:prstGeom prst="rect">
            <a:avLst/>
          </a:prstGeom>
          <a:noFill/>
        </p:spPr>
        <p:txBody>
          <a:bodyPr wrap="square" rtlCol="0">
            <a:spAutoFit/>
          </a:bodyPr>
          <a:lstStyle/>
          <a:p>
            <a:pPr algn="dist"/>
            <a:r>
              <a:rPr lang="en-US" altLang="zh-CN" b="1" dirty="0">
                <a:solidFill>
                  <a:schemeClr val="bg1"/>
                </a:solidFill>
                <a:latin typeface="Arial" panose="020B0604020202020204" pitchFamily="34" charset="0"/>
                <a:cs typeface="Arial" panose="020B0604020202020204" pitchFamily="34" charset="0"/>
              </a:rPr>
              <a:t>High Energy Photon Source</a:t>
            </a:r>
            <a:endParaRPr lang="zh-CN" altLang="en-US"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452662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3_标题幻灯片">
    <p:bg>
      <p:bgPr>
        <a:solidFill>
          <a:schemeClr val="bg1"/>
        </a:solidFill>
        <a:effectLst/>
      </p:bgPr>
    </p:bg>
    <p:spTree>
      <p:nvGrpSpPr>
        <p:cNvPr id="1" name=""/>
        <p:cNvGrpSpPr/>
        <p:nvPr/>
      </p:nvGrpSpPr>
      <p:grpSpPr>
        <a:xfrm>
          <a:off x="0" y="0"/>
          <a:ext cx="0" cy="0"/>
          <a:chOff x="0" y="0"/>
          <a:chExt cx="0" cy="0"/>
        </a:xfrm>
      </p:grpSpPr>
      <p:sp>
        <p:nvSpPr>
          <p:cNvPr id="29" name="Title 1"/>
          <p:cNvSpPr>
            <a:spLocks noGrp="1"/>
          </p:cNvSpPr>
          <p:nvPr>
            <p:ph type="ctrTitle" hasCustomPrompt="1"/>
          </p:nvPr>
        </p:nvSpPr>
        <p:spPr>
          <a:xfrm>
            <a:off x="390612" y="1967696"/>
            <a:ext cx="8239521" cy="1461836"/>
          </a:xfrm>
          <a:prstGeom prst="rect">
            <a:avLst/>
          </a:prstGeom>
        </p:spPr>
        <p:txBody>
          <a:bodyPr anchor="ctr">
            <a:normAutofit/>
          </a:bodyPr>
          <a:lstStyle>
            <a:lvl1pPr algn="ctr">
              <a:defRPr sz="6000" b="1">
                <a:solidFill>
                  <a:srgbClr val="A40000"/>
                </a:solidFill>
                <a:latin typeface="+mn-lt"/>
              </a:defRPr>
            </a:lvl1pPr>
          </a:lstStyle>
          <a:p>
            <a:r>
              <a:rPr lang="en-US" altLang="zh-CN" dirty="0"/>
              <a:t>Presentation Title</a:t>
            </a:r>
            <a:endParaRPr lang="en-US" dirty="0"/>
          </a:p>
        </p:txBody>
      </p:sp>
      <p:sp>
        <p:nvSpPr>
          <p:cNvPr id="30" name="Subtitle 2"/>
          <p:cNvSpPr>
            <a:spLocks noGrp="1"/>
          </p:cNvSpPr>
          <p:nvPr>
            <p:ph type="subTitle" idx="1" hasCustomPrompt="1"/>
          </p:nvPr>
        </p:nvSpPr>
        <p:spPr>
          <a:xfrm>
            <a:off x="2142309" y="4184343"/>
            <a:ext cx="4561433" cy="340814"/>
          </a:xfrm>
          <a:prstGeom prst="rect">
            <a:avLst/>
          </a:prstGeom>
        </p:spPr>
        <p:txBody>
          <a:bodyPr anchor="ctr">
            <a:norm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b="0">
                <a:solidFill>
                  <a:srgbClr val="A40000"/>
                </a:solidFill>
                <a:latin typeface="+mn-lt"/>
                <a:ea typeface="黑体" panose="02010609060101010101" pitchFamily="49"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dirty="0"/>
              <a:t>Reporter</a:t>
            </a:r>
            <a:endParaRPr lang="en-US" dirty="0"/>
          </a:p>
        </p:txBody>
      </p:sp>
      <p:sp>
        <p:nvSpPr>
          <p:cNvPr id="23" name="文本占位符 5"/>
          <p:cNvSpPr>
            <a:spLocks noGrp="1"/>
          </p:cNvSpPr>
          <p:nvPr>
            <p:ph type="body" sz="quarter" idx="11" hasCustomPrompt="1"/>
          </p:nvPr>
        </p:nvSpPr>
        <p:spPr>
          <a:xfrm>
            <a:off x="2142309" y="4587539"/>
            <a:ext cx="4555735" cy="373753"/>
          </a:xfrm>
        </p:spPr>
        <p:txBody>
          <a:bodyPr anchor="ctr"/>
          <a:lstStyle>
            <a:lvl1pPr marL="0" indent="0" algn="ctr">
              <a:buNone/>
              <a:defRPr sz="2400" b="0">
                <a:solidFill>
                  <a:srgbClr val="A40000"/>
                </a:solidFill>
              </a:defRPr>
            </a:lvl1pPr>
          </a:lstStyle>
          <a:p>
            <a:pPr lvl="0"/>
            <a:r>
              <a:rPr lang="en-US" altLang="zh-CN" dirty="0"/>
              <a:t>system</a:t>
            </a:r>
            <a:endParaRPr lang="zh-CN" altLang="en-US" dirty="0"/>
          </a:p>
        </p:txBody>
      </p:sp>
      <p:sp>
        <p:nvSpPr>
          <p:cNvPr id="24" name="文本占位符 5"/>
          <p:cNvSpPr>
            <a:spLocks noGrp="1"/>
          </p:cNvSpPr>
          <p:nvPr>
            <p:ph type="body" sz="quarter" idx="12" hasCustomPrompt="1"/>
          </p:nvPr>
        </p:nvSpPr>
        <p:spPr>
          <a:xfrm>
            <a:off x="2142309" y="5023673"/>
            <a:ext cx="4555735" cy="373753"/>
          </a:xfrm>
        </p:spPr>
        <p:txBody>
          <a:bodyPr anchor="ctr">
            <a:normAutofit/>
          </a:bodyPr>
          <a:lstStyle>
            <a:lvl1pPr marL="0" indent="0" algn="ctr">
              <a:buNone/>
              <a:defRPr sz="2400" b="0">
                <a:solidFill>
                  <a:srgbClr val="A40000"/>
                </a:solidFill>
              </a:defRPr>
            </a:lvl1pPr>
          </a:lstStyle>
          <a:p>
            <a:pPr lvl="0"/>
            <a:r>
              <a:rPr lang="en-US" altLang="zh-CN" dirty="0"/>
              <a:t>date</a:t>
            </a:r>
            <a:endParaRPr lang="zh-CN" altLang="en-US" dirty="0"/>
          </a:p>
        </p:txBody>
      </p:sp>
      <p:pic>
        <p:nvPicPr>
          <p:cNvPr id="40" name="图片 39">
            <a:extLst>
              <a:ext uri="{FF2B5EF4-FFF2-40B4-BE49-F238E27FC236}">
                <a16:creationId xmlns:a16="http://schemas.microsoft.com/office/drawing/2014/main" id="{D38B9550-2E66-453A-A306-F01117AA00D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100491" y="3843658"/>
            <a:ext cx="2962231" cy="2100983"/>
          </a:xfrm>
          <a:prstGeom prst="rect">
            <a:avLst/>
          </a:prstGeom>
        </p:spPr>
      </p:pic>
      <p:sp>
        <p:nvSpPr>
          <p:cNvPr id="20" name="文本占位符 19">
            <a:extLst>
              <a:ext uri="{FF2B5EF4-FFF2-40B4-BE49-F238E27FC236}">
                <a16:creationId xmlns:a16="http://schemas.microsoft.com/office/drawing/2014/main" id="{A44C1AB1-E880-4B10-B9E8-EC9EB6D8244F}"/>
              </a:ext>
            </a:extLst>
          </p:cNvPr>
          <p:cNvSpPr>
            <a:spLocks noGrp="1"/>
          </p:cNvSpPr>
          <p:nvPr>
            <p:ph type="body" sz="quarter" idx="13" hasCustomPrompt="1"/>
          </p:nvPr>
        </p:nvSpPr>
        <p:spPr>
          <a:xfrm>
            <a:off x="390612" y="6037867"/>
            <a:ext cx="8239521" cy="703263"/>
          </a:xfrm>
        </p:spPr>
        <p:txBody>
          <a:bodyPr anchor="ctr">
            <a:normAutofit/>
          </a:bodyPr>
          <a:lstStyle>
            <a:lvl1pPr marL="0" indent="0" algn="ctr">
              <a:spcBef>
                <a:spcPts val="0"/>
              </a:spcBef>
              <a:buNone/>
              <a:defRPr sz="2400" b="1"/>
            </a:lvl1pPr>
          </a:lstStyle>
          <a:p>
            <a:pPr lvl="0"/>
            <a:r>
              <a:rPr lang="zh-CN" altLang="en-US" dirty="0"/>
              <a:t>会议名称 </a:t>
            </a:r>
            <a:r>
              <a:rPr lang="en-US" altLang="zh-CN" dirty="0"/>
              <a:t>· </a:t>
            </a:r>
            <a:r>
              <a:rPr lang="zh-CN" altLang="en-US" dirty="0"/>
              <a:t>地点</a:t>
            </a:r>
          </a:p>
        </p:txBody>
      </p:sp>
      <p:grpSp>
        <p:nvGrpSpPr>
          <p:cNvPr id="28" name="组合 27">
            <a:extLst>
              <a:ext uri="{FF2B5EF4-FFF2-40B4-BE49-F238E27FC236}">
                <a16:creationId xmlns:a16="http://schemas.microsoft.com/office/drawing/2014/main" id="{A48CF694-8301-4504-990B-08E5ABE62CE8}"/>
              </a:ext>
            </a:extLst>
          </p:cNvPr>
          <p:cNvGrpSpPr/>
          <p:nvPr/>
        </p:nvGrpSpPr>
        <p:grpSpPr>
          <a:xfrm>
            <a:off x="0" y="913358"/>
            <a:ext cx="12192000" cy="110845"/>
            <a:chOff x="0" y="846226"/>
            <a:chExt cx="9144000" cy="110845"/>
          </a:xfrm>
        </p:grpSpPr>
        <p:sp>
          <p:nvSpPr>
            <p:cNvPr id="35" name="矩形 34">
              <a:extLst>
                <a:ext uri="{FF2B5EF4-FFF2-40B4-BE49-F238E27FC236}">
                  <a16:creationId xmlns:a16="http://schemas.microsoft.com/office/drawing/2014/main" id="{C874558C-23C8-4D39-8D3F-9C95A97B1491}"/>
                </a:ext>
              </a:extLst>
            </p:cNvPr>
            <p:cNvSpPr/>
            <p:nvPr/>
          </p:nvSpPr>
          <p:spPr>
            <a:xfrm>
              <a:off x="875653" y="846227"/>
              <a:ext cx="8268347" cy="110436"/>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33" name="矩形 32">
              <a:extLst>
                <a:ext uri="{FF2B5EF4-FFF2-40B4-BE49-F238E27FC236}">
                  <a16:creationId xmlns:a16="http://schemas.microsoft.com/office/drawing/2014/main" id="{0456B93F-51AD-433B-9481-2F4C2F3E3D5E}"/>
                </a:ext>
              </a:extLst>
            </p:cNvPr>
            <p:cNvSpPr/>
            <p:nvPr/>
          </p:nvSpPr>
          <p:spPr>
            <a:xfrm>
              <a:off x="0" y="846226"/>
              <a:ext cx="975360" cy="110845"/>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42" name="流程图: 手动输入 41">
            <a:extLst>
              <a:ext uri="{FF2B5EF4-FFF2-40B4-BE49-F238E27FC236}">
                <a16:creationId xmlns:a16="http://schemas.microsoft.com/office/drawing/2014/main" id="{F7B15B5C-0F14-498E-96D9-B7A218AC3DAD}"/>
              </a:ext>
            </a:extLst>
          </p:cNvPr>
          <p:cNvSpPr/>
          <p:nvPr/>
        </p:nvSpPr>
        <p:spPr>
          <a:xfrm rot="5400000">
            <a:off x="2584351" y="-2584356"/>
            <a:ext cx="927289" cy="6096012"/>
          </a:xfrm>
          <a:prstGeom prst="flowChartManualInpu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3" name="图片 42">
            <a:extLst>
              <a:ext uri="{FF2B5EF4-FFF2-40B4-BE49-F238E27FC236}">
                <a16:creationId xmlns:a16="http://schemas.microsoft.com/office/drawing/2014/main" id="{CD248033-7789-4252-B8DB-480FF72FCEB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4854" y="91450"/>
            <a:ext cx="3598383" cy="494671"/>
          </a:xfrm>
          <a:prstGeom prst="rect">
            <a:avLst/>
          </a:prstGeom>
        </p:spPr>
      </p:pic>
      <p:pic>
        <p:nvPicPr>
          <p:cNvPr id="45" name="图片 44">
            <a:extLst>
              <a:ext uri="{FF2B5EF4-FFF2-40B4-BE49-F238E27FC236}">
                <a16:creationId xmlns:a16="http://schemas.microsoft.com/office/drawing/2014/main" id="{CC1C3FA7-7215-4724-AF6B-81DB83FE100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9270639" y="147953"/>
            <a:ext cx="1310968" cy="634554"/>
          </a:xfrm>
          <a:prstGeom prst="rect">
            <a:avLst/>
          </a:prstGeom>
        </p:spPr>
      </p:pic>
      <p:pic>
        <p:nvPicPr>
          <p:cNvPr id="47" name="图片 46">
            <a:extLst>
              <a:ext uri="{FF2B5EF4-FFF2-40B4-BE49-F238E27FC236}">
                <a16:creationId xmlns:a16="http://schemas.microsoft.com/office/drawing/2014/main" id="{04512C8A-1EC6-49DE-9D6A-0F9A03E086A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632369" y="86965"/>
            <a:ext cx="1279463" cy="756530"/>
          </a:xfrm>
          <a:prstGeom prst="rect">
            <a:avLst/>
          </a:prstGeom>
        </p:spPr>
      </p:pic>
      <p:pic>
        <p:nvPicPr>
          <p:cNvPr id="48" name="图片 47">
            <a:extLst>
              <a:ext uri="{FF2B5EF4-FFF2-40B4-BE49-F238E27FC236}">
                <a16:creationId xmlns:a16="http://schemas.microsoft.com/office/drawing/2014/main" id="{D7CD90B0-53CC-4867-A19E-5043FFFFCD65}"/>
              </a:ext>
            </a:extLst>
          </p:cNvPr>
          <p:cNvPicPr>
            <a:picLocks noChangeAspect="1"/>
          </p:cNvPicPr>
          <p:nvPr/>
        </p:nvPicPr>
        <p:blipFill rotWithShape="1">
          <a:blip r:embed="rId6" cstate="screen">
            <a:clrChange>
              <a:clrFrom>
                <a:srgbClr val="FEFEFE"/>
              </a:clrFrom>
              <a:clrTo>
                <a:srgbClr val="FEFEFE">
                  <a:alpha val="0"/>
                </a:srgbClr>
              </a:clrTo>
            </a:clrChange>
            <a:extLst>
              <a:ext uri="{28A0092B-C50C-407E-A947-70E740481C1C}">
                <a14:useLocalDpi xmlns:a14="http://schemas.microsoft.com/office/drawing/2010/main"/>
              </a:ext>
            </a:extLst>
          </a:blip>
          <a:srcRect/>
          <a:stretch/>
        </p:blipFill>
        <p:spPr>
          <a:xfrm>
            <a:off x="8023466" y="6041"/>
            <a:ext cx="913331" cy="914748"/>
          </a:xfrm>
          <a:prstGeom prst="rect">
            <a:avLst/>
          </a:prstGeom>
        </p:spPr>
      </p:pic>
      <p:sp>
        <p:nvSpPr>
          <p:cNvPr id="25" name="文本框 24">
            <a:extLst>
              <a:ext uri="{FF2B5EF4-FFF2-40B4-BE49-F238E27FC236}">
                <a16:creationId xmlns:a16="http://schemas.microsoft.com/office/drawing/2014/main" id="{BCD6EF00-2B1D-4F61-8D9C-236B367BE950}"/>
              </a:ext>
            </a:extLst>
          </p:cNvPr>
          <p:cNvSpPr txBox="1"/>
          <p:nvPr/>
        </p:nvSpPr>
        <p:spPr>
          <a:xfrm>
            <a:off x="586739" y="549869"/>
            <a:ext cx="3512997" cy="369332"/>
          </a:xfrm>
          <a:prstGeom prst="rect">
            <a:avLst/>
          </a:prstGeom>
          <a:noFill/>
        </p:spPr>
        <p:txBody>
          <a:bodyPr wrap="square" rtlCol="0">
            <a:spAutoFit/>
          </a:bodyPr>
          <a:lstStyle/>
          <a:p>
            <a:pPr algn="dist"/>
            <a:r>
              <a:rPr lang="en-US" altLang="zh-CN" b="1" dirty="0">
                <a:solidFill>
                  <a:schemeClr val="bg1"/>
                </a:solidFill>
                <a:latin typeface="Arial" panose="020B0604020202020204" pitchFamily="34" charset="0"/>
                <a:cs typeface="Arial" panose="020B0604020202020204" pitchFamily="34" charset="0"/>
              </a:rPr>
              <a:t>High Energy Photon Source</a:t>
            </a:r>
            <a:endParaRPr lang="zh-CN" altLang="en-US"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542785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2_标题幻灯片">
    <p:spTree>
      <p:nvGrpSpPr>
        <p:cNvPr id="1" name=""/>
        <p:cNvGrpSpPr/>
        <p:nvPr/>
      </p:nvGrpSpPr>
      <p:grpSpPr>
        <a:xfrm>
          <a:off x="0" y="0"/>
          <a:ext cx="0" cy="0"/>
          <a:chOff x="0" y="0"/>
          <a:chExt cx="0" cy="0"/>
        </a:xfrm>
      </p:grpSpPr>
      <p:sp>
        <p:nvSpPr>
          <p:cNvPr id="30" name="Subtitle 2"/>
          <p:cNvSpPr>
            <a:spLocks noGrp="1"/>
          </p:cNvSpPr>
          <p:nvPr>
            <p:ph type="subTitle" idx="1" hasCustomPrompt="1"/>
          </p:nvPr>
        </p:nvSpPr>
        <p:spPr>
          <a:xfrm>
            <a:off x="1300481" y="4013936"/>
            <a:ext cx="4561433" cy="340814"/>
          </a:xfrm>
          <a:prstGeom prst="rect">
            <a:avLst/>
          </a:prstGeom>
        </p:spPr>
        <p:txBody>
          <a:bodyPr anchor="ctr">
            <a:norm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b="0">
                <a:solidFill>
                  <a:srgbClr val="A40000"/>
                </a:solidFill>
                <a:latin typeface="+mn-lt"/>
                <a:ea typeface="黑体" panose="02010609060101010101" pitchFamily="49"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dirty="0"/>
              <a:t>Reporter</a:t>
            </a:r>
            <a:endParaRPr lang="en-US" dirty="0"/>
          </a:p>
        </p:txBody>
      </p:sp>
      <p:sp>
        <p:nvSpPr>
          <p:cNvPr id="43" name="菱形 42"/>
          <p:cNvSpPr/>
          <p:nvPr/>
        </p:nvSpPr>
        <p:spPr>
          <a:xfrm>
            <a:off x="6003008" y="6379860"/>
            <a:ext cx="826581" cy="400110"/>
          </a:xfrm>
          <a:prstGeom prst="diamond">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3" name="文本占位符 5"/>
          <p:cNvSpPr>
            <a:spLocks noGrp="1"/>
          </p:cNvSpPr>
          <p:nvPr>
            <p:ph type="body" sz="quarter" idx="11" hasCustomPrompt="1"/>
          </p:nvPr>
        </p:nvSpPr>
        <p:spPr>
          <a:xfrm>
            <a:off x="1300481" y="4417132"/>
            <a:ext cx="4555735" cy="373753"/>
          </a:xfrm>
        </p:spPr>
        <p:txBody>
          <a:bodyPr anchor="ctr"/>
          <a:lstStyle>
            <a:lvl1pPr marL="0" indent="0" algn="ctr">
              <a:buNone/>
              <a:defRPr sz="2400" b="0">
                <a:solidFill>
                  <a:srgbClr val="A40000"/>
                </a:solidFill>
              </a:defRPr>
            </a:lvl1pPr>
          </a:lstStyle>
          <a:p>
            <a:pPr lvl="0"/>
            <a:r>
              <a:rPr lang="en-US" altLang="zh-CN" dirty="0"/>
              <a:t>system</a:t>
            </a:r>
            <a:endParaRPr lang="zh-CN" altLang="en-US" dirty="0"/>
          </a:p>
        </p:txBody>
      </p:sp>
      <p:sp>
        <p:nvSpPr>
          <p:cNvPr id="24" name="文本占位符 5"/>
          <p:cNvSpPr>
            <a:spLocks noGrp="1"/>
          </p:cNvSpPr>
          <p:nvPr>
            <p:ph type="body" sz="quarter" idx="12" hasCustomPrompt="1"/>
          </p:nvPr>
        </p:nvSpPr>
        <p:spPr>
          <a:xfrm>
            <a:off x="1300481" y="4853266"/>
            <a:ext cx="4555735" cy="373753"/>
          </a:xfrm>
        </p:spPr>
        <p:txBody>
          <a:bodyPr anchor="ctr">
            <a:normAutofit/>
          </a:bodyPr>
          <a:lstStyle>
            <a:lvl1pPr marL="0" indent="0" algn="ctr">
              <a:buNone/>
              <a:defRPr sz="2400" b="0">
                <a:solidFill>
                  <a:srgbClr val="A40000"/>
                </a:solidFill>
              </a:defRPr>
            </a:lvl1pPr>
          </a:lstStyle>
          <a:p>
            <a:pPr lvl="0"/>
            <a:r>
              <a:rPr lang="en-US" altLang="zh-CN" dirty="0"/>
              <a:t>date</a:t>
            </a:r>
            <a:endParaRPr lang="zh-CN" altLang="en-US" dirty="0"/>
          </a:p>
        </p:txBody>
      </p:sp>
      <p:sp>
        <p:nvSpPr>
          <p:cNvPr id="10" name="文本占位符 9">
            <a:extLst>
              <a:ext uri="{FF2B5EF4-FFF2-40B4-BE49-F238E27FC236}">
                <a16:creationId xmlns:a16="http://schemas.microsoft.com/office/drawing/2014/main" id="{8182CDDE-4035-4F45-A8C9-C5FC31F37CAC}"/>
              </a:ext>
            </a:extLst>
          </p:cNvPr>
          <p:cNvSpPr>
            <a:spLocks noGrp="1"/>
          </p:cNvSpPr>
          <p:nvPr>
            <p:ph type="body" sz="quarter" idx="13" hasCustomPrompt="1"/>
          </p:nvPr>
        </p:nvSpPr>
        <p:spPr>
          <a:xfrm>
            <a:off x="165851" y="6227079"/>
            <a:ext cx="7512206" cy="465138"/>
          </a:xfrm>
        </p:spPr>
        <p:txBody>
          <a:bodyPr>
            <a:normAutofit/>
          </a:bodyPr>
          <a:lstStyle>
            <a:lvl1pPr marL="0" indent="0" algn="ctr">
              <a:buNone/>
              <a:defRPr sz="2000" b="1"/>
            </a:lvl1pPr>
          </a:lstStyle>
          <a:p>
            <a:pPr lvl="0"/>
            <a:r>
              <a:rPr lang="zh-CN" altLang="en-US" dirty="0"/>
              <a:t>会议名称 </a:t>
            </a:r>
            <a:r>
              <a:rPr lang="en-US" altLang="zh-CN" dirty="0"/>
              <a:t>· </a:t>
            </a:r>
            <a:r>
              <a:rPr lang="zh-CN" altLang="en-US" dirty="0"/>
              <a:t>地点</a:t>
            </a:r>
          </a:p>
        </p:txBody>
      </p:sp>
      <p:pic>
        <p:nvPicPr>
          <p:cNvPr id="28" name="图片 27">
            <a:extLst>
              <a:ext uri="{FF2B5EF4-FFF2-40B4-BE49-F238E27FC236}">
                <a16:creationId xmlns:a16="http://schemas.microsoft.com/office/drawing/2014/main" id="{0DB91757-43B8-4E3B-8AF6-5EBDA5951662}"/>
              </a:ext>
            </a:extLst>
          </p:cNvPr>
          <p:cNvPicPr>
            <a:picLocks noChangeAspect="1"/>
          </p:cNvPicPr>
          <p:nvPr/>
        </p:nvPicPr>
        <p:blipFill rotWithShape="1">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3294711" y="1026332"/>
            <a:ext cx="1249185" cy="604649"/>
          </a:xfrm>
          <a:prstGeom prst="rect">
            <a:avLst/>
          </a:prstGeom>
        </p:spPr>
      </p:pic>
      <p:pic>
        <p:nvPicPr>
          <p:cNvPr id="32" name="图片 31">
            <a:extLst>
              <a:ext uri="{FF2B5EF4-FFF2-40B4-BE49-F238E27FC236}">
                <a16:creationId xmlns:a16="http://schemas.microsoft.com/office/drawing/2014/main" id="{B3A02D2D-6E44-409D-97E7-49EF2AE537E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43896" y="1015704"/>
            <a:ext cx="1058545" cy="625904"/>
          </a:xfrm>
          <a:prstGeom prst="rect">
            <a:avLst/>
          </a:prstGeom>
        </p:spPr>
      </p:pic>
      <p:pic>
        <p:nvPicPr>
          <p:cNvPr id="40" name="图片 39">
            <a:extLst>
              <a:ext uri="{FF2B5EF4-FFF2-40B4-BE49-F238E27FC236}">
                <a16:creationId xmlns:a16="http://schemas.microsoft.com/office/drawing/2014/main" id="{3DB61A05-5B97-4335-BEFE-907340034885}"/>
              </a:ext>
            </a:extLst>
          </p:cNvPr>
          <p:cNvPicPr>
            <a:picLocks noChangeAspect="1"/>
          </p:cNvPicPr>
          <p:nvPr/>
        </p:nvPicPr>
        <p:blipFill rotWithShape="1">
          <a:blip r:embed="rId4" cstate="screen">
            <a:clrChange>
              <a:clrFrom>
                <a:srgbClr val="FEFEFE"/>
              </a:clrFrom>
              <a:clrTo>
                <a:srgbClr val="FEFEFE">
                  <a:alpha val="0"/>
                </a:srgbClr>
              </a:clrTo>
            </a:clrChange>
            <a:extLst>
              <a:ext uri="{28A0092B-C50C-407E-A947-70E740481C1C}">
                <a14:useLocalDpi xmlns:a14="http://schemas.microsoft.com/office/drawing/2010/main"/>
              </a:ext>
            </a:extLst>
          </a:blip>
          <a:srcRect/>
          <a:stretch/>
        </p:blipFill>
        <p:spPr>
          <a:xfrm>
            <a:off x="2233719" y="883715"/>
            <a:ext cx="913331" cy="914748"/>
          </a:xfrm>
          <a:prstGeom prst="rect">
            <a:avLst/>
          </a:prstGeom>
        </p:spPr>
      </p:pic>
      <p:sp>
        <p:nvSpPr>
          <p:cNvPr id="29" name="Title 1"/>
          <p:cNvSpPr>
            <a:spLocks noGrp="1"/>
          </p:cNvSpPr>
          <p:nvPr>
            <p:ph type="ctrTitle" hasCustomPrompt="1"/>
          </p:nvPr>
        </p:nvSpPr>
        <p:spPr>
          <a:xfrm>
            <a:off x="165851" y="1967696"/>
            <a:ext cx="7512206" cy="1461836"/>
          </a:xfrm>
          <a:prstGeom prst="rect">
            <a:avLst/>
          </a:prstGeom>
        </p:spPr>
        <p:txBody>
          <a:bodyPr anchor="ctr">
            <a:normAutofit/>
          </a:bodyPr>
          <a:lstStyle>
            <a:lvl1pPr algn="ctr">
              <a:defRPr sz="6000" b="1">
                <a:solidFill>
                  <a:srgbClr val="A40000"/>
                </a:solidFill>
                <a:latin typeface="+mn-lt"/>
              </a:defRPr>
            </a:lvl1pPr>
          </a:lstStyle>
          <a:p>
            <a:r>
              <a:rPr lang="en-US" altLang="zh-CN" dirty="0"/>
              <a:t>Presentation Title</a:t>
            </a:r>
            <a:endParaRPr lang="en-US" dirty="0"/>
          </a:p>
        </p:txBody>
      </p:sp>
      <p:pic>
        <p:nvPicPr>
          <p:cNvPr id="21" name="图片 20">
            <a:extLst>
              <a:ext uri="{FF2B5EF4-FFF2-40B4-BE49-F238E27FC236}">
                <a16:creationId xmlns:a16="http://schemas.microsoft.com/office/drawing/2014/main" id="{B559DC6E-69C2-4D2A-987F-4B2B79875AE2}"/>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723445" y="1597115"/>
            <a:ext cx="5408496" cy="4358746"/>
          </a:xfrm>
          <a:prstGeom prst="rect">
            <a:avLst/>
          </a:prstGeom>
        </p:spPr>
      </p:pic>
      <p:sp>
        <p:nvSpPr>
          <p:cNvPr id="22" name="矩形: 圆角 21">
            <a:extLst>
              <a:ext uri="{FF2B5EF4-FFF2-40B4-BE49-F238E27FC236}">
                <a16:creationId xmlns:a16="http://schemas.microsoft.com/office/drawing/2014/main" id="{2F8E0FF1-61A9-43B6-B46B-8386F94A8E09}"/>
              </a:ext>
            </a:extLst>
          </p:cNvPr>
          <p:cNvSpPr/>
          <p:nvPr/>
        </p:nvSpPr>
        <p:spPr>
          <a:xfrm>
            <a:off x="6683235" y="1730663"/>
            <a:ext cx="5566040" cy="4561444"/>
          </a:xfrm>
          <a:prstGeom prst="roundRect">
            <a:avLst>
              <a:gd name="adj" fmla="val 3680"/>
            </a:avLst>
          </a:prstGeom>
          <a:solidFill>
            <a:schemeClr val="bg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2493421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1_标题幻灯片">
    <p:bg>
      <p:bgPr>
        <a:solidFill>
          <a:schemeClr val="bg1">
            <a:alpha val="90000"/>
          </a:schemeClr>
        </a:solidFill>
        <a:effectLst/>
      </p:bgPr>
    </p:bg>
    <p:spTree>
      <p:nvGrpSpPr>
        <p:cNvPr id="1" name=""/>
        <p:cNvGrpSpPr/>
        <p:nvPr/>
      </p:nvGrpSpPr>
      <p:grpSpPr>
        <a:xfrm>
          <a:off x="0" y="0"/>
          <a:ext cx="0" cy="0"/>
          <a:chOff x="0" y="0"/>
          <a:chExt cx="0" cy="0"/>
        </a:xfrm>
      </p:grpSpPr>
      <p:sp>
        <p:nvSpPr>
          <p:cNvPr id="51" name="任意多边形: 形状 50">
            <a:extLst>
              <a:ext uri="{FF2B5EF4-FFF2-40B4-BE49-F238E27FC236}">
                <a16:creationId xmlns:a16="http://schemas.microsoft.com/office/drawing/2014/main" id="{0D443D13-1219-4697-BC0A-D743702E034B}"/>
              </a:ext>
            </a:extLst>
          </p:cNvPr>
          <p:cNvSpPr/>
          <p:nvPr/>
        </p:nvSpPr>
        <p:spPr>
          <a:xfrm rot="12297228">
            <a:off x="-1285374" y="-408766"/>
            <a:ext cx="7912011" cy="8092847"/>
          </a:xfrm>
          <a:custGeom>
            <a:avLst/>
            <a:gdLst>
              <a:gd name="connsiteX0" fmla="*/ 7912011 w 7912011"/>
              <a:gd name="connsiteY0" fmla="*/ 6217795 h 8092847"/>
              <a:gd name="connsiteX1" fmla="*/ 3882467 w 7912011"/>
              <a:gd name="connsiteY1" fmla="*/ 8092847 h 8092847"/>
              <a:gd name="connsiteX2" fmla="*/ 3754790 w 7912011"/>
              <a:gd name="connsiteY2" fmla="*/ 8070158 h 8092847"/>
              <a:gd name="connsiteX3" fmla="*/ 3103506 w 7912011"/>
              <a:gd name="connsiteY3" fmla="*/ 7892013 h 8092847"/>
              <a:gd name="connsiteX4" fmla="*/ 247569 w 7912011"/>
              <a:gd name="connsiteY4" fmla="*/ 2226294 h 8092847"/>
              <a:gd name="connsiteX5" fmla="*/ 250420 w 7912011"/>
              <a:gd name="connsiteY5" fmla="*/ 2218810 h 8092847"/>
              <a:gd name="connsiteX6" fmla="*/ 5018707 w 7912011"/>
              <a:gd name="connsiteY6" fmla="*/ 0 h 809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12011" h="8092847">
                <a:moveTo>
                  <a:pt x="7912011" y="6217795"/>
                </a:moveTo>
                <a:lnTo>
                  <a:pt x="3882467" y="8092847"/>
                </a:lnTo>
                <a:lnTo>
                  <a:pt x="3754790" y="8070158"/>
                </a:lnTo>
                <a:cubicBezTo>
                  <a:pt x="3536376" y="8026236"/>
                  <a:pt x="3318793" y="7967046"/>
                  <a:pt x="3103506" y="7892013"/>
                </a:cubicBezTo>
                <a:cubicBezTo>
                  <a:pt x="697941" y="7053619"/>
                  <a:pt x="-568785" y="4540638"/>
                  <a:pt x="247569" y="2226294"/>
                </a:cubicBezTo>
                <a:lnTo>
                  <a:pt x="250420" y="2218810"/>
                </a:lnTo>
                <a:lnTo>
                  <a:pt x="5018707" y="0"/>
                </a:lnTo>
                <a:close/>
              </a:path>
            </a:pathLst>
          </a:custGeom>
          <a:solidFill>
            <a:srgbClr val="D540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8" name="图片 47">
            <a:extLst>
              <a:ext uri="{FF2B5EF4-FFF2-40B4-BE49-F238E27FC236}">
                <a16:creationId xmlns:a16="http://schemas.microsoft.com/office/drawing/2014/main" id="{C93C6674-ECC5-438E-B36A-464A3E6305D7}"/>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0" y="-1"/>
            <a:ext cx="6367082" cy="6858001"/>
          </a:xfrm>
          <a:custGeom>
            <a:avLst/>
            <a:gdLst>
              <a:gd name="connsiteX0" fmla="*/ 0 w 6367082"/>
              <a:gd name="connsiteY0" fmla="*/ 0 h 6858001"/>
              <a:gd name="connsiteX1" fmla="*/ 4115268 w 6367082"/>
              <a:gd name="connsiteY1" fmla="*/ 0 h 6858001"/>
              <a:gd name="connsiteX2" fmla="*/ 4137334 w 6367082"/>
              <a:gd name="connsiteY2" fmla="*/ 11546 h 6858001"/>
              <a:gd name="connsiteX3" fmla="*/ 5303037 w 6367082"/>
              <a:gd name="connsiteY3" fmla="*/ 980862 h 6858001"/>
              <a:gd name="connsiteX4" fmla="*/ 5391169 w 6367082"/>
              <a:gd name="connsiteY4" fmla="*/ 6401730 h 6858001"/>
              <a:gd name="connsiteX5" fmla="*/ 4988491 w 6367082"/>
              <a:gd name="connsiteY5" fmla="*/ 6789539 h 6858001"/>
              <a:gd name="connsiteX6" fmla="*/ 4901686 w 6367082"/>
              <a:gd name="connsiteY6" fmla="*/ 6858001 h 6858001"/>
              <a:gd name="connsiteX7" fmla="*/ 0 w 6367082"/>
              <a:gd name="connsiteY7"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67082" h="6858001">
                <a:moveTo>
                  <a:pt x="0" y="0"/>
                </a:moveTo>
                <a:lnTo>
                  <a:pt x="4115268" y="0"/>
                </a:lnTo>
                <a:lnTo>
                  <a:pt x="4137334" y="11546"/>
                </a:lnTo>
                <a:cubicBezTo>
                  <a:pt x="4566677" y="259527"/>
                  <a:pt x="4962790" y="584076"/>
                  <a:pt x="5303037" y="980862"/>
                </a:cubicBezTo>
                <a:cubicBezTo>
                  <a:pt x="6687517" y="2595403"/>
                  <a:pt x="6725179" y="4912011"/>
                  <a:pt x="5391169" y="6401730"/>
                </a:cubicBezTo>
                <a:cubicBezTo>
                  <a:pt x="5265077" y="6542541"/>
                  <a:pt x="5130425" y="6671845"/>
                  <a:pt x="4988491" y="6789539"/>
                </a:cubicBezTo>
                <a:lnTo>
                  <a:pt x="4901686" y="6858001"/>
                </a:lnTo>
                <a:lnTo>
                  <a:pt x="0" y="6858001"/>
                </a:lnTo>
                <a:close/>
              </a:path>
            </a:pathLst>
          </a:custGeom>
        </p:spPr>
      </p:pic>
      <p:sp>
        <p:nvSpPr>
          <p:cNvPr id="29" name="Title 1"/>
          <p:cNvSpPr>
            <a:spLocks noGrp="1"/>
          </p:cNvSpPr>
          <p:nvPr>
            <p:ph type="ctrTitle" hasCustomPrompt="1"/>
          </p:nvPr>
        </p:nvSpPr>
        <p:spPr>
          <a:xfrm>
            <a:off x="6792686" y="1982210"/>
            <a:ext cx="5022837" cy="1736086"/>
          </a:xfrm>
          <a:prstGeom prst="rect">
            <a:avLst/>
          </a:prstGeom>
        </p:spPr>
        <p:txBody>
          <a:bodyPr anchor="ctr">
            <a:normAutofit/>
          </a:bodyPr>
          <a:lstStyle>
            <a:lvl1pPr algn="ctr">
              <a:defRPr sz="6000" b="1">
                <a:solidFill>
                  <a:srgbClr val="D54027"/>
                </a:solidFill>
                <a:latin typeface="+mn-ea"/>
                <a:ea typeface="+mn-ea"/>
              </a:defRPr>
            </a:lvl1pPr>
          </a:lstStyle>
          <a:p>
            <a:r>
              <a:rPr lang="en-US" altLang="zh-CN" dirty="0"/>
              <a:t>Presentation Title</a:t>
            </a:r>
            <a:endParaRPr lang="en-US" dirty="0"/>
          </a:p>
        </p:txBody>
      </p:sp>
      <p:pic>
        <p:nvPicPr>
          <p:cNvPr id="40" name="图片 39">
            <a:extLst>
              <a:ext uri="{FF2B5EF4-FFF2-40B4-BE49-F238E27FC236}">
                <a16:creationId xmlns:a16="http://schemas.microsoft.com/office/drawing/2014/main" id="{348A776C-DB9B-4193-BD0F-2F40062AE819}"/>
              </a:ext>
            </a:extLst>
          </p:cNvPr>
          <p:cNvPicPr>
            <a:picLocks noChangeAspect="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8679511" y="874483"/>
            <a:ext cx="1249185" cy="604649"/>
          </a:xfrm>
          <a:prstGeom prst="rect">
            <a:avLst/>
          </a:prstGeom>
        </p:spPr>
      </p:pic>
      <p:sp>
        <p:nvSpPr>
          <p:cNvPr id="30" name="Subtitle 2"/>
          <p:cNvSpPr>
            <a:spLocks noGrp="1"/>
          </p:cNvSpPr>
          <p:nvPr>
            <p:ph type="subTitle" idx="1" hasCustomPrompt="1"/>
          </p:nvPr>
        </p:nvSpPr>
        <p:spPr>
          <a:xfrm>
            <a:off x="6792686" y="4118003"/>
            <a:ext cx="5022838" cy="373747"/>
          </a:xfrm>
          <a:prstGeom prst="rect">
            <a:avLst/>
          </a:prstGeom>
        </p:spPr>
        <p:txBody>
          <a:bodyPr anchor="ctr">
            <a:norm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b="1">
                <a:solidFill>
                  <a:srgbClr val="D54027"/>
                </a:solidFill>
                <a:latin typeface="+mn-ea"/>
                <a:ea typeface="+mn-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dirty="0"/>
              <a:t>Reporter</a:t>
            </a:r>
            <a:endParaRPr lang="en-US" dirty="0"/>
          </a:p>
        </p:txBody>
      </p:sp>
      <p:sp>
        <p:nvSpPr>
          <p:cNvPr id="23" name="文本占位符 5"/>
          <p:cNvSpPr>
            <a:spLocks noGrp="1"/>
          </p:cNvSpPr>
          <p:nvPr>
            <p:ph type="body" sz="quarter" idx="11" hasCustomPrompt="1"/>
          </p:nvPr>
        </p:nvSpPr>
        <p:spPr>
          <a:xfrm>
            <a:off x="6792686" y="4521200"/>
            <a:ext cx="5022838" cy="373753"/>
          </a:xfrm>
        </p:spPr>
        <p:txBody>
          <a:bodyPr anchor="ctr"/>
          <a:lstStyle>
            <a:lvl1pPr marL="0" indent="0" algn="ctr">
              <a:buNone/>
              <a:defRPr sz="2400" b="1">
                <a:solidFill>
                  <a:srgbClr val="D54027"/>
                </a:solidFill>
                <a:latin typeface="+mn-ea"/>
                <a:ea typeface="+mn-ea"/>
              </a:defRPr>
            </a:lvl1pPr>
          </a:lstStyle>
          <a:p>
            <a:pPr lvl="0"/>
            <a:r>
              <a:rPr lang="en-US" altLang="zh-CN" dirty="0"/>
              <a:t>system</a:t>
            </a:r>
            <a:endParaRPr lang="zh-CN" altLang="en-US" dirty="0"/>
          </a:p>
        </p:txBody>
      </p:sp>
      <p:sp>
        <p:nvSpPr>
          <p:cNvPr id="24" name="文本占位符 5"/>
          <p:cNvSpPr>
            <a:spLocks noGrp="1"/>
          </p:cNvSpPr>
          <p:nvPr>
            <p:ph type="body" sz="quarter" idx="12" hasCustomPrompt="1"/>
          </p:nvPr>
        </p:nvSpPr>
        <p:spPr>
          <a:xfrm>
            <a:off x="6792686" y="4957334"/>
            <a:ext cx="5022838" cy="373753"/>
          </a:xfrm>
        </p:spPr>
        <p:txBody>
          <a:bodyPr anchor="ctr">
            <a:normAutofit/>
          </a:bodyPr>
          <a:lstStyle>
            <a:lvl1pPr marL="0" indent="0" algn="ctr">
              <a:buNone/>
              <a:defRPr sz="2400" b="1">
                <a:solidFill>
                  <a:srgbClr val="D54027"/>
                </a:solidFill>
                <a:latin typeface="+mn-ea"/>
                <a:ea typeface="+mn-ea"/>
              </a:defRPr>
            </a:lvl1pPr>
          </a:lstStyle>
          <a:p>
            <a:pPr lvl="0"/>
            <a:r>
              <a:rPr lang="en-US" altLang="zh-CN" dirty="0"/>
              <a:t>date</a:t>
            </a:r>
            <a:endParaRPr lang="zh-CN" altLang="en-US" dirty="0"/>
          </a:p>
        </p:txBody>
      </p:sp>
      <p:pic>
        <p:nvPicPr>
          <p:cNvPr id="47" name="图片 46">
            <a:extLst>
              <a:ext uri="{FF2B5EF4-FFF2-40B4-BE49-F238E27FC236}">
                <a16:creationId xmlns:a16="http://schemas.microsoft.com/office/drawing/2014/main" id="{25841875-AE2A-41F6-AB39-9F3978DDF57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092542" y="6348173"/>
            <a:ext cx="2798774" cy="384749"/>
          </a:xfrm>
          <a:prstGeom prst="rect">
            <a:avLst/>
          </a:prstGeom>
        </p:spPr>
      </p:pic>
      <p:pic>
        <p:nvPicPr>
          <p:cNvPr id="49" name="图片 48">
            <a:extLst>
              <a:ext uri="{FF2B5EF4-FFF2-40B4-BE49-F238E27FC236}">
                <a16:creationId xmlns:a16="http://schemas.microsoft.com/office/drawing/2014/main" id="{24E6B98C-DC6F-44CC-A3A6-45E02EDCB82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928696" y="863855"/>
            <a:ext cx="1058545" cy="625904"/>
          </a:xfrm>
          <a:prstGeom prst="rect">
            <a:avLst/>
          </a:prstGeom>
        </p:spPr>
      </p:pic>
      <p:pic>
        <p:nvPicPr>
          <p:cNvPr id="50" name="图片 49">
            <a:extLst>
              <a:ext uri="{FF2B5EF4-FFF2-40B4-BE49-F238E27FC236}">
                <a16:creationId xmlns:a16="http://schemas.microsoft.com/office/drawing/2014/main" id="{8D3A0D69-3515-4796-969F-1637A97D67D4}"/>
              </a:ext>
            </a:extLst>
          </p:cNvPr>
          <p:cNvPicPr>
            <a:picLocks noChangeAspect="1"/>
          </p:cNvPicPr>
          <p:nvPr/>
        </p:nvPicPr>
        <p:blipFill rotWithShape="1">
          <a:blip r:embed="rId6" cstate="screen">
            <a:clrChange>
              <a:clrFrom>
                <a:srgbClr val="FEFEFE"/>
              </a:clrFrom>
              <a:clrTo>
                <a:srgbClr val="FEFEFE">
                  <a:alpha val="0"/>
                </a:srgbClr>
              </a:clrTo>
            </a:clrChange>
            <a:extLst>
              <a:ext uri="{28A0092B-C50C-407E-A947-70E740481C1C}">
                <a14:useLocalDpi xmlns:a14="http://schemas.microsoft.com/office/drawing/2010/main"/>
              </a:ext>
            </a:extLst>
          </a:blip>
          <a:srcRect/>
          <a:stretch/>
        </p:blipFill>
        <p:spPr>
          <a:xfrm>
            <a:off x="7618519" y="731866"/>
            <a:ext cx="913331" cy="914748"/>
          </a:xfrm>
          <a:prstGeom prst="rect">
            <a:avLst/>
          </a:prstGeom>
        </p:spPr>
      </p:pic>
      <p:sp>
        <p:nvSpPr>
          <p:cNvPr id="16" name="文本占位符 15">
            <a:extLst>
              <a:ext uri="{FF2B5EF4-FFF2-40B4-BE49-F238E27FC236}">
                <a16:creationId xmlns:a16="http://schemas.microsoft.com/office/drawing/2014/main" id="{1C628473-EBA5-483F-AE59-5D5237B5C282}"/>
              </a:ext>
            </a:extLst>
          </p:cNvPr>
          <p:cNvSpPr>
            <a:spLocks noGrp="1"/>
          </p:cNvSpPr>
          <p:nvPr>
            <p:ph type="body" sz="quarter" idx="13" hasCustomPrompt="1"/>
          </p:nvPr>
        </p:nvSpPr>
        <p:spPr>
          <a:xfrm>
            <a:off x="6792685" y="5970123"/>
            <a:ext cx="5022838" cy="523875"/>
          </a:xfrm>
        </p:spPr>
        <p:txBody>
          <a:bodyPr>
            <a:normAutofit/>
          </a:bodyPr>
          <a:lstStyle>
            <a:lvl1pPr marL="0" indent="0" algn="ctr">
              <a:buNone/>
              <a:defRPr sz="2000" b="1">
                <a:solidFill>
                  <a:srgbClr val="D54027"/>
                </a:solidFill>
              </a:defRPr>
            </a:lvl1pPr>
          </a:lstStyle>
          <a:p>
            <a:pPr lvl="0"/>
            <a:r>
              <a:rPr lang="zh-CN" altLang="en-US" dirty="0"/>
              <a:t>会议名称 </a:t>
            </a:r>
            <a:r>
              <a:rPr lang="en-US" altLang="zh-CN" dirty="0"/>
              <a:t>· </a:t>
            </a:r>
            <a:r>
              <a:rPr lang="zh-CN" altLang="en-US" dirty="0"/>
              <a:t>地点</a:t>
            </a:r>
          </a:p>
        </p:txBody>
      </p:sp>
      <p:sp>
        <p:nvSpPr>
          <p:cNvPr id="13" name="任意多边形: 形状 12">
            <a:extLst>
              <a:ext uri="{FF2B5EF4-FFF2-40B4-BE49-F238E27FC236}">
                <a16:creationId xmlns:a16="http://schemas.microsoft.com/office/drawing/2014/main" id="{9E703BE5-1AE3-40CE-BC47-223E6E7C03B1}"/>
              </a:ext>
            </a:extLst>
          </p:cNvPr>
          <p:cNvSpPr/>
          <p:nvPr/>
        </p:nvSpPr>
        <p:spPr>
          <a:xfrm rot="12297228">
            <a:off x="-1385491" y="-408767"/>
            <a:ext cx="7912011" cy="8092847"/>
          </a:xfrm>
          <a:custGeom>
            <a:avLst/>
            <a:gdLst>
              <a:gd name="connsiteX0" fmla="*/ 7912011 w 7912011"/>
              <a:gd name="connsiteY0" fmla="*/ 6217795 h 8092847"/>
              <a:gd name="connsiteX1" fmla="*/ 3882467 w 7912011"/>
              <a:gd name="connsiteY1" fmla="*/ 8092847 h 8092847"/>
              <a:gd name="connsiteX2" fmla="*/ 3754790 w 7912011"/>
              <a:gd name="connsiteY2" fmla="*/ 8070158 h 8092847"/>
              <a:gd name="connsiteX3" fmla="*/ 3103506 w 7912011"/>
              <a:gd name="connsiteY3" fmla="*/ 7892013 h 8092847"/>
              <a:gd name="connsiteX4" fmla="*/ 247569 w 7912011"/>
              <a:gd name="connsiteY4" fmla="*/ 2226294 h 8092847"/>
              <a:gd name="connsiteX5" fmla="*/ 250420 w 7912011"/>
              <a:gd name="connsiteY5" fmla="*/ 2218810 h 8092847"/>
              <a:gd name="connsiteX6" fmla="*/ 5018707 w 7912011"/>
              <a:gd name="connsiteY6" fmla="*/ 0 h 809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12011" h="8092847">
                <a:moveTo>
                  <a:pt x="7912011" y="6217795"/>
                </a:moveTo>
                <a:lnTo>
                  <a:pt x="3882467" y="8092847"/>
                </a:lnTo>
                <a:lnTo>
                  <a:pt x="3754790" y="8070158"/>
                </a:lnTo>
                <a:cubicBezTo>
                  <a:pt x="3536376" y="8026236"/>
                  <a:pt x="3318793" y="7967046"/>
                  <a:pt x="3103506" y="7892013"/>
                </a:cubicBezTo>
                <a:cubicBezTo>
                  <a:pt x="697941" y="7053619"/>
                  <a:pt x="-568785" y="4540638"/>
                  <a:pt x="247569" y="2226294"/>
                </a:cubicBezTo>
                <a:lnTo>
                  <a:pt x="250420" y="2218810"/>
                </a:lnTo>
                <a:lnTo>
                  <a:pt x="5018707" y="0"/>
                </a:lnTo>
                <a:close/>
              </a:path>
            </a:pathLst>
          </a:custGeom>
          <a:solidFill>
            <a:schemeClr val="bg1">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5367308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标题和内容">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780288" y="1310641"/>
            <a:ext cx="10718987" cy="4804867"/>
          </a:xfrm>
        </p:spPr>
        <p:txBody>
          <a:bodyPr vert="horz" lIns="91440" tIns="45720" rIns="91440" bIns="45720" rtlCol="0" anchor="t">
            <a:normAutofit/>
          </a:bodyPr>
          <a:lstStyle>
            <a:lvl1pPr>
              <a:lnSpc>
                <a:spcPct val="100000"/>
              </a:lnSpc>
              <a:spcBef>
                <a:spcPts val="1200"/>
              </a:spcBef>
              <a:spcAft>
                <a:spcPts val="0"/>
              </a:spcAft>
              <a:defRPr lang="zh-CN" altLang="en-US" sz="3200" smtClean="0">
                <a:solidFill>
                  <a:srgbClr val="000099"/>
                </a:solidFill>
              </a:defRPr>
            </a:lvl1pPr>
            <a:lvl2pPr>
              <a:lnSpc>
                <a:spcPct val="100000"/>
              </a:lnSpc>
              <a:spcBef>
                <a:spcPts val="1200"/>
              </a:spcBef>
              <a:spcAft>
                <a:spcPts val="0"/>
              </a:spcAft>
              <a:defRPr lang="zh-CN" altLang="en-US" sz="2400" smtClean="0">
                <a:solidFill>
                  <a:schemeClr val="tx1"/>
                </a:solidFill>
              </a:defRPr>
            </a:lvl2pPr>
            <a:lvl3pPr>
              <a:lnSpc>
                <a:spcPct val="100000"/>
              </a:lnSpc>
              <a:spcBef>
                <a:spcPts val="1200"/>
              </a:spcBef>
              <a:spcAft>
                <a:spcPts val="0"/>
              </a:spcAft>
              <a:defRPr lang="zh-CN" altLang="en-US" sz="2000" smtClean="0">
                <a:solidFill>
                  <a:schemeClr val="tx1"/>
                </a:solidFill>
              </a:defRPr>
            </a:lvl3pPr>
            <a:lvl4pPr>
              <a:lnSpc>
                <a:spcPct val="100000"/>
              </a:lnSpc>
              <a:spcBef>
                <a:spcPts val="1200"/>
              </a:spcBef>
              <a:spcAft>
                <a:spcPts val="0"/>
              </a:spcAft>
              <a:defRPr lang="zh-CN" altLang="en-US" sz="1800" smtClean="0">
                <a:solidFill>
                  <a:schemeClr val="tx1"/>
                </a:solidFill>
              </a:defRPr>
            </a:lvl4pPr>
            <a:lvl5pPr>
              <a:lnSpc>
                <a:spcPct val="100000"/>
              </a:lnSpc>
              <a:spcBef>
                <a:spcPts val="1200"/>
              </a:spcBef>
              <a:spcAft>
                <a:spcPts val="0"/>
              </a:spcAft>
              <a:defRPr lang="en-US" sz="1800" dirty="0">
                <a:solidFill>
                  <a:schemeClr val="tx1"/>
                </a:solidFill>
              </a:defRPr>
            </a:lvl5pPr>
          </a:lstStyle>
          <a:p>
            <a:pPr lvl="0">
              <a:buClrTx/>
              <a:buFont typeface="Wingdings" panose="05000000000000000000" pitchFamily="2" charset="2"/>
              <a:buChar char="l"/>
            </a:pPr>
            <a:r>
              <a:rPr lang="en-US" altLang="zh-CN" dirty="0"/>
              <a:t> Click here to add text</a:t>
            </a:r>
            <a:endParaRPr lang="zh-CN" altLang="en-US" dirty="0"/>
          </a:p>
          <a:p>
            <a:pPr lvl="1">
              <a:buClrTx/>
              <a:buFont typeface="Wingdings" panose="05000000000000000000" pitchFamily="2" charset="2"/>
              <a:buChar char="n"/>
            </a:pPr>
            <a:r>
              <a:rPr lang="en-US" altLang="zh-CN" dirty="0"/>
              <a:t> Click here to add text</a:t>
            </a:r>
            <a:endParaRPr lang="zh-CN" altLang="en-US" dirty="0"/>
          </a:p>
          <a:p>
            <a:pPr lvl="2">
              <a:buClrTx/>
              <a:buFont typeface="Wingdings" panose="05000000000000000000" pitchFamily="2" charset="2"/>
              <a:buChar char="u"/>
            </a:pPr>
            <a:r>
              <a:rPr lang="en-US" altLang="zh-CN" dirty="0"/>
              <a:t> Click here to add text</a:t>
            </a:r>
            <a:endParaRPr lang="zh-CN" altLang="en-US" dirty="0"/>
          </a:p>
          <a:p>
            <a:pPr lvl="3">
              <a:buClrTx/>
              <a:buFont typeface="Wingdings" panose="05000000000000000000" pitchFamily="2" charset="2"/>
              <a:buChar char="Ø"/>
            </a:pPr>
            <a:r>
              <a:rPr lang="en-US" altLang="zh-CN" dirty="0"/>
              <a:t>Click here to add text</a:t>
            </a:r>
            <a:endParaRPr lang="zh-CN" altLang="en-US" dirty="0"/>
          </a:p>
          <a:p>
            <a:pPr lvl="4">
              <a:buClrTx/>
              <a:buFont typeface="Wingdings" panose="05000000000000000000" pitchFamily="2" charset="2"/>
              <a:buChar char="ü"/>
            </a:pPr>
            <a:r>
              <a:rPr lang="en-US" altLang="zh-CN" dirty="0"/>
              <a:t>Click here to add text</a:t>
            </a:r>
            <a:endParaRPr lang="en-US" dirty="0"/>
          </a:p>
        </p:txBody>
      </p:sp>
      <p:sp>
        <p:nvSpPr>
          <p:cNvPr id="10" name="标题 4"/>
          <p:cNvSpPr>
            <a:spLocks noGrp="1"/>
          </p:cNvSpPr>
          <p:nvPr>
            <p:ph type="title" hasCustomPrompt="1"/>
          </p:nvPr>
        </p:nvSpPr>
        <p:spPr>
          <a:xfrm>
            <a:off x="780288" y="260629"/>
            <a:ext cx="10718987" cy="663575"/>
          </a:xfrm>
          <a:prstGeom prst="rect">
            <a:avLst/>
          </a:prstGeom>
        </p:spPr>
        <p:txBody>
          <a:bodyPr anchor="ctr"/>
          <a:lstStyle>
            <a:lvl1pPr>
              <a:defRPr sz="4000" b="1" baseline="0">
                <a:solidFill>
                  <a:srgbClr val="C00000"/>
                </a:solidFill>
              </a:defRPr>
            </a:lvl1pPr>
          </a:lstStyle>
          <a:p>
            <a:r>
              <a:rPr lang="en-US" altLang="zh-CN" dirty="0"/>
              <a:t>Click here to add text</a:t>
            </a:r>
            <a:endParaRPr lang="zh-CN" altLang="en-US" dirty="0"/>
          </a:p>
        </p:txBody>
      </p:sp>
    </p:spTree>
    <p:extLst>
      <p:ext uri="{BB962C8B-B14F-4D97-AF65-F5344CB8AC3E}">
        <p14:creationId xmlns:p14="http://schemas.microsoft.com/office/powerpoint/2010/main" val="3593018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标题和目录">
    <p:spTree>
      <p:nvGrpSpPr>
        <p:cNvPr id="1" name=""/>
        <p:cNvGrpSpPr/>
        <p:nvPr/>
      </p:nvGrpSpPr>
      <p:grpSpPr>
        <a:xfrm>
          <a:off x="0" y="0"/>
          <a:ext cx="0" cy="0"/>
          <a:chOff x="0" y="0"/>
          <a:chExt cx="0" cy="0"/>
        </a:xfrm>
      </p:grpSpPr>
      <p:sp>
        <p:nvSpPr>
          <p:cNvPr id="10" name="标题 4"/>
          <p:cNvSpPr>
            <a:spLocks noGrp="1"/>
          </p:cNvSpPr>
          <p:nvPr>
            <p:ph type="title" hasCustomPrompt="1"/>
          </p:nvPr>
        </p:nvSpPr>
        <p:spPr>
          <a:xfrm>
            <a:off x="832244" y="303760"/>
            <a:ext cx="10724408" cy="663575"/>
          </a:xfrm>
          <a:prstGeom prst="rect">
            <a:avLst/>
          </a:prstGeom>
        </p:spPr>
        <p:txBody>
          <a:bodyPr anchor="ctr"/>
          <a:lstStyle>
            <a:lvl1pPr>
              <a:defRPr sz="4000" b="1" baseline="0">
                <a:solidFill>
                  <a:srgbClr val="C00000"/>
                </a:solidFill>
              </a:defRPr>
            </a:lvl1pPr>
          </a:lstStyle>
          <a:p>
            <a:r>
              <a:rPr lang="en-US" altLang="zh-CN" dirty="0"/>
              <a:t>Click here to add text</a:t>
            </a:r>
            <a:endParaRPr lang="zh-CN" altLang="en-US" dirty="0"/>
          </a:p>
        </p:txBody>
      </p:sp>
      <p:sp>
        <p:nvSpPr>
          <p:cNvPr id="11" name="文本占位符 10"/>
          <p:cNvSpPr>
            <a:spLocks noGrp="1"/>
          </p:cNvSpPr>
          <p:nvPr>
            <p:ph type="body" sz="quarter" idx="10" hasCustomPrompt="1"/>
          </p:nvPr>
        </p:nvSpPr>
        <p:spPr>
          <a:xfrm>
            <a:off x="2439365" y="2046723"/>
            <a:ext cx="817033" cy="561975"/>
          </a:xfrm>
          <a:solidFill>
            <a:srgbClr val="000099"/>
          </a:solidFill>
          <a:ln>
            <a:noFill/>
          </a:ln>
        </p:spPr>
        <p:txBody>
          <a:bodyPr/>
          <a:lstStyle>
            <a:lvl1pPr marL="0" indent="0" algn="ctr">
              <a:buNone/>
              <a:defRPr>
                <a:solidFill>
                  <a:schemeClr val="bg1"/>
                </a:solidFill>
              </a:defRPr>
            </a:lvl1pPr>
          </a:lstStyle>
          <a:p>
            <a:pPr lvl="0"/>
            <a:r>
              <a:rPr lang="en-US" altLang="zh-CN" dirty="0"/>
              <a:t>No.</a:t>
            </a:r>
            <a:endParaRPr lang="zh-CN" altLang="en-US" dirty="0"/>
          </a:p>
        </p:txBody>
      </p:sp>
      <p:sp>
        <p:nvSpPr>
          <p:cNvPr id="15" name="文本占位符 14"/>
          <p:cNvSpPr>
            <a:spLocks noGrp="1"/>
          </p:cNvSpPr>
          <p:nvPr>
            <p:ph type="body" sz="quarter" idx="11" hasCustomPrompt="1"/>
          </p:nvPr>
        </p:nvSpPr>
        <p:spPr>
          <a:xfrm>
            <a:off x="3270057" y="2046722"/>
            <a:ext cx="6318251" cy="561974"/>
          </a:xfrm>
          <a:solidFill>
            <a:schemeClr val="bg1">
              <a:lumMod val="95000"/>
            </a:schemeClr>
          </a:solidFill>
          <a:ln w="19050">
            <a:solidFill>
              <a:schemeClr val="tx1"/>
            </a:solidFill>
            <a:prstDash val="sysDot"/>
          </a:ln>
        </p:spPr>
        <p:txBody>
          <a:bodyPr anchor="ctr"/>
          <a:lstStyle>
            <a:lvl1pPr marL="0" indent="0">
              <a:buNone/>
              <a:defRPr baseline="0"/>
            </a:lvl1pPr>
          </a:lstStyle>
          <a:p>
            <a:pPr lvl="0"/>
            <a:r>
              <a:rPr lang="en-US" altLang="zh-CN" dirty="0"/>
              <a:t>Click here to add title</a:t>
            </a:r>
            <a:endParaRPr lang="zh-CN" altLang="en-US" dirty="0"/>
          </a:p>
        </p:txBody>
      </p:sp>
      <p:sp>
        <p:nvSpPr>
          <p:cNvPr id="16" name="文本占位符 10"/>
          <p:cNvSpPr>
            <a:spLocks noGrp="1"/>
          </p:cNvSpPr>
          <p:nvPr>
            <p:ph type="body" sz="quarter" idx="12" hasCustomPrompt="1"/>
          </p:nvPr>
        </p:nvSpPr>
        <p:spPr>
          <a:xfrm>
            <a:off x="2439365" y="2864141"/>
            <a:ext cx="817033" cy="561975"/>
          </a:xfrm>
          <a:solidFill>
            <a:srgbClr val="000099"/>
          </a:solidFill>
          <a:ln>
            <a:noFill/>
          </a:ln>
        </p:spPr>
        <p:txBody>
          <a:bodyPr/>
          <a:lstStyle>
            <a:lvl1pPr marL="0" indent="0" algn="ctr">
              <a:buNone/>
              <a:defRPr>
                <a:solidFill>
                  <a:schemeClr val="bg1"/>
                </a:solidFill>
              </a:defRPr>
            </a:lvl1pPr>
          </a:lstStyle>
          <a:p>
            <a:pPr lvl="0"/>
            <a:r>
              <a:rPr lang="en-US" altLang="zh-CN" dirty="0"/>
              <a:t>No.</a:t>
            </a:r>
            <a:endParaRPr lang="zh-CN" altLang="en-US" dirty="0"/>
          </a:p>
        </p:txBody>
      </p:sp>
      <p:sp>
        <p:nvSpPr>
          <p:cNvPr id="18" name="文本占位符 14"/>
          <p:cNvSpPr>
            <a:spLocks noGrp="1"/>
          </p:cNvSpPr>
          <p:nvPr>
            <p:ph type="body" sz="quarter" idx="13" hasCustomPrompt="1"/>
          </p:nvPr>
        </p:nvSpPr>
        <p:spPr>
          <a:xfrm>
            <a:off x="3270057" y="2864140"/>
            <a:ext cx="6318251" cy="561974"/>
          </a:xfrm>
          <a:solidFill>
            <a:schemeClr val="bg1">
              <a:lumMod val="95000"/>
            </a:schemeClr>
          </a:solidFill>
          <a:ln w="19050">
            <a:solidFill>
              <a:schemeClr val="tx1"/>
            </a:solidFill>
            <a:prstDash val="sysDot"/>
          </a:ln>
        </p:spPr>
        <p:txBody>
          <a:bodyPr anchor="ctr"/>
          <a:lstStyle>
            <a:lvl1pPr marL="0" indent="0">
              <a:buNone/>
              <a:defRPr baseline="0"/>
            </a:lvl1pPr>
          </a:lstStyle>
          <a:p>
            <a:pPr lvl="0"/>
            <a:r>
              <a:rPr lang="en-US" altLang="zh-CN" dirty="0"/>
              <a:t>Click here to add title</a:t>
            </a:r>
            <a:endParaRPr lang="zh-CN" altLang="en-US" dirty="0"/>
          </a:p>
        </p:txBody>
      </p:sp>
      <p:sp>
        <p:nvSpPr>
          <p:cNvPr id="19" name="文本占位符 10"/>
          <p:cNvSpPr>
            <a:spLocks noGrp="1"/>
          </p:cNvSpPr>
          <p:nvPr>
            <p:ph type="body" sz="quarter" idx="14" hasCustomPrompt="1"/>
          </p:nvPr>
        </p:nvSpPr>
        <p:spPr>
          <a:xfrm>
            <a:off x="2439365" y="3681558"/>
            <a:ext cx="817033" cy="561975"/>
          </a:xfrm>
          <a:solidFill>
            <a:srgbClr val="000099"/>
          </a:solidFill>
          <a:ln>
            <a:noFill/>
          </a:ln>
        </p:spPr>
        <p:txBody>
          <a:bodyPr/>
          <a:lstStyle>
            <a:lvl1pPr marL="0" indent="0" algn="ctr">
              <a:buNone/>
              <a:defRPr>
                <a:solidFill>
                  <a:schemeClr val="bg1"/>
                </a:solidFill>
              </a:defRPr>
            </a:lvl1pPr>
          </a:lstStyle>
          <a:p>
            <a:pPr lvl="0"/>
            <a:r>
              <a:rPr lang="en-US" altLang="zh-CN" dirty="0"/>
              <a:t>No.</a:t>
            </a:r>
            <a:endParaRPr lang="zh-CN" altLang="en-US" dirty="0"/>
          </a:p>
        </p:txBody>
      </p:sp>
      <p:sp>
        <p:nvSpPr>
          <p:cNvPr id="21" name="文本占位符 14"/>
          <p:cNvSpPr>
            <a:spLocks noGrp="1"/>
          </p:cNvSpPr>
          <p:nvPr>
            <p:ph type="body" sz="quarter" idx="15" hasCustomPrompt="1"/>
          </p:nvPr>
        </p:nvSpPr>
        <p:spPr>
          <a:xfrm>
            <a:off x="3270057" y="3681556"/>
            <a:ext cx="6318251" cy="561976"/>
          </a:xfrm>
          <a:solidFill>
            <a:schemeClr val="bg1">
              <a:lumMod val="95000"/>
            </a:schemeClr>
          </a:solidFill>
          <a:ln w="19050">
            <a:solidFill>
              <a:schemeClr val="tx1"/>
            </a:solidFill>
            <a:prstDash val="sysDot"/>
          </a:ln>
        </p:spPr>
        <p:txBody>
          <a:bodyPr anchor="ctr"/>
          <a:lstStyle>
            <a:lvl1pPr marL="0" indent="0">
              <a:buNone/>
              <a:defRPr baseline="0"/>
            </a:lvl1pPr>
          </a:lstStyle>
          <a:p>
            <a:pPr lvl="0"/>
            <a:r>
              <a:rPr lang="en-US" altLang="zh-CN" dirty="0"/>
              <a:t>Click here to add title</a:t>
            </a:r>
            <a:endParaRPr lang="zh-CN" altLang="en-US" dirty="0"/>
          </a:p>
        </p:txBody>
      </p:sp>
      <p:sp>
        <p:nvSpPr>
          <p:cNvPr id="22" name="文本占位符 10"/>
          <p:cNvSpPr>
            <a:spLocks noGrp="1"/>
          </p:cNvSpPr>
          <p:nvPr>
            <p:ph type="body" sz="quarter" idx="16" hasCustomPrompt="1"/>
          </p:nvPr>
        </p:nvSpPr>
        <p:spPr>
          <a:xfrm>
            <a:off x="2439365" y="4498974"/>
            <a:ext cx="817033" cy="561975"/>
          </a:xfrm>
          <a:solidFill>
            <a:srgbClr val="000099"/>
          </a:solidFill>
          <a:ln>
            <a:noFill/>
          </a:ln>
        </p:spPr>
        <p:txBody>
          <a:bodyPr/>
          <a:lstStyle>
            <a:lvl1pPr marL="0" indent="0" algn="ctr">
              <a:buNone/>
              <a:defRPr>
                <a:solidFill>
                  <a:schemeClr val="bg1"/>
                </a:solidFill>
              </a:defRPr>
            </a:lvl1pPr>
          </a:lstStyle>
          <a:p>
            <a:pPr lvl="0"/>
            <a:r>
              <a:rPr lang="en-US" altLang="zh-CN" dirty="0"/>
              <a:t>No.</a:t>
            </a:r>
            <a:endParaRPr lang="zh-CN" altLang="en-US" dirty="0"/>
          </a:p>
        </p:txBody>
      </p:sp>
      <p:sp>
        <p:nvSpPr>
          <p:cNvPr id="24" name="文本占位符 14"/>
          <p:cNvSpPr>
            <a:spLocks noGrp="1"/>
          </p:cNvSpPr>
          <p:nvPr>
            <p:ph type="body" sz="quarter" idx="17" hasCustomPrompt="1"/>
          </p:nvPr>
        </p:nvSpPr>
        <p:spPr>
          <a:xfrm>
            <a:off x="3270057" y="4498973"/>
            <a:ext cx="6318251" cy="561974"/>
          </a:xfrm>
          <a:solidFill>
            <a:schemeClr val="bg1">
              <a:lumMod val="95000"/>
            </a:schemeClr>
          </a:solidFill>
          <a:ln w="19050">
            <a:solidFill>
              <a:schemeClr val="tx1"/>
            </a:solidFill>
            <a:prstDash val="sysDot"/>
          </a:ln>
        </p:spPr>
        <p:txBody>
          <a:bodyPr anchor="ctr"/>
          <a:lstStyle>
            <a:lvl1pPr marL="0" indent="0">
              <a:buNone/>
              <a:defRPr baseline="0"/>
            </a:lvl1pPr>
          </a:lstStyle>
          <a:p>
            <a:pPr lvl="0"/>
            <a:r>
              <a:rPr lang="en-US" altLang="zh-CN" dirty="0"/>
              <a:t>Click here to add title</a:t>
            </a:r>
            <a:endParaRPr lang="zh-CN" altLang="en-US" dirty="0"/>
          </a:p>
        </p:txBody>
      </p:sp>
    </p:spTree>
    <p:extLst>
      <p:ext uri="{BB962C8B-B14F-4D97-AF65-F5344CB8AC3E}">
        <p14:creationId xmlns:p14="http://schemas.microsoft.com/office/powerpoint/2010/main" val="15326901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节标题">
    <p:spTree>
      <p:nvGrpSpPr>
        <p:cNvPr id="1" name=""/>
        <p:cNvGrpSpPr/>
        <p:nvPr/>
      </p:nvGrpSpPr>
      <p:grpSpPr>
        <a:xfrm>
          <a:off x="0" y="0"/>
          <a:ext cx="0" cy="0"/>
          <a:chOff x="0" y="0"/>
          <a:chExt cx="0" cy="0"/>
        </a:xfrm>
      </p:grpSpPr>
      <p:sp>
        <p:nvSpPr>
          <p:cNvPr id="14" name="内容占位符 13"/>
          <p:cNvSpPr>
            <a:spLocks noGrp="1"/>
          </p:cNvSpPr>
          <p:nvPr>
            <p:ph sz="quarter" idx="10" hasCustomPrompt="1"/>
          </p:nvPr>
        </p:nvSpPr>
        <p:spPr>
          <a:xfrm>
            <a:off x="0" y="1329893"/>
            <a:ext cx="8783781" cy="1912071"/>
          </a:xfrm>
          <a:solidFill>
            <a:srgbClr val="000099"/>
          </a:solidFill>
        </p:spPr>
        <p:txBody>
          <a:bodyPr anchor="ctr">
            <a:normAutofit/>
          </a:bodyPr>
          <a:lstStyle>
            <a:lvl1pPr marL="0" indent="457200">
              <a:buNone/>
              <a:defRPr sz="4400" b="1" baseline="0">
                <a:solidFill>
                  <a:schemeClr val="bg1"/>
                </a:solidFill>
              </a:defRPr>
            </a:lvl1pPr>
          </a:lstStyle>
          <a:p>
            <a:pPr lvl="0"/>
            <a:r>
              <a:rPr lang="en-US" altLang="zh-CN" dirty="0"/>
              <a:t>Click here to add title</a:t>
            </a:r>
            <a:endParaRPr lang="zh-CN" altLang="en-US" dirty="0"/>
          </a:p>
        </p:txBody>
      </p:sp>
      <p:sp>
        <p:nvSpPr>
          <p:cNvPr id="16" name="文本占位符 15"/>
          <p:cNvSpPr>
            <a:spLocks noGrp="1"/>
          </p:cNvSpPr>
          <p:nvPr>
            <p:ph type="body" sz="quarter" idx="11"/>
          </p:nvPr>
        </p:nvSpPr>
        <p:spPr>
          <a:xfrm>
            <a:off x="1676402" y="3460607"/>
            <a:ext cx="9628909" cy="2711593"/>
          </a:xfrm>
        </p:spPr>
        <p:txBody>
          <a:bodyPr/>
          <a:lstStyle>
            <a:lvl1pPr marL="361950" indent="-361950">
              <a:buClrTx/>
              <a:buSzPct val="100000"/>
              <a:buFont typeface="+mj-lt"/>
              <a:buAutoNum type="arabicPeriod"/>
              <a:defRPr/>
            </a:lvl1pPr>
            <a:lvl2pPr marL="806450" indent="-304800">
              <a:buClrTx/>
              <a:buSzPct val="100000"/>
              <a:buFont typeface="Wingdings" panose="05000000000000000000" pitchFamily="2" charset="2"/>
              <a:buChar char="Ø"/>
              <a:defRPr/>
            </a:lvl2pPr>
            <a:lvl3pPr marL="1168400" indent="-209550">
              <a:buClrTx/>
              <a:buSzPct val="100000"/>
              <a:buFont typeface="Wingdings" panose="05000000000000000000" pitchFamily="2" charset="2"/>
              <a:buChar char="l"/>
              <a:defRPr/>
            </a:lvl3pPr>
            <a:lvl4pPr marL="1701800" indent="-285750">
              <a:buClrTx/>
              <a:buSzPct val="100000"/>
              <a:buFont typeface="Wingdings" panose="05000000000000000000" pitchFamily="2" charset="2"/>
              <a:buChar char="u"/>
              <a:defRPr/>
            </a:lvl4pPr>
            <a:lvl5pPr marL="2217420" indent="-342900">
              <a:buClrTx/>
              <a:buSzPct val="100000"/>
              <a:buFont typeface="Wingdings" panose="05000000000000000000" pitchFamily="2" charset="2"/>
              <a:buChar char="u"/>
              <a:defRPr/>
            </a:lvl5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zh-CN" altLang="en-US" dirty="0"/>
          </a:p>
        </p:txBody>
      </p:sp>
    </p:spTree>
    <p:extLst>
      <p:ext uri="{BB962C8B-B14F-4D97-AF65-F5344CB8AC3E}">
        <p14:creationId xmlns:p14="http://schemas.microsoft.com/office/powerpoint/2010/main" val="383107536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13224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两栏内容">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659594" y="1240525"/>
            <a:ext cx="4985143" cy="5120640"/>
          </a:xfrm>
        </p:spPr>
        <p:txBody>
          <a:bodyPr anchor="t"/>
          <a:lstStyle>
            <a:lvl1pPr marL="182880" indent="-182880">
              <a:buClrTx/>
              <a:buFont typeface="Wingdings" panose="05000000000000000000" pitchFamily="2" charset="2"/>
              <a:buChar char="l"/>
              <a:defRPr sz="3200">
                <a:solidFill>
                  <a:schemeClr val="tx1"/>
                </a:solidFill>
              </a:defRPr>
            </a:lvl1pPr>
            <a:lvl2pPr marL="685800" indent="-182880">
              <a:buClrTx/>
              <a:buFont typeface="Wingdings" panose="05000000000000000000" pitchFamily="2" charset="2"/>
              <a:buChar char="n"/>
              <a:defRPr sz="2400">
                <a:solidFill>
                  <a:schemeClr val="tx1"/>
                </a:solidFill>
              </a:defRPr>
            </a:lvl2pPr>
            <a:lvl3pPr marL="1143000" indent="-182880">
              <a:buClrTx/>
              <a:buFont typeface="Wingdings" panose="05000000000000000000" pitchFamily="2" charset="2"/>
              <a:buChar char="u"/>
              <a:defRPr sz="2000">
                <a:solidFill>
                  <a:schemeClr val="tx1"/>
                </a:solidFill>
              </a:defRPr>
            </a:lvl3pPr>
            <a:lvl4pPr marL="1600200" indent="-182880">
              <a:buClrTx/>
              <a:buFont typeface="Wingdings" panose="05000000000000000000" pitchFamily="2" charset="2"/>
              <a:buChar char="Ø"/>
              <a:defRPr sz="1800">
                <a:solidFill>
                  <a:schemeClr val="tx1"/>
                </a:solidFill>
              </a:defRPr>
            </a:lvl4pPr>
            <a:lvl5pPr marL="2057400" indent="-182880">
              <a:buClrTx/>
              <a:buFont typeface="Wingdings" panose="05000000000000000000" pitchFamily="2" charset="2"/>
              <a:buChar char="ü"/>
              <a:defRPr sz="1800">
                <a:solidFill>
                  <a:schemeClr val="tx1"/>
                </a:solidFill>
              </a:defRPr>
            </a:lvl5pPr>
            <a:lvl6pPr>
              <a:defRPr sz="1300"/>
            </a:lvl6pPr>
            <a:lvl7pPr>
              <a:defRPr sz="1300"/>
            </a:lvl7pPr>
            <a:lvl8pPr>
              <a:defRPr sz="1300"/>
            </a:lvl8pPr>
            <a:lvl9pPr>
              <a:defRPr sz="1300"/>
            </a:lvl9pPr>
          </a:lstStyle>
          <a:p>
            <a:pPr lvl="0"/>
            <a:r>
              <a:rPr lang="zh-CN" altLang="en-US" dirty="0"/>
              <a:t> 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dirty="0"/>
          </a:p>
        </p:txBody>
      </p:sp>
      <p:sp>
        <p:nvSpPr>
          <p:cNvPr id="4" name="Content Placeholder 3"/>
          <p:cNvSpPr>
            <a:spLocks noGrp="1"/>
          </p:cNvSpPr>
          <p:nvPr>
            <p:ph sz="half" idx="2" hasCustomPrompt="1"/>
          </p:nvPr>
        </p:nvSpPr>
        <p:spPr>
          <a:xfrm>
            <a:off x="6507879" y="1240525"/>
            <a:ext cx="5025040" cy="5120640"/>
          </a:xfrm>
        </p:spPr>
        <p:txBody>
          <a:bodyPr vert="horz" lIns="91440" tIns="45720" rIns="91440" bIns="45720" rtlCol="0" anchor="t">
            <a:normAutofit/>
          </a:bodyPr>
          <a:lstStyle>
            <a:lvl1pPr>
              <a:defRPr lang="zh-CN" altLang="en-US" sz="3200" smtClean="0"/>
            </a:lvl1pPr>
            <a:lvl2pPr>
              <a:defRPr lang="zh-CN" altLang="en-US" smtClean="0"/>
            </a:lvl2pPr>
            <a:lvl3pPr>
              <a:defRPr lang="zh-CN" altLang="en-US" sz="2000" smtClean="0"/>
            </a:lvl3pPr>
            <a:lvl4pPr>
              <a:defRPr lang="zh-CN" altLang="en-US" smtClean="0"/>
            </a:lvl4pPr>
            <a:lvl5pPr>
              <a:defRPr lang="en-US" dirty="0"/>
            </a:lvl5pPr>
          </a:lstStyle>
          <a:p>
            <a:pPr lvl="0"/>
            <a:r>
              <a:rPr lang="zh-CN" altLang="en-US" dirty="0"/>
              <a:t> 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dirty="0"/>
          </a:p>
        </p:txBody>
      </p:sp>
      <p:sp>
        <p:nvSpPr>
          <p:cNvPr id="5" name="标题 4"/>
          <p:cNvSpPr>
            <a:spLocks noGrp="1"/>
          </p:cNvSpPr>
          <p:nvPr>
            <p:ph type="title" hasCustomPrompt="1"/>
          </p:nvPr>
        </p:nvSpPr>
        <p:spPr>
          <a:xfrm>
            <a:off x="659594" y="295134"/>
            <a:ext cx="10709894" cy="663575"/>
          </a:xfrm>
          <a:prstGeom prst="rect">
            <a:avLst/>
          </a:prstGeom>
        </p:spPr>
        <p:txBody>
          <a:bodyPr anchor="ctr"/>
          <a:lstStyle>
            <a:lvl1pPr>
              <a:defRPr sz="4000" b="1" baseline="0">
                <a:solidFill>
                  <a:srgbClr val="C00000"/>
                </a:solidFill>
              </a:defRPr>
            </a:lvl1pPr>
          </a:lstStyle>
          <a:p>
            <a:r>
              <a:rPr lang="en-US" altLang="zh-CN" dirty="0"/>
              <a:t>Click here to add text</a:t>
            </a:r>
            <a:endParaRPr lang="zh-CN" altLang="en-US" dirty="0"/>
          </a:p>
        </p:txBody>
      </p:sp>
    </p:spTree>
    <p:extLst>
      <p:ext uri="{BB962C8B-B14F-4D97-AF65-F5344CB8AC3E}">
        <p14:creationId xmlns:p14="http://schemas.microsoft.com/office/powerpoint/2010/main" val="5498842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比较">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49797" y="1235858"/>
            <a:ext cx="3474720" cy="807720"/>
          </a:xfrm>
        </p:spPr>
        <p:txBody>
          <a:bodyPr anchor="b">
            <a:noAutofit/>
          </a:bodyPr>
          <a:lstStyle>
            <a:lvl1pPr marL="0" indent="0">
              <a:spcBef>
                <a:spcPts val="0"/>
              </a:spcBef>
              <a:buNone/>
              <a:defRPr sz="2800" b="1">
                <a:solidFill>
                  <a:schemeClr val="tx1"/>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Content Placeholder 3"/>
          <p:cNvSpPr>
            <a:spLocks noGrp="1"/>
          </p:cNvSpPr>
          <p:nvPr>
            <p:ph sz="half" idx="2"/>
          </p:nvPr>
        </p:nvSpPr>
        <p:spPr>
          <a:xfrm>
            <a:off x="449797" y="2143208"/>
            <a:ext cx="3474720" cy="4023360"/>
          </a:xfrm>
        </p:spPr>
        <p:txBody>
          <a:bodyPr>
            <a:normAutofit/>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300"/>
            </a:lvl6pPr>
            <a:lvl7pPr>
              <a:defRPr sz="1300"/>
            </a:lvl7pPr>
            <a:lvl8pPr>
              <a:defRPr sz="1300"/>
            </a:lvl8pPr>
            <a:lvl9pPr>
              <a:defRPr sz="13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400348" y="1235860"/>
            <a:ext cx="3474720" cy="813171"/>
          </a:xfrm>
        </p:spPr>
        <p:txBody>
          <a:bodyPr anchor="b">
            <a:noAutofit/>
          </a:bodyPr>
          <a:lstStyle>
            <a:lvl1pPr marL="0" indent="0">
              <a:spcBef>
                <a:spcPts val="0"/>
              </a:spcBef>
              <a:buNone/>
              <a:defRPr sz="2800" b="1">
                <a:solidFill>
                  <a:schemeClr val="tx1"/>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Content Placeholder 5"/>
          <p:cNvSpPr>
            <a:spLocks noGrp="1"/>
          </p:cNvSpPr>
          <p:nvPr>
            <p:ph sz="quarter" idx="4"/>
          </p:nvPr>
        </p:nvSpPr>
        <p:spPr>
          <a:xfrm>
            <a:off x="4400348" y="2143208"/>
            <a:ext cx="3474720" cy="4023360"/>
          </a:xfrm>
        </p:spPr>
        <p:txBody>
          <a:bodyPr>
            <a:normAutofit/>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300"/>
            </a:lvl6pPr>
            <a:lvl7pPr>
              <a:defRPr sz="1300"/>
            </a:lvl7pPr>
            <a:lvl8pPr>
              <a:defRPr sz="1300"/>
            </a:lvl8pPr>
            <a:lvl9pPr>
              <a:defRPr sz="13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13" name="标题 4"/>
          <p:cNvSpPr>
            <a:spLocks noGrp="1"/>
          </p:cNvSpPr>
          <p:nvPr>
            <p:ph type="title" hasCustomPrompt="1"/>
          </p:nvPr>
        </p:nvSpPr>
        <p:spPr>
          <a:xfrm>
            <a:off x="664234" y="269255"/>
            <a:ext cx="10539000" cy="663575"/>
          </a:xfrm>
          <a:prstGeom prst="rect">
            <a:avLst/>
          </a:prstGeom>
        </p:spPr>
        <p:txBody>
          <a:bodyPr anchor="ctr"/>
          <a:lstStyle>
            <a:lvl1pPr>
              <a:defRPr sz="4000" b="1" baseline="0">
                <a:solidFill>
                  <a:srgbClr val="C00000"/>
                </a:solidFill>
              </a:defRPr>
            </a:lvl1pPr>
          </a:lstStyle>
          <a:p>
            <a:r>
              <a:rPr lang="en-US" altLang="zh-CN" dirty="0"/>
              <a:t>Click here to add text</a:t>
            </a:r>
            <a:endParaRPr lang="zh-CN" altLang="en-US" dirty="0"/>
          </a:p>
        </p:txBody>
      </p:sp>
      <p:sp>
        <p:nvSpPr>
          <p:cNvPr id="14" name="Text Placeholder 4"/>
          <p:cNvSpPr>
            <a:spLocks noGrp="1"/>
          </p:cNvSpPr>
          <p:nvPr>
            <p:ph type="body" sz="quarter" idx="10"/>
          </p:nvPr>
        </p:nvSpPr>
        <p:spPr>
          <a:xfrm>
            <a:off x="8350899" y="1235860"/>
            <a:ext cx="3474720" cy="813171"/>
          </a:xfrm>
        </p:spPr>
        <p:txBody>
          <a:bodyPr anchor="b">
            <a:noAutofit/>
          </a:bodyPr>
          <a:lstStyle>
            <a:lvl1pPr marL="0" indent="0">
              <a:spcBef>
                <a:spcPts val="0"/>
              </a:spcBef>
              <a:buNone/>
              <a:defRPr sz="2800" b="1">
                <a:solidFill>
                  <a:schemeClr val="tx1"/>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15" name="Content Placeholder 5"/>
          <p:cNvSpPr>
            <a:spLocks noGrp="1"/>
          </p:cNvSpPr>
          <p:nvPr>
            <p:ph sz="quarter" idx="11"/>
          </p:nvPr>
        </p:nvSpPr>
        <p:spPr>
          <a:xfrm>
            <a:off x="8350899" y="2143208"/>
            <a:ext cx="3474720" cy="4023360"/>
          </a:xfrm>
        </p:spPr>
        <p:txBody>
          <a:bodyPr>
            <a:normAutofit/>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300"/>
            </a:lvl6pPr>
            <a:lvl7pPr>
              <a:defRPr sz="1300"/>
            </a:lvl7pPr>
            <a:lvl8pPr>
              <a:defRPr sz="1300"/>
            </a:lvl8pPr>
            <a:lvl9pPr>
              <a:defRPr sz="13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extLst>
      <p:ext uri="{BB962C8B-B14F-4D97-AF65-F5344CB8AC3E}">
        <p14:creationId xmlns:p14="http://schemas.microsoft.com/office/powerpoint/2010/main" val="38979586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6" name="Title 5"/>
          <p:cNvSpPr>
            <a:spLocks noGrp="1"/>
          </p:cNvSpPr>
          <p:nvPr>
            <p:ph type="title"/>
          </p:nvPr>
        </p:nvSpPr>
        <p:spPr>
          <a:xfrm>
            <a:off x="252919" y="1123839"/>
            <a:ext cx="2947483" cy="4601183"/>
          </a:xfrm>
          <a:prstGeom prst="rect">
            <a:avLst/>
          </a:prstGeom>
        </p:spPr>
        <p:txBody>
          <a:bodyPr/>
          <a:lstStyle/>
          <a:p>
            <a:r>
              <a:rPr lang="zh-CN" altLang="en-US"/>
              <a:t>单击此处编辑母版标题样式</a:t>
            </a:r>
            <a:endParaRPr lang="en-US" dirty="0"/>
          </a:p>
        </p:txBody>
      </p:sp>
      <p:sp>
        <p:nvSpPr>
          <p:cNvPr id="9" name="标题 4"/>
          <p:cNvSpPr txBox="1">
            <a:spLocks/>
          </p:cNvSpPr>
          <p:nvPr/>
        </p:nvSpPr>
        <p:spPr>
          <a:xfrm>
            <a:off x="646981" y="286508"/>
            <a:ext cx="10685384" cy="663575"/>
          </a:xfrm>
          <a:prstGeom prst="rect">
            <a:avLst/>
          </a:prstGeom>
        </p:spPr>
        <p:txBody>
          <a:bodyPr anchor="ctr"/>
          <a:lstStyle>
            <a:lvl1pPr algn="l" defTabSz="914400" rtl="0" eaLnBrk="1" latinLnBrk="0" hangingPunct="1">
              <a:lnSpc>
                <a:spcPct val="90000"/>
              </a:lnSpc>
              <a:spcBef>
                <a:spcPct val="0"/>
              </a:spcBef>
              <a:buNone/>
              <a:defRPr sz="4000" kern="1200" spc="-60" baseline="0">
                <a:solidFill>
                  <a:schemeClr val="tx1"/>
                </a:solidFill>
                <a:latin typeface="+mj-lt"/>
                <a:ea typeface="+mj-ea"/>
                <a:cs typeface="+mj-cs"/>
              </a:defRPr>
            </a:lvl1pPr>
          </a:lstStyle>
          <a:p>
            <a:r>
              <a:rPr lang="en-US" altLang="zh-CN" sz="4000" b="1" dirty="0">
                <a:solidFill>
                  <a:srgbClr val="C00000"/>
                </a:solidFill>
              </a:rPr>
              <a:t>Click here to add text</a:t>
            </a:r>
            <a:endParaRPr lang="zh-CN" altLang="en-US" sz="4000" b="1" dirty="0">
              <a:solidFill>
                <a:srgbClr val="C00000"/>
              </a:solidFill>
            </a:endParaRPr>
          </a:p>
        </p:txBody>
      </p:sp>
    </p:spTree>
    <p:extLst>
      <p:ext uri="{BB962C8B-B14F-4D97-AF65-F5344CB8AC3E}">
        <p14:creationId xmlns:p14="http://schemas.microsoft.com/office/powerpoint/2010/main" val="32673096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内容与标题">
    <p:spTree>
      <p:nvGrpSpPr>
        <p:cNvPr id="1" name=""/>
        <p:cNvGrpSpPr/>
        <p:nvPr/>
      </p:nvGrpSpPr>
      <p:grpSpPr>
        <a:xfrm>
          <a:off x="0" y="0"/>
          <a:ext cx="0" cy="0"/>
          <a:chOff x="0" y="0"/>
          <a:chExt cx="0" cy="0"/>
        </a:xfrm>
      </p:grpSpPr>
      <p:sp>
        <p:nvSpPr>
          <p:cNvPr id="3" name="Content Placeholder 2"/>
          <p:cNvSpPr>
            <a:spLocks noGrp="1"/>
          </p:cNvSpPr>
          <p:nvPr>
            <p:ph idx="1"/>
          </p:nvPr>
        </p:nvSpPr>
        <p:spPr>
          <a:xfrm>
            <a:off x="3911456" y="1273629"/>
            <a:ext cx="7670944" cy="5101937"/>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11" name="内容占位符 5"/>
          <p:cNvSpPr>
            <a:spLocks noGrp="1"/>
          </p:cNvSpPr>
          <p:nvPr>
            <p:ph sz="quarter" idx="13" hasCustomPrompt="1"/>
          </p:nvPr>
        </p:nvSpPr>
        <p:spPr>
          <a:xfrm>
            <a:off x="718458" y="1273629"/>
            <a:ext cx="2834217" cy="2374901"/>
          </a:xfrm>
        </p:spPr>
        <p:txBody>
          <a:bodyPr anchor="t"/>
          <a:lstStyle>
            <a:lvl1pPr>
              <a:defRPr baseline="0">
                <a:solidFill>
                  <a:srgbClr val="000099"/>
                </a:solidFill>
              </a:defRPr>
            </a:lvl1pPr>
          </a:lstStyle>
          <a:p>
            <a:pPr lvl="0"/>
            <a:r>
              <a:rPr lang="en-US" altLang="zh-CN" dirty="0"/>
              <a:t> Click here to add key words</a:t>
            </a:r>
            <a:endParaRPr lang="zh-CN" altLang="en-US" dirty="0"/>
          </a:p>
        </p:txBody>
      </p:sp>
      <p:sp>
        <p:nvSpPr>
          <p:cNvPr id="12" name="内容占位符 5"/>
          <p:cNvSpPr>
            <a:spLocks noGrp="1"/>
          </p:cNvSpPr>
          <p:nvPr>
            <p:ph sz="quarter" idx="14" hasCustomPrompt="1"/>
          </p:nvPr>
        </p:nvSpPr>
        <p:spPr>
          <a:xfrm>
            <a:off x="718458" y="3840473"/>
            <a:ext cx="2834217" cy="2535092"/>
          </a:xfrm>
        </p:spPr>
        <p:txBody>
          <a:bodyPr anchor="t"/>
          <a:lstStyle>
            <a:lvl1pPr>
              <a:defRPr baseline="0">
                <a:solidFill>
                  <a:srgbClr val="000099"/>
                </a:solidFill>
              </a:defRPr>
            </a:lvl1pPr>
          </a:lstStyle>
          <a:p>
            <a:pPr lvl="0"/>
            <a:r>
              <a:rPr lang="en-US" altLang="zh-CN" dirty="0"/>
              <a:t> Click here to add key words</a:t>
            </a:r>
            <a:endParaRPr lang="zh-CN" altLang="en-US" dirty="0"/>
          </a:p>
        </p:txBody>
      </p:sp>
      <p:sp>
        <p:nvSpPr>
          <p:cNvPr id="6" name="标题 4"/>
          <p:cNvSpPr txBox="1">
            <a:spLocks/>
          </p:cNvSpPr>
          <p:nvPr/>
        </p:nvSpPr>
        <p:spPr>
          <a:xfrm>
            <a:off x="718458" y="269255"/>
            <a:ext cx="10738923" cy="663575"/>
          </a:xfrm>
          <a:prstGeom prst="rect">
            <a:avLst/>
          </a:prstGeom>
        </p:spPr>
        <p:txBody>
          <a:bodyPr anchor="ctr"/>
          <a:lstStyle>
            <a:lvl1pPr algn="l" defTabSz="914400" rtl="0" eaLnBrk="1" latinLnBrk="0" hangingPunct="1">
              <a:lnSpc>
                <a:spcPct val="90000"/>
              </a:lnSpc>
              <a:spcBef>
                <a:spcPct val="0"/>
              </a:spcBef>
              <a:buNone/>
              <a:defRPr sz="4000" kern="1200" spc="-60" baseline="0">
                <a:solidFill>
                  <a:schemeClr val="tx1"/>
                </a:solidFill>
                <a:latin typeface="+mj-lt"/>
                <a:ea typeface="+mj-ea"/>
                <a:cs typeface="+mj-cs"/>
              </a:defRPr>
            </a:lvl1pPr>
          </a:lstStyle>
          <a:p>
            <a:r>
              <a:rPr lang="en-US" altLang="zh-CN" sz="4000" b="1" dirty="0">
                <a:solidFill>
                  <a:srgbClr val="C00000"/>
                </a:solidFill>
              </a:rPr>
              <a:t>Click here to add text</a:t>
            </a:r>
            <a:endParaRPr lang="zh-CN" altLang="en-US" sz="4000" b="1" dirty="0">
              <a:solidFill>
                <a:srgbClr val="C00000"/>
              </a:solidFill>
            </a:endParaRPr>
          </a:p>
        </p:txBody>
      </p:sp>
    </p:spTree>
    <p:extLst>
      <p:ext uri="{BB962C8B-B14F-4D97-AF65-F5344CB8AC3E}">
        <p14:creationId xmlns:p14="http://schemas.microsoft.com/office/powerpoint/2010/main" val="291752793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图片与标题">
    <p:spTree>
      <p:nvGrpSpPr>
        <p:cNvPr id="1" name=""/>
        <p:cNvGrpSpPr/>
        <p:nvPr/>
      </p:nvGrpSpPr>
      <p:grpSpPr>
        <a:xfrm>
          <a:off x="0" y="0"/>
          <a:ext cx="0" cy="0"/>
          <a:chOff x="0" y="0"/>
          <a:chExt cx="0" cy="0"/>
        </a:xfrm>
      </p:grpSpPr>
      <p:sp>
        <p:nvSpPr>
          <p:cNvPr id="3" name="Picture Placeholder 2"/>
          <p:cNvSpPr>
            <a:spLocks noGrp="1" noChangeAspect="1"/>
          </p:cNvSpPr>
          <p:nvPr>
            <p:ph type="pic" idx="1" hasCustomPrompt="1"/>
          </p:nvPr>
        </p:nvSpPr>
        <p:spPr>
          <a:xfrm>
            <a:off x="3603301" y="1191984"/>
            <a:ext cx="8115231" cy="5101937"/>
          </a:xfrm>
          <a:solidFill>
            <a:schemeClr val="bg1">
              <a:lumMod val="75000"/>
            </a:schemeClr>
          </a:solidFill>
        </p:spPr>
        <p:txBody>
          <a:bodyPr anchor="t"/>
          <a:lstStyle>
            <a:lvl1pPr marL="0" indent="0">
              <a:buNone/>
              <a:defRPr sz="3200" baseline="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zh-CN" dirty="0"/>
              <a:t>Click here to add picture</a:t>
            </a:r>
            <a:endParaRPr lang="en-US" dirty="0"/>
          </a:p>
        </p:txBody>
      </p:sp>
      <p:sp>
        <p:nvSpPr>
          <p:cNvPr id="6" name="内容占位符 5"/>
          <p:cNvSpPr>
            <a:spLocks noGrp="1"/>
          </p:cNvSpPr>
          <p:nvPr>
            <p:ph sz="quarter" idx="13" hasCustomPrompt="1"/>
          </p:nvPr>
        </p:nvSpPr>
        <p:spPr>
          <a:xfrm>
            <a:off x="413657" y="1191984"/>
            <a:ext cx="2834217" cy="2374901"/>
          </a:xfrm>
        </p:spPr>
        <p:txBody>
          <a:bodyPr anchor="t"/>
          <a:lstStyle>
            <a:lvl1pPr>
              <a:defRPr baseline="0">
                <a:solidFill>
                  <a:srgbClr val="000099"/>
                </a:solidFill>
              </a:defRPr>
            </a:lvl1pPr>
          </a:lstStyle>
          <a:p>
            <a:pPr lvl="0"/>
            <a:r>
              <a:rPr lang="en-US" altLang="zh-CN" dirty="0"/>
              <a:t>Click here to add key words</a:t>
            </a:r>
            <a:endParaRPr lang="zh-CN" altLang="en-US" dirty="0"/>
          </a:p>
        </p:txBody>
      </p:sp>
      <p:sp>
        <p:nvSpPr>
          <p:cNvPr id="11" name="内容占位符 5"/>
          <p:cNvSpPr>
            <a:spLocks noGrp="1"/>
          </p:cNvSpPr>
          <p:nvPr>
            <p:ph sz="quarter" idx="14" hasCustomPrompt="1"/>
          </p:nvPr>
        </p:nvSpPr>
        <p:spPr>
          <a:xfrm>
            <a:off x="413657" y="3758828"/>
            <a:ext cx="2834217" cy="2535092"/>
          </a:xfrm>
        </p:spPr>
        <p:txBody>
          <a:bodyPr anchor="t"/>
          <a:lstStyle>
            <a:lvl1pPr>
              <a:defRPr baseline="0">
                <a:solidFill>
                  <a:srgbClr val="000099"/>
                </a:solidFill>
              </a:defRPr>
            </a:lvl1pPr>
          </a:lstStyle>
          <a:p>
            <a:pPr lvl="0"/>
            <a:r>
              <a:rPr lang="en-US" altLang="zh-CN" dirty="0"/>
              <a:t>Click here to add key words</a:t>
            </a:r>
            <a:endParaRPr lang="zh-CN" altLang="en-US" dirty="0"/>
          </a:p>
        </p:txBody>
      </p:sp>
      <p:sp>
        <p:nvSpPr>
          <p:cNvPr id="5" name="标题 4"/>
          <p:cNvSpPr txBox="1">
            <a:spLocks/>
          </p:cNvSpPr>
          <p:nvPr/>
        </p:nvSpPr>
        <p:spPr>
          <a:xfrm>
            <a:off x="638355" y="232291"/>
            <a:ext cx="10719889" cy="663575"/>
          </a:xfrm>
          <a:prstGeom prst="rect">
            <a:avLst/>
          </a:prstGeom>
        </p:spPr>
        <p:txBody>
          <a:bodyPr anchor="ctr"/>
          <a:lstStyle>
            <a:lvl1pPr algn="l" defTabSz="914400" rtl="0" eaLnBrk="1" latinLnBrk="0" hangingPunct="1">
              <a:lnSpc>
                <a:spcPct val="90000"/>
              </a:lnSpc>
              <a:spcBef>
                <a:spcPct val="0"/>
              </a:spcBef>
              <a:buNone/>
              <a:defRPr sz="4000" kern="1200" spc="-60" baseline="0">
                <a:solidFill>
                  <a:schemeClr val="tx1"/>
                </a:solidFill>
                <a:latin typeface="+mj-lt"/>
                <a:ea typeface="+mj-ea"/>
                <a:cs typeface="+mj-cs"/>
              </a:defRPr>
            </a:lvl1pPr>
          </a:lstStyle>
          <a:p>
            <a:r>
              <a:rPr lang="en-US" altLang="zh-CN" sz="4000" b="1" dirty="0">
                <a:solidFill>
                  <a:srgbClr val="C00000"/>
                </a:solidFill>
              </a:rPr>
              <a:t>Click here to add text</a:t>
            </a:r>
            <a:endParaRPr lang="zh-CN" altLang="en-US" sz="4000" b="1" dirty="0">
              <a:solidFill>
                <a:srgbClr val="C00000"/>
              </a:solidFill>
            </a:endParaRPr>
          </a:p>
        </p:txBody>
      </p:sp>
    </p:spTree>
    <p:extLst>
      <p:ext uri="{BB962C8B-B14F-4D97-AF65-F5344CB8AC3E}">
        <p14:creationId xmlns:p14="http://schemas.microsoft.com/office/powerpoint/2010/main" val="30960755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标题和竖排文字">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ncho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标题 4"/>
          <p:cNvSpPr txBox="1">
            <a:spLocks/>
          </p:cNvSpPr>
          <p:nvPr/>
        </p:nvSpPr>
        <p:spPr>
          <a:xfrm>
            <a:off x="650240" y="254394"/>
            <a:ext cx="10767951" cy="663575"/>
          </a:xfrm>
          <a:prstGeom prst="rect">
            <a:avLst/>
          </a:prstGeom>
        </p:spPr>
        <p:txBody>
          <a:bodyPr anchor="ctr"/>
          <a:lstStyle>
            <a:lvl1pPr algn="l" defTabSz="914400" rtl="0" eaLnBrk="1" latinLnBrk="0" hangingPunct="1">
              <a:lnSpc>
                <a:spcPct val="90000"/>
              </a:lnSpc>
              <a:spcBef>
                <a:spcPct val="0"/>
              </a:spcBef>
              <a:buNone/>
              <a:defRPr sz="4000" kern="1200" spc="-60" baseline="0">
                <a:solidFill>
                  <a:schemeClr val="tx1"/>
                </a:solidFill>
                <a:latin typeface="+mj-lt"/>
                <a:ea typeface="+mj-ea"/>
                <a:cs typeface="+mj-cs"/>
              </a:defRPr>
            </a:lvl1pPr>
          </a:lstStyle>
          <a:p>
            <a:r>
              <a:rPr lang="en-US" altLang="zh-CN" sz="4000" b="1" dirty="0">
                <a:solidFill>
                  <a:srgbClr val="C00000"/>
                </a:solidFill>
              </a:rPr>
              <a:t>Click here to add text</a:t>
            </a:r>
            <a:endParaRPr lang="zh-CN" altLang="en-US" sz="4000" b="1" dirty="0">
              <a:solidFill>
                <a:srgbClr val="C00000"/>
              </a:solidFill>
            </a:endParaRPr>
          </a:p>
        </p:txBody>
      </p:sp>
    </p:spTree>
    <p:extLst>
      <p:ext uri="{BB962C8B-B14F-4D97-AF65-F5344CB8AC3E}">
        <p14:creationId xmlns:p14="http://schemas.microsoft.com/office/powerpoint/2010/main" val="336186681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61109" y="1232362"/>
            <a:ext cx="2819400" cy="5120640"/>
          </a:xfrm>
          <a:prstGeom prst="rect">
            <a:avLst/>
          </a:prstGeo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4048021" y="1232362"/>
            <a:ext cx="7315200" cy="5120640"/>
          </a:xfrm>
        </p:spPr>
        <p:txBody>
          <a:bodyPr vert="eaVert" ancho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标题 4"/>
          <p:cNvSpPr txBox="1">
            <a:spLocks/>
          </p:cNvSpPr>
          <p:nvPr/>
        </p:nvSpPr>
        <p:spPr>
          <a:xfrm>
            <a:off x="719281" y="252002"/>
            <a:ext cx="10753437" cy="663575"/>
          </a:xfrm>
          <a:prstGeom prst="rect">
            <a:avLst/>
          </a:prstGeom>
        </p:spPr>
        <p:txBody>
          <a:bodyPr anchor="ctr"/>
          <a:lstStyle>
            <a:lvl1pPr algn="l" defTabSz="914400" rtl="0" eaLnBrk="1" latinLnBrk="0" hangingPunct="1">
              <a:lnSpc>
                <a:spcPct val="90000"/>
              </a:lnSpc>
              <a:spcBef>
                <a:spcPct val="0"/>
              </a:spcBef>
              <a:buNone/>
              <a:defRPr sz="4000" kern="1200" spc="-60" baseline="0">
                <a:solidFill>
                  <a:schemeClr val="tx1"/>
                </a:solidFill>
                <a:latin typeface="+mj-lt"/>
                <a:ea typeface="+mj-ea"/>
                <a:cs typeface="+mj-cs"/>
              </a:defRPr>
            </a:lvl1pPr>
          </a:lstStyle>
          <a:p>
            <a:r>
              <a:rPr lang="en-US" altLang="zh-CN" sz="4000" b="1" dirty="0">
                <a:solidFill>
                  <a:srgbClr val="C00000"/>
                </a:solidFill>
              </a:rPr>
              <a:t>Click here to add text</a:t>
            </a:r>
            <a:endParaRPr lang="zh-CN" altLang="en-US" sz="4000" b="1" dirty="0">
              <a:solidFill>
                <a:srgbClr val="C00000"/>
              </a:solidFill>
            </a:endParaRPr>
          </a:p>
        </p:txBody>
      </p:sp>
    </p:spTree>
    <p:extLst>
      <p:ext uri="{BB962C8B-B14F-4D97-AF65-F5344CB8AC3E}">
        <p14:creationId xmlns:p14="http://schemas.microsoft.com/office/powerpoint/2010/main" val="71755813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_垂直排列标题与&#10;文本">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id="{7D9403DD-F6F7-4AD1-A700-CD138ABD5F8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65765" y="1232362"/>
            <a:ext cx="7465126" cy="4920788"/>
          </a:xfrm>
          <a:prstGeom prst="rect">
            <a:avLst/>
          </a:prstGeom>
        </p:spPr>
      </p:pic>
      <p:sp>
        <p:nvSpPr>
          <p:cNvPr id="7" name="文本框 6">
            <a:extLst>
              <a:ext uri="{FF2B5EF4-FFF2-40B4-BE49-F238E27FC236}">
                <a16:creationId xmlns:a16="http://schemas.microsoft.com/office/drawing/2014/main" id="{1DEEC7A7-C8D3-4AC1-8C27-E0FE0B09B0AA}"/>
              </a:ext>
            </a:extLst>
          </p:cNvPr>
          <p:cNvSpPr txBox="1"/>
          <p:nvPr/>
        </p:nvSpPr>
        <p:spPr>
          <a:xfrm>
            <a:off x="9315450" y="5625638"/>
            <a:ext cx="2162175" cy="369332"/>
          </a:xfrm>
          <a:prstGeom prst="rect">
            <a:avLst/>
          </a:prstGeom>
          <a:noFill/>
        </p:spPr>
        <p:txBody>
          <a:bodyPr wrap="square" rtlCol="0">
            <a:spAutoFit/>
          </a:bodyPr>
          <a:lstStyle/>
          <a:p>
            <a:pPr algn="ctr"/>
            <a:r>
              <a:rPr lang="en-US" altLang="zh-CN" b="1" dirty="0">
                <a:solidFill>
                  <a:schemeClr val="bg1"/>
                </a:solidFill>
                <a:latin typeface="Arial" panose="020B0604020202020204" pitchFamily="34" charset="0"/>
                <a:cs typeface="Arial" panose="020B0604020202020204" pitchFamily="34" charset="0"/>
              </a:rPr>
              <a:t>HEPS </a:t>
            </a:r>
            <a:r>
              <a:rPr lang="zh-CN" altLang="en-US" b="1" dirty="0">
                <a:solidFill>
                  <a:schemeClr val="bg1"/>
                </a:solidFill>
                <a:latin typeface="Arial" panose="020B0604020202020204" pitchFamily="34" charset="0"/>
                <a:cs typeface="Arial" panose="020B0604020202020204" pitchFamily="34" charset="0"/>
              </a:rPr>
              <a:t>工程效果图</a:t>
            </a:r>
          </a:p>
        </p:txBody>
      </p:sp>
      <p:sp>
        <p:nvSpPr>
          <p:cNvPr id="9" name="内容占位符 5">
            <a:extLst>
              <a:ext uri="{FF2B5EF4-FFF2-40B4-BE49-F238E27FC236}">
                <a16:creationId xmlns:a16="http://schemas.microsoft.com/office/drawing/2014/main" id="{DDDDD1E6-4D09-4F07-8220-C2877B2288F5}"/>
              </a:ext>
            </a:extLst>
          </p:cNvPr>
          <p:cNvSpPr>
            <a:spLocks noGrp="1"/>
          </p:cNvSpPr>
          <p:nvPr>
            <p:ph sz="quarter" idx="14" hasCustomPrompt="1"/>
          </p:nvPr>
        </p:nvSpPr>
        <p:spPr>
          <a:xfrm>
            <a:off x="685800" y="1232362"/>
            <a:ext cx="3086100" cy="4920788"/>
          </a:xfrm>
        </p:spPr>
        <p:txBody>
          <a:bodyPr anchor="t"/>
          <a:lstStyle>
            <a:lvl1pPr>
              <a:defRPr baseline="0">
                <a:solidFill>
                  <a:srgbClr val="000099"/>
                </a:solidFill>
              </a:defRPr>
            </a:lvl1pPr>
          </a:lstStyle>
          <a:p>
            <a:pPr lvl="0"/>
            <a:r>
              <a:rPr lang="en-US" altLang="zh-CN" dirty="0"/>
              <a:t>Click here to add key words</a:t>
            </a:r>
            <a:endParaRPr lang="zh-CN" altLang="en-US" dirty="0"/>
          </a:p>
        </p:txBody>
      </p:sp>
      <p:sp>
        <p:nvSpPr>
          <p:cNvPr id="10" name="标题 4">
            <a:extLst>
              <a:ext uri="{FF2B5EF4-FFF2-40B4-BE49-F238E27FC236}">
                <a16:creationId xmlns:a16="http://schemas.microsoft.com/office/drawing/2014/main" id="{A71770A8-689A-492B-8E66-60C17D86ED3E}"/>
              </a:ext>
            </a:extLst>
          </p:cNvPr>
          <p:cNvSpPr txBox="1">
            <a:spLocks/>
          </p:cNvSpPr>
          <p:nvPr/>
        </p:nvSpPr>
        <p:spPr>
          <a:xfrm>
            <a:off x="685800" y="295134"/>
            <a:ext cx="10738923" cy="663575"/>
          </a:xfrm>
          <a:prstGeom prst="rect">
            <a:avLst/>
          </a:prstGeom>
        </p:spPr>
        <p:txBody>
          <a:bodyPr anchor="ctr"/>
          <a:lstStyle>
            <a:lvl1pPr algn="l" defTabSz="914400" rtl="0" eaLnBrk="1" latinLnBrk="0" hangingPunct="1">
              <a:lnSpc>
                <a:spcPct val="90000"/>
              </a:lnSpc>
              <a:spcBef>
                <a:spcPct val="0"/>
              </a:spcBef>
              <a:buNone/>
              <a:defRPr sz="4000" kern="1200" spc="-60" baseline="0">
                <a:solidFill>
                  <a:schemeClr val="tx1"/>
                </a:solidFill>
                <a:latin typeface="+mj-lt"/>
                <a:ea typeface="+mj-ea"/>
                <a:cs typeface="+mj-cs"/>
              </a:defRPr>
            </a:lvl1pPr>
          </a:lstStyle>
          <a:p>
            <a:r>
              <a:rPr lang="en-US" altLang="zh-CN" sz="4000" b="1" dirty="0">
                <a:solidFill>
                  <a:srgbClr val="C00000"/>
                </a:solidFill>
              </a:rPr>
              <a:t>Click here to add text</a:t>
            </a:r>
            <a:endParaRPr lang="zh-CN" altLang="en-US" sz="4000" b="1" dirty="0">
              <a:solidFill>
                <a:srgbClr val="C00000"/>
              </a:solidFill>
            </a:endParaRPr>
          </a:p>
        </p:txBody>
      </p:sp>
    </p:spTree>
    <p:extLst>
      <p:ext uri="{BB962C8B-B14F-4D97-AF65-F5344CB8AC3E}">
        <p14:creationId xmlns:p14="http://schemas.microsoft.com/office/powerpoint/2010/main" val="278314134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2_垂直排列标题与&#10;文本">
    <p:spTree>
      <p:nvGrpSpPr>
        <p:cNvPr id="1" name=""/>
        <p:cNvGrpSpPr/>
        <p:nvPr/>
      </p:nvGrpSpPr>
      <p:grpSpPr>
        <a:xfrm>
          <a:off x="0" y="0"/>
          <a:ext cx="0" cy="0"/>
          <a:chOff x="0" y="0"/>
          <a:chExt cx="0" cy="0"/>
        </a:xfrm>
      </p:grpSpPr>
      <p:sp>
        <p:nvSpPr>
          <p:cNvPr id="9" name="内容占位符 5">
            <a:extLst>
              <a:ext uri="{FF2B5EF4-FFF2-40B4-BE49-F238E27FC236}">
                <a16:creationId xmlns:a16="http://schemas.microsoft.com/office/drawing/2014/main" id="{DDDDD1E6-4D09-4F07-8220-C2877B2288F5}"/>
              </a:ext>
            </a:extLst>
          </p:cNvPr>
          <p:cNvSpPr>
            <a:spLocks noGrp="1"/>
          </p:cNvSpPr>
          <p:nvPr>
            <p:ph sz="quarter" idx="14" hasCustomPrompt="1"/>
          </p:nvPr>
        </p:nvSpPr>
        <p:spPr>
          <a:xfrm>
            <a:off x="685799" y="1277257"/>
            <a:ext cx="4539343" cy="4657718"/>
          </a:xfrm>
        </p:spPr>
        <p:txBody>
          <a:bodyPr anchor="t"/>
          <a:lstStyle>
            <a:lvl1pPr>
              <a:defRPr baseline="0">
                <a:solidFill>
                  <a:srgbClr val="000099"/>
                </a:solidFill>
              </a:defRPr>
            </a:lvl1pPr>
          </a:lstStyle>
          <a:p>
            <a:pPr lvl="0"/>
            <a:r>
              <a:rPr lang="en-US" altLang="zh-CN" dirty="0"/>
              <a:t>Click here to add key words</a:t>
            </a:r>
            <a:endParaRPr lang="zh-CN" altLang="en-US" dirty="0"/>
          </a:p>
        </p:txBody>
      </p:sp>
      <p:sp>
        <p:nvSpPr>
          <p:cNvPr id="10" name="标题 4">
            <a:extLst>
              <a:ext uri="{FF2B5EF4-FFF2-40B4-BE49-F238E27FC236}">
                <a16:creationId xmlns:a16="http://schemas.microsoft.com/office/drawing/2014/main" id="{A71770A8-689A-492B-8E66-60C17D86ED3E}"/>
              </a:ext>
            </a:extLst>
          </p:cNvPr>
          <p:cNvSpPr txBox="1">
            <a:spLocks/>
          </p:cNvSpPr>
          <p:nvPr/>
        </p:nvSpPr>
        <p:spPr>
          <a:xfrm>
            <a:off x="685799" y="277881"/>
            <a:ext cx="10738923" cy="663575"/>
          </a:xfrm>
          <a:prstGeom prst="rect">
            <a:avLst/>
          </a:prstGeom>
        </p:spPr>
        <p:txBody>
          <a:bodyPr anchor="ctr"/>
          <a:lstStyle>
            <a:lvl1pPr algn="l" defTabSz="914400" rtl="0" eaLnBrk="1" latinLnBrk="0" hangingPunct="1">
              <a:lnSpc>
                <a:spcPct val="90000"/>
              </a:lnSpc>
              <a:spcBef>
                <a:spcPct val="0"/>
              </a:spcBef>
              <a:buNone/>
              <a:defRPr sz="4000" kern="1200" spc="-60" baseline="0">
                <a:solidFill>
                  <a:schemeClr val="tx1"/>
                </a:solidFill>
                <a:latin typeface="+mj-lt"/>
                <a:ea typeface="+mj-ea"/>
                <a:cs typeface="+mj-cs"/>
              </a:defRPr>
            </a:lvl1pPr>
          </a:lstStyle>
          <a:p>
            <a:r>
              <a:rPr lang="en-US" altLang="zh-CN" sz="4000" b="1" dirty="0">
                <a:solidFill>
                  <a:srgbClr val="C00000"/>
                </a:solidFill>
              </a:rPr>
              <a:t>Click here to add text</a:t>
            </a:r>
            <a:endParaRPr lang="zh-CN" altLang="en-US" sz="4000" b="1" dirty="0">
              <a:solidFill>
                <a:srgbClr val="C00000"/>
              </a:solidFill>
            </a:endParaRPr>
          </a:p>
        </p:txBody>
      </p:sp>
      <p:pic>
        <p:nvPicPr>
          <p:cNvPr id="8" name="图片 7">
            <a:extLst>
              <a:ext uri="{FF2B5EF4-FFF2-40B4-BE49-F238E27FC236}">
                <a16:creationId xmlns:a16="http://schemas.microsoft.com/office/drawing/2014/main" id="{9DFB7985-9CDF-41AE-9135-F2492B0B9F6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174393" y="487501"/>
            <a:ext cx="5022695" cy="6092618"/>
          </a:xfrm>
          <a:prstGeom prst="rect">
            <a:avLst/>
          </a:prstGeom>
        </p:spPr>
      </p:pic>
      <p:pic>
        <p:nvPicPr>
          <p:cNvPr id="11" name="图片 10">
            <a:extLst>
              <a:ext uri="{FF2B5EF4-FFF2-40B4-BE49-F238E27FC236}">
                <a16:creationId xmlns:a16="http://schemas.microsoft.com/office/drawing/2014/main" id="{C8DAFF0D-6C90-46CF-BD32-F0A0D3BCDB4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432217" y="5180464"/>
            <a:ext cx="2203686" cy="302942"/>
          </a:xfrm>
          <a:prstGeom prst="rect">
            <a:avLst/>
          </a:prstGeom>
        </p:spPr>
      </p:pic>
    </p:spTree>
    <p:extLst>
      <p:ext uri="{BB962C8B-B14F-4D97-AF65-F5344CB8AC3E}">
        <p14:creationId xmlns:p14="http://schemas.microsoft.com/office/powerpoint/2010/main" val="67562129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9649540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和目录">
    <p:spTree>
      <p:nvGrpSpPr>
        <p:cNvPr id="1" name=""/>
        <p:cNvGrpSpPr/>
        <p:nvPr/>
      </p:nvGrpSpPr>
      <p:grpSpPr>
        <a:xfrm>
          <a:off x="0" y="0"/>
          <a:ext cx="0" cy="0"/>
          <a:chOff x="0" y="0"/>
          <a:chExt cx="0" cy="0"/>
        </a:xfrm>
      </p:grpSpPr>
    </p:spTree>
    <p:extLst>
      <p:ext uri="{BB962C8B-B14F-4D97-AF65-F5344CB8AC3E}">
        <p14:creationId xmlns:p14="http://schemas.microsoft.com/office/powerpoint/2010/main" val="235872858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6_标题幻灯片">
    <p:bg>
      <p:bgPr>
        <a:solidFill>
          <a:schemeClr val="bg1"/>
        </a:solidFill>
        <a:effectLst/>
      </p:bgPr>
    </p:bg>
    <p:spTree>
      <p:nvGrpSpPr>
        <p:cNvPr id="1" name=""/>
        <p:cNvGrpSpPr/>
        <p:nvPr/>
      </p:nvGrpSpPr>
      <p:grpSpPr>
        <a:xfrm>
          <a:off x="0" y="0"/>
          <a:ext cx="0" cy="0"/>
          <a:chOff x="0" y="0"/>
          <a:chExt cx="0" cy="0"/>
        </a:xfrm>
      </p:grpSpPr>
      <p:grpSp>
        <p:nvGrpSpPr>
          <p:cNvPr id="34" name="组合 33"/>
          <p:cNvGrpSpPr/>
          <p:nvPr/>
        </p:nvGrpSpPr>
        <p:grpSpPr>
          <a:xfrm>
            <a:off x="0" y="913358"/>
            <a:ext cx="12192000" cy="110845"/>
            <a:chOff x="0" y="846226"/>
            <a:chExt cx="9144000" cy="110845"/>
          </a:xfrm>
        </p:grpSpPr>
        <p:sp>
          <p:nvSpPr>
            <p:cNvPr id="38" name="矩形 37"/>
            <p:cNvSpPr/>
            <p:nvPr/>
          </p:nvSpPr>
          <p:spPr>
            <a:xfrm>
              <a:off x="875653" y="846227"/>
              <a:ext cx="8268347" cy="110436"/>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37" name="矩形 36"/>
            <p:cNvSpPr/>
            <p:nvPr/>
          </p:nvSpPr>
          <p:spPr>
            <a:xfrm>
              <a:off x="0" y="846226"/>
              <a:ext cx="975360" cy="110845"/>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2" name="流程图: 手动输入 1"/>
          <p:cNvSpPr/>
          <p:nvPr/>
        </p:nvSpPr>
        <p:spPr>
          <a:xfrm rot="5400000">
            <a:off x="2584351" y="-2584356"/>
            <a:ext cx="927289" cy="6096012"/>
          </a:xfrm>
          <a:prstGeom prst="flowChartManualInpu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4854" y="91450"/>
            <a:ext cx="3598383" cy="494671"/>
          </a:xfrm>
          <a:prstGeom prst="rect">
            <a:avLst/>
          </a:prstGeom>
        </p:spPr>
      </p:pic>
      <p:pic>
        <p:nvPicPr>
          <p:cNvPr id="52" name="图片 5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25498" y="5641699"/>
            <a:ext cx="2203686" cy="302942"/>
          </a:xfrm>
          <a:prstGeom prst="rect">
            <a:avLst/>
          </a:prstGeom>
        </p:spPr>
      </p:pic>
      <p:sp>
        <p:nvSpPr>
          <p:cNvPr id="30" name="Subtitle 2"/>
          <p:cNvSpPr>
            <a:spLocks noGrp="1"/>
          </p:cNvSpPr>
          <p:nvPr>
            <p:ph type="subTitle" idx="1" hasCustomPrompt="1"/>
          </p:nvPr>
        </p:nvSpPr>
        <p:spPr>
          <a:xfrm>
            <a:off x="1483360" y="4127158"/>
            <a:ext cx="3804060" cy="340814"/>
          </a:xfrm>
          <a:prstGeom prst="rect">
            <a:avLst/>
          </a:prstGeom>
        </p:spPr>
        <p:txBody>
          <a:bodyPr anchor="ctr">
            <a:norm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defRPr sz="2400" b="0">
                <a:solidFill>
                  <a:srgbClr val="A40000"/>
                </a:solidFill>
                <a:latin typeface="+mn-lt"/>
                <a:ea typeface="黑体" panose="02010609060101010101" pitchFamily="49"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dirty="0"/>
              <a:t>Reporter</a:t>
            </a:r>
            <a:endParaRPr lang="en-US" dirty="0"/>
          </a:p>
        </p:txBody>
      </p:sp>
      <p:sp>
        <p:nvSpPr>
          <p:cNvPr id="23" name="文本占位符 5"/>
          <p:cNvSpPr>
            <a:spLocks noGrp="1"/>
          </p:cNvSpPr>
          <p:nvPr>
            <p:ph type="body" sz="quarter" idx="11" hasCustomPrompt="1"/>
          </p:nvPr>
        </p:nvSpPr>
        <p:spPr>
          <a:xfrm>
            <a:off x="1483360" y="4530354"/>
            <a:ext cx="3799308" cy="373753"/>
          </a:xfrm>
        </p:spPr>
        <p:txBody>
          <a:bodyPr anchor="ctr"/>
          <a:lstStyle>
            <a:lvl1pPr marL="0" indent="0" algn="ctr">
              <a:buNone/>
              <a:defRPr sz="2400" b="0">
                <a:solidFill>
                  <a:srgbClr val="A40000"/>
                </a:solidFill>
              </a:defRPr>
            </a:lvl1pPr>
          </a:lstStyle>
          <a:p>
            <a:pPr lvl="0"/>
            <a:r>
              <a:rPr lang="en-US" altLang="zh-CN" dirty="0"/>
              <a:t>system</a:t>
            </a:r>
            <a:endParaRPr lang="zh-CN" altLang="en-US" dirty="0"/>
          </a:p>
        </p:txBody>
      </p:sp>
      <p:sp>
        <p:nvSpPr>
          <p:cNvPr id="24" name="文本占位符 5"/>
          <p:cNvSpPr>
            <a:spLocks noGrp="1"/>
          </p:cNvSpPr>
          <p:nvPr>
            <p:ph type="body" sz="quarter" idx="12" hasCustomPrompt="1"/>
          </p:nvPr>
        </p:nvSpPr>
        <p:spPr>
          <a:xfrm>
            <a:off x="1483360" y="4966488"/>
            <a:ext cx="3799308" cy="373753"/>
          </a:xfrm>
        </p:spPr>
        <p:txBody>
          <a:bodyPr anchor="ctr">
            <a:normAutofit/>
          </a:bodyPr>
          <a:lstStyle>
            <a:lvl1pPr marL="0" indent="0" algn="ctr">
              <a:buNone/>
              <a:defRPr sz="2400" b="0">
                <a:solidFill>
                  <a:srgbClr val="A40000"/>
                </a:solidFill>
              </a:defRPr>
            </a:lvl1pPr>
          </a:lstStyle>
          <a:p>
            <a:pPr lvl="0"/>
            <a:r>
              <a:rPr lang="en-US" altLang="zh-CN" dirty="0"/>
              <a:t>date</a:t>
            </a:r>
            <a:endParaRPr lang="zh-CN" altLang="en-US" dirty="0"/>
          </a:p>
        </p:txBody>
      </p:sp>
      <p:pic>
        <p:nvPicPr>
          <p:cNvPr id="25" name="图片 24"/>
          <p:cNvPicPr>
            <a:picLocks noChangeAspect="1"/>
          </p:cNvPicPr>
          <p:nvPr/>
        </p:nvPicPr>
        <p:blipFill rotWithShape="1">
          <a:blip r:embed="rId4" cstate="print">
            <a:extLst>
              <a:ext uri="{28A0092B-C50C-407E-A947-70E740481C1C}">
                <a14:useLocalDpi xmlns:a14="http://schemas.microsoft.com/office/drawing/2010/main" val="0"/>
              </a:ext>
            </a:extLst>
          </a:blip>
          <a:srcRect r="70653"/>
          <a:stretch>
            <a:fillRect/>
          </a:stretch>
        </p:blipFill>
        <p:spPr>
          <a:xfrm>
            <a:off x="9270639" y="147953"/>
            <a:ext cx="1310968" cy="634554"/>
          </a:xfrm>
          <a:prstGeom prst="rect">
            <a:avLst/>
          </a:prstGeom>
        </p:spPr>
      </p:pic>
      <p:pic>
        <p:nvPicPr>
          <p:cNvPr id="26" name="图片 2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632369" y="86965"/>
            <a:ext cx="1279463" cy="756530"/>
          </a:xfrm>
          <a:prstGeom prst="rect">
            <a:avLst/>
          </a:prstGeom>
        </p:spPr>
      </p:pic>
      <p:pic>
        <p:nvPicPr>
          <p:cNvPr id="27" name="图片 26"/>
          <p:cNvPicPr>
            <a:picLocks noChangeAspect="1"/>
          </p:cNvPicPr>
          <p:nvPr/>
        </p:nvPicPr>
        <p:blipFill rotWithShape="1">
          <a:blip r:embed="rId6" cstate="print">
            <a:clrChange>
              <a:clrFrom>
                <a:srgbClr val="FEFEFE"/>
              </a:clrFrom>
              <a:clrTo>
                <a:srgbClr val="FEFEFE">
                  <a:alpha val="0"/>
                </a:srgbClr>
              </a:clrTo>
            </a:clrChange>
            <a:extLst>
              <a:ext uri="{28A0092B-C50C-407E-A947-70E740481C1C}">
                <a14:useLocalDpi xmlns:a14="http://schemas.microsoft.com/office/drawing/2010/main" val="0"/>
              </a:ext>
            </a:extLst>
          </a:blip>
          <a:srcRect r="73503"/>
          <a:stretch>
            <a:fillRect/>
          </a:stretch>
        </p:blipFill>
        <p:spPr>
          <a:xfrm>
            <a:off x="8052494" y="6041"/>
            <a:ext cx="913331" cy="914748"/>
          </a:xfrm>
          <a:prstGeom prst="rect">
            <a:avLst/>
          </a:prstGeom>
        </p:spPr>
      </p:pic>
      <p:pic>
        <p:nvPicPr>
          <p:cNvPr id="9" name="图片 8"/>
          <p:cNvPicPr>
            <a:picLocks noChangeAspect="1"/>
          </p:cNvPicPr>
          <p:nvPr/>
        </p:nvPicPr>
        <p:blipFill rotWithShape="1">
          <a:blip r:embed="rId7">
            <a:extLst>
              <a:ext uri="{28A0092B-C50C-407E-A947-70E740481C1C}">
                <a14:useLocalDpi xmlns:a14="http://schemas.microsoft.com/office/drawing/2010/main" val="0"/>
              </a:ext>
            </a:extLst>
          </a:blip>
          <a:srcRect b="11981"/>
          <a:stretch>
            <a:fillRect/>
          </a:stretch>
        </p:blipFill>
        <p:spPr>
          <a:xfrm>
            <a:off x="6723445" y="1966231"/>
            <a:ext cx="5408496" cy="4358746"/>
          </a:xfrm>
          <a:prstGeom prst="rect">
            <a:avLst/>
          </a:prstGeom>
        </p:spPr>
      </p:pic>
      <p:sp>
        <p:nvSpPr>
          <p:cNvPr id="3" name="矩形: 圆角 2"/>
          <p:cNvSpPr/>
          <p:nvPr/>
        </p:nvSpPr>
        <p:spPr>
          <a:xfrm>
            <a:off x="6591300" y="1721421"/>
            <a:ext cx="5566040" cy="4561444"/>
          </a:xfrm>
          <a:prstGeom prst="roundRect">
            <a:avLst>
              <a:gd name="adj" fmla="val 3680"/>
            </a:avLst>
          </a:prstGeom>
          <a:solidFill>
            <a:schemeClr val="bg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itle 1"/>
          <p:cNvSpPr>
            <a:spLocks noGrp="1"/>
          </p:cNvSpPr>
          <p:nvPr>
            <p:ph type="ctrTitle" hasCustomPrompt="1"/>
          </p:nvPr>
        </p:nvSpPr>
        <p:spPr>
          <a:xfrm>
            <a:off x="390613" y="1967696"/>
            <a:ext cx="6200687" cy="1461836"/>
          </a:xfrm>
          <a:prstGeom prst="rect">
            <a:avLst/>
          </a:prstGeom>
        </p:spPr>
        <p:txBody>
          <a:bodyPr anchor="ctr">
            <a:normAutofit/>
          </a:bodyPr>
          <a:lstStyle>
            <a:lvl1pPr algn="ctr">
              <a:defRPr sz="6000" b="1">
                <a:solidFill>
                  <a:srgbClr val="A40000"/>
                </a:solidFill>
                <a:latin typeface="+mn-lt"/>
              </a:defRPr>
            </a:lvl1pPr>
          </a:lstStyle>
          <a:p>
            <a:r>
              <a:rPr lang="en-US" altLang="zh-CN" dirty="0"/>
              <a:t>Presentation Title</a:t>
            </a:r>
            <a:endParaRPr lang="en-US" dirty="0"/>
          </a:p>
        </p:txBody>
      </p:sp>
      <p:sp>
        <p:nvSpPr>
          <p:cNvPr id="20" name="文本占位符 19"/>
          <p:cNvSpPr>
            <a:spLocks noGrp="1"/>
          </p:cNvSpPr>
          <p:nvPr>
            <p:ph type="body" sz="quarter" idx="13" hasCustomPrompt="1"/>
          </p:nvPr>
        </p:nvSpPr>
        <p:spPr>
          <a:xfrm>
            <a:off x="390613" y="6037867"/>
            <a:ext cx="6200687" cy="703263"/>
          </a:xfrm>
        </p:spPr>
        <p:txBody>
          <a:bodyPr anchor="ctr">
            <a:normAutofit/>
          </a:bodyPr>
          <a:lstStyle>
            <a:lvl1pPr marL="0" indent="0" algn="ctr">
              <a:spcBef>
                <a:spcPts val="0"/>
              </a:spcBef>
              <a:buNone/>
              <a:defRPr sz="2400" b="1"/>
            </a:lvl1pPr>
          </a:lstStyle>
          <a:p>
            <a:pPr lvl="0"/>
            <a:r>
              <a:rPr lang="zh-CN" altLang="en-US" dirty="0"/>
              <a:t>会议名称 </a:t>
            </a:r>
            <a:r>
              <a:rPr lang="en-US" altLang="zh-CN" dirty="0"/>
              <a:t>· </a:t>
            </a:r>
            <a:r>
              <a:rPr lang="zh-CN" altLang="en-US" dirty="0"/>
              <a:t>地点</a:t>
            </a:r>
          </a:p>
        </p:txBody>
      </p:sp>
      <p:sp>
        <p:nvSpPr>
          <p:cNvPr id="31" name="文本框 30"/>
          <p:cNvSpPr txBox="1"/>
          <p:nvPr/>
        </p:nvSpPr>
        <p:spPr>
          <a:xfrm>
            <a:off x="586739" y="549869"/>
            <a:ext cx="3512997" cy="369332"/>
          </a:xfrm>
          <a:prstGeom prst="rect">
            <a:avLst/>
          </a:prstGeom>
          <a:noFill/>
        </p:spPr>
        <p:txBody>
          <a:bodyPr wrap="square" rtlCol="0">
            <a:spAutoFit/>
          </a:bodyPr>
          <a:lstStyle/>
          <a:p>
            <a:pPr algn="dist"/>
            <a:r>
              <a:rPr lang="en-US" altLang="zh-CN" b="1" dirty="0">
                <a:solidFill>
                  <a:schemeClr val="bg1"/>
                </a:solidFill>
                <a:latin typeface="Arial" panose="020B0604020202020204" pitchFamily="34" charset="0"/>
                <a:cs typeface="Arial" panose="020B0604020202020204" pitchFamily="34" charset="0"/>
              </a:rPr>
              <a:t>High Energy Photon Source</a:t>
            </a:r>
            <a:endParaRPr lang="zh-CN" altLang="en-US"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3850241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4_标题幻灯片">
    <p:bg>
      <p:bgPr>
        <a:solidFill>
          <a:schemeClr val="bg1"/>
        </a:solidFill>
        <a:effectLst/>
      </p:bgPr>
    </p:bg>
    <p:spTree>
      <p:nvGrpSpPr>
        <p:cNvPr id="1" name=""/>
        <p:cNvGrpSpPr/>
        <p:nvPr/>
      </p:nvGrpSpPr>
      <p:grpSpPr>
        <a:xfrm>
          <a:off x="0" y="0"/>
          <a:ext cx="0" cy="0"/>
          <a:chOff x="0" y="0"/>
          <a:chExt cx="0" cy="0"/>
        </a:xfrm>
      </p:grpSpPr>
      <p:sp>
        <p:nvSpPr>
          <p:cNvPr id="29" name="Title 1"/>
          <p:cNvSpPr>
            <a:spLocks noGrp="1"/>
          </p:cNvSpPr>
          <p:nvPr>
            <p:ph type="ctrTitle" hasCustomPrompt="1"/>
          </p:nvPr>
        </p:nvSpPr>
        <p:spPr>
          <a:xfrm>
            <a:off x="-11" y="1721746"/>
            <a:ext cx="12192011" cy="1461836"/>
          </a:xfrm>
          <a:prstGeom prst="rect">
            <a:avLst/>
          </a:prstGeom>
        </p:spPr>
        <p:txBody>
          <a:bodyPr anchor="ctr">
            <a:normAutofit/>
          </a:bodyPr>
          <a:lstStyle>
            <a:lvl1pPr algn="ctr">
              <a:defRPr sz="6000" b="1">
                <a:solidFill>
                  <a:srgbClr val="A40000"/>
                </a:solidFill>
                <a:latin typeface="+mn-lt"/>
              </a:defRPr>
            </a:lvl1pPr>
          </a:lstStyle>
          <a:p>
            <a:r>
              <a:rPr lang="en-US" altLang="zh-CN" dirty="0"/>
              <a:t>Presentation Title</a:t>
            </a:r>
            <a:endParaRPr lang="en-US" dirty="0"/>
          </a:p>
        </p:txBody>
      </p:sp>
      <p:sp>
        <p:nvSpPr>
          <p:cNvPr id="30" name="Subtitle 2"/>
          <p:cNvSpPr>
            <a:spLocks noGrp="1"/>
          </p:cNvSpPr>
          <p:nvPr>
            <p:ph type="subTitle" idx="1" hasCustomPrompt="1"/>
          </p:nvPr>
        </p:nvSpPr>
        <p:spPr>
          <a:xfrm>
            <a:off x="2753531" y="3938393"/>
            <a:ext cx="7353094" cy="340814"/>
          </a:xfrm>
          <a:prstGeom prst="rect">
            <a:avLst/>
          </a:prstGeom>
        </p:spPr>
        <p:txBody>
          <a:bodyPr anchor="ctr">
            <a:norm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defRPr sz="2400" b="0">
                <a:solidFill>
                  <a:srgbClr val="A40000"/>
                </a:solidFill>
                <a:latin typeface="+mn-lt"/>
                <a:ea typeface="黑体" panose="02010609060101010101" pitchFamily="49"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dirty="0"/>
              <a:t>Reporter</a:t>
            </a:r>
            <a:endParaRPr lang="en-US" dirty="0"/>
          </a:p>
        </p:txBody>
      </p:sp>
      <p:grpSp>
        <p:nvGrpSpPr>
          <p:cNvPr id="34" name="组合 33"/>
          <p:cNvGrpSpPr/>
          <p:nvPr/>
        </p:nvGrpSpPr>
        <p:grpSpPr>
          <a:xfrm>
            <a:off x="0" y="913358"/>
            <a:ext cx="12192000" cy="110845"/>
            <a:chOff x="0" y="846226"/>
            <a:chExt cx="9144000" cy="110845"/>
          </a:xfrm>
        </p:grpSpPr>
        <p:sp>
          <p:nvSpPr>
            <p:cNvPr id="38" name="矩形 37"/>
            <p:cNvSpPr/>
            <p:nvPr/>
          </p:nvSpPr>
          <p:spPr>
            <a:xfrm>
              <a:off x="875653" y="846227"/>
              <a:ext cx="8268347" cy="110436"/>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37" name="矩形 36"/>
            <p:cNvSpPr/>
            <p:nvPr/>
          </p:nvSpPr>
          <p:spPr>
            <a:xfrm>
              <a:off x="0" y="846226"/>
              <a:ext cx="975360" cy="110845"/>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23" name="文本占位符 5"/>
          <p:cNvSpPr>
            <a:spLocks noGrp="1"/>
          </p:cNvSpPr>
          <p:nvPr>
            <p:ph type="body" sz="quarter" idx="11" hasCustomPrompt="1"/>
          </p:nvPr>
        </p:nvSpPr>
        <p:spPr>
          <a:xfrm>
            <a:off x="2755433" y="4341589"/>
            <a:ext cx="7343908" cy="373753"/>
          </a:xfrm>
        </p:spPr>
        <p:txBody>
          <a:bodyPr anchor="ctr"/>
          <a:lstStyle>
            <a:lvl1pPr marL="0" indent="0" algn="ctr">
              <a:buNone/>
              <a:defRPr sz="2400" b="0">
                <a:solidFill>
                  <a:srgbClr val="A40000"/>
                </a:solidFill>
              </a:defRPr>
            </a:lvl1pPr>
          </a:lstStyle>
          <a:p>
            <a:pPr lvl="0"/>
            <a:r>
              <a:rPr lang="en-US" altLang="zh-CN" dirty="0"/>
              <a:t>system</a:t>
            </a:r>
            <a:endParaRPr lang="zh-CN" altLang="en-US" dirty="0"/>
          </a:p>
        </p:txBody>
      </p:sp>
      <p:sp>
        <p:nvSpPr>
          <p:cNvPr id="24" name="文本占位符 5"/>
          <p:cNvSpPr>
            <a:spLocks noGrp="1"/>
          </p:cNvSpPr>
          <p:nvPr>
            <p:ph type="body" sz="quarter" idx="12" hasCustomPrompt="1"/>
          </p:nvPr>
        </p:nvSpPr>
        <p:spPr>
          <a:xfrm>
            <a:off x="2755433" y="4777723"/>
            <a:ext cx="7343908" cy="373753"/>
          </a:xfrm>
        </p:spPr>
        <p:txBody>
          <a:bodyPr anchor="ctr">
            <a:normAutofit/>
          </a:bodyPr>
          <a:lstStyle>
            <a:lvl1pPr marL="0" indent="0" algn="ctr">
              <a:buNone/>
              <a:defRPr sz="2400" b="0">
                <a:solidFill>
                  <a:srgbClr val="A40000"/>
                </a:solidFill>
              </a:defRPr>
            </a:lvl1pPr>
          </a:lstStyle>
          <a:p>
            <a:pPr lvl="0"/>
            <a:r>
              <a:rPr lang="en-US" altLang="zh-CN" dirty="0"/>
              <a:t>date</a:t>
            </a:r>
            <a:endParaRPr lang="zh-CN" altLang="en-US" dirty="0"/>
          </a:p>
        </p:txBody>
      </p:sp>
      <p:sp>
        <p:nvSpPr>
          <p:cNvPr id="2" name="流程图: 手动输入 1"/>
          <p:cNvSpPr/>
          <p:nvPr/>
        </p:nvSpPr>
        <p:spPr>
          <a:xfrm rot="5400000">
            <a:off x="2584351" y="-2584356"/>
            <a:ext cx="927289" cy="6096012"/>
          </a:xfrm>
          <a:prstGeom prst="flowChartManualInpu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4854" y="91450"/>
            <a:ext cx="3598383" cy="494671"/>
          </a:xfrm>
          <a:prstGeom prst="rect">
            <a:avLst/>
          </a:prstGeom>
        </p:spPr>
      </p:pic>
      <p:pic>
        <p:nvPicPr>
          <p:cNvPr id="32" name="图片 31"/>
          <p:cNvPicPr>
            <a:picLocks noChangeAspect="1"/>
          </p:cNvPicPr>
          <p:nvPr/>
        </p:nvPicPr>
        <p:blipFill rotWithShape="1">
          <a:blip r:embed="rId3" cstate="print">
            <a:extLst>
              <a:ext uri="{28A0092B-C50C-407E-A947-70E740481C1C}">
                <a14:useLocalDpi xmlns:a14="http://schemas.microsoft.com/office/drawing/2010/main" val="0"/>
              </a:ext>
            </a:extLst>
          </a:blip>
          <a:srcRect r="70653"/>
          <a:stretch>
            <a:fillRect/>
          </a:stretch>
        </p:blipFill>
        <p:spPr>
          <a:xfrm>
            <a:off x="9270639" y="147953"/>
            <a:ext cx="1310968" cy="634554"/>
          </a:xfrm>
          <a:prstGeom prst="rect">
            <a:avLst/>
          </a:prstGeom>
        </p:spPr>
      </p:pic>
      <p:sp>
        <p:nvSpPr>
          <p:cNvPr id="20" name="文本占位符 19"/>
          <p:cNvSpPr>
            <a:spLocks noGrp="1"/>
          </p:cNvSpPr>
          <p:nvPr>
            <p:ph type="body" sz="quarter" idx="13" hasCustomPrompt="1"/>
          </p:nvPr>
        </p:nvSpPr>
        <p:spPr>
          <a:xfrm>
            <a:off x="-11" y="5791917"/>
            <a:ext cx="12192011" cy="703263"/>
          </a:xfrm>
        </p:spPr>
        <p:txBody>
          <a:bodyPr anchor="ctr">
            <a:normAutofit/>
          </a:bodyPr>
          <a:lstStyle>
            <a:lvl1pPr marL="0" indent="0" algn="ctr">
              <a:spcBef>
                <a:spcPts val="0"/>
              </a:spcBef>
              <a:buNone/>
              <a:defRPr sz="2400"/>
            </a:lvl1pPr>
          </a:lstStyle>
          <a:p>
            <a:pPr lvl="0"/>
            <a:r>
              <a:rPr lang="zh-CN" altLang="en-US" dirty="0"/>
              <a:t>会议名称 </a:t>
            </a:r>
            <a:r>
              <a:rPr lang="en-US" altLang="zh-CN" dirty="0"/>
              <a:t>· </a:t>
            </a:r>
            <a:r>
              <a:rPr lang="zh-CN" altLang="en-US" dirty="0"/>
              <a:t>地点</a:t>
            </a:r>
          </a:p>
        </p:txBody>
      </p:sp>
      <p:pic>
        <p:nvPicPr>
          <p:cNvPr id="49" name="图片 4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32369" y="86965"/>
            <a:ext cx="1279463" cy="756530"/>
          </a:xfrm>
          <a:prstGeom prst="rect">
            <a:avLst/>
          </a:prstGeom>
        </p:spPr>
      </p:pic>
      <p:pic>
        <p:nvPicPr>
          <p:cNvPr id="51" name="图片 50"/>
          <p:cNvPicPr>
            <a:picLocks noChangeAspect="1"/>
          </p:cNvPicPr>
          <p:nvPr/>
        </p:nvPicPr>
        <p:blipFill rotWithShape="1">
          <a:blip r:embed="rId5" cstate="print">
            <a:clrChange>
              <a:clrFrom>
                <a:srgbClr val="FEFEFE"/>
              </a:clrFrom>
              <a:clrTo>
                <a:srgbClr val="FEFEFE">
                  <a:alpha val="0"/>
                </a:srgbClr>
              </a:clrTo>
            </a:clrChange>
            <a:extLst>
              <a:ext uri="{28A0092B-C50C-407E-A947-70E740481C1C}">
                <a14:useLocalDpi xmlns:a14="http://schemas.microsoft.com/office/drawing/2010/main" val="0"/>
              </a:ext>
            </a:extLst>
          </a:blip>
          <a:srcRect r="73503"/>
          <a:stretch>
            <a:fillRect/>
          </a:stretch>
        </p:blipFill>
        <p:spPr>
          <a:xfrm>
            <a:off x="8052494" y="6041"/>
            <a:ext cx="913331" cy="914748"/>
          </a:xfrm>
          <a:prstGeom prst="rect">
            <a:avLst/>
          </a:prstGeom>
        </p:spPr>
      </p:pic>
      <p:sp>
        <p:nvSpPr>
          <p:cNvPr id="18" name="文本框 17"/>
          <p:cNvSpPr txBox="1"/>
          <p:nvPr/>
        </p:nvSpPr>
        <p:spPr>
          <a:xfrm>
            <a:off x="586739" y="549869"/>
            <a:ext cx="3512997" cy="369332"/>
          </a:xfrm>
          <a:prstGeom prst="rect">
            <a:avLst/>
          </a:prstGeom>
          <a:noFill/>
        </p:spPr>
        <p:txBody>
          <a:bodyPr wrap="square" rtlCol="0">
            <a:spAutoFit/>
          </a:bodyPr>
          <a:lstStyle/>
          <a:p>
            <a:pPr algn="dist"/>
            <a:r>
              <a:rPr lang="en-US" altLang="zh-CN" b="1" dirty="0">
                <a:solidFill>
                  <a:schemeClr val="bg1"/>
                </a:solidFill>
                <a:latin typeface="Arial" panose="020B0604020202020204" pitchFamily="34" charset="0"/>
                <a:cs typeface="Arial" panose="020B0604020202020204" pitchFamily="34" charset="0"/>
              </a:rPr>
              <a:t>High Energy Photon Source</a:t>
            </a:r>
            <a:endParaRPr lang="zh-CN" altLang="en-US"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8550192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3_标题幻灯片">
    <p:bg>
      <p:bgPr>
        <a:solidFill>
          <a:schemeClr val="bg1"/>
        </a:solidFill>
        <a:effectLst/>
      </p:bgPr>
    </p:bg>
    <p:spTree>
      <p:nvGrpSpPr>
        <p:cNvPr id="1" name=""/>
        <p:cNvGrpSpPr/>
        <p:nvPr/>
      </p:nvGrpSpPr>
      <p:grpSpPr>
        <a:xfrm>
          <a:off x="0" y="0"/>
          <a:ext cx="0" cy="0"/>
          <a:chOff x="0" y="0"/>
          <a:chExt cx="0" cy="0"/>
        </a:xfrm>
      </p:grpSpPr>
      <p:sp>
        <p:nvSpPr>
          <p:cNvPr id="29" name="Title 1"/>
          <p:cNvSpPr>
            <a:spLocks noGrp="1"/>
          </p:cNvSpPr>
          <p:nvPr>
            <p:ph type="ctrTitle" hasCustomPrompt="1"/>
          </p:nvPr>
        </p:nvSpPr>
        <p:spPr>
          <a:xfrm>
            <a:off x="390612" y="1967696"/>
            <a:ext cx="8239521" cy="1461836"/>
          </a:xfrm>
          <a:prstGeom prst="rect">
            <a:avLst/>
          </a:prstGeom>
        </p:spPr>
        <p:txBody>
          <a:bodyPr anchor="ctr">
            <a:normAutofit/>
          </a:bodyPr>
          <a:lstStyle>
            <a:lvl1pPr algn="ctr">
              <a:defRPr sz="6000" b="1">
                <a:solidFill>
                  <a:srgbClr val="A40000"/>
                </a:solidFill>
                <a:latin typeface="+mn-lt"/>
              </a:defRPr>
            </a:lvl1pPr>
          </a:lstStyle>
          <a:p>
            <a:r>
              <a:rPr lang="en-US" altLang="zh-CN" dirty="0"/>
              <a:t>Presentation Title</a:t>
            </a:r>
            <a:endParaRPr lang="en-US" dirty="0"/>
          </a:p>
        </p:txBody>
      </p:sp>
      <p:sp>
        <p:nvSpPr>
          <p:cNvPr id="30" name="Subtitle 2"/>
          <p:cNvSpPr>
            <a:spLocks noGrp="1"/>
          </p:cNvSpPr>
          <p:nvPr>
            <p:ph type="subTitle" idx="1" hasCustomPrompt="1"/>
          </p:nvPr>
        </p:nvSpPr>
        <p:spPr>
          <a:xfrm>
            <a:off x="2142309" y="4184343"/>
            <a:ext cx="4561433" cy="340814"/>
          </a:xfrm>
          <a:prstGeom prst="rect">
            <a:avLst/>
          </a:prstGeom>
        </p:spPr>
        <p:txBody>
          <a:bodyPr anchor="ctr">
            <a:norm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defRPr sz="2400" b="0">
                <a:solidFill>
                  <a:srgbClr val="A40000"/>
                </a:solidFill>
                <a:latin typeface="+mn-lt"/>
                <a:ea typeface="黑体" panose="02010609060101010101" pitchFamily="49"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dirty="0"/>
              <a:t>Reporter</a:t>
            </a:r>
            <a:endParaRPr lang="en-US" dirty="0"/>
          </a:p>
        </p:txBody>
      </p:sp>
      <p:sp>
        <p:nvSpPr>
          <p:cNvPr id="23" name="文本占位符 5"/>
          <p:cNvSpPr>
            <a:spLocks noGrp="1"/>
          </p:cNvSpPr>
          <p:nvPr>
            <p:ph type="body" sz="quarter" idx="11" hasCustomPrompt="1"/>
          </p:nvPr>
        </p:nvSpPr>
        <p:spPr>
          <a:xfrm>
            <a:off x="2142309" y="4587539"/>
            <a:ext cx="4555735" cy="373753"/>
          </a:xfrm>
        </p:spPr>
        <p:txBody>
          <a:bodyPr anchor="ctr"/>
          <a:lstStyle>
            <a:lvl1pPr marL="0" indent="0" algn="ctr">
              <a:buNone/>
              <a:defRPr sz="2400" b="0">
                <a:solidFill>
                  <a:srgbClr val="A40000"/>
                </a:solidFill>
              </a:defRPr>
            </a:lvl1pPr>
          </a:lstStyle>
          <a:p>
            <a:pPr lvl="0"/>
            <a:r>
              <a:rPr lang="en-US" altLang="zh-CN" dirty="0"/>
              <a:t>system</a:t>
            </a:r>
            <a:endParaRPr lang="zh-CN" altLang="en-US" dirty="0"/>
          </a:p>
        </p:txBody>
      </p:sp>
      <p:sp>
        <p:nvSpPr>
          <p:cNvPr id="24" name="文本占位符 5"/>
          <p:cNvSpPr>
            <a:spLocks noGrp="1"/>
          </p:cNvSpPr>
          <p:nvPr>
            <p:ph type="body" sz="quarter" idx="12" hasCustomPrompt="1"/>
          </p:nvPr>
        </p:nvSpPr>
        <p:spPr>
          <a:xfrm>
            <a:off x="2142309" y="5023673"/>
            <a:ext cx="4555735" cy="373753"/>
          </a:xfrm>
        </p:spPr>
        <p:txBody>
          <a:bodyPr anchor="ctr">
            <a:normAutofit/>
          </a:bodyPr>
          <a:lstStyle>
            <a:lvl1pPr marL="0" indent="0" algn="ctr">
              <a:buNone/>
              <a:defRPr sz="2400" b="0">
                <a:solidFill>
                  <a:srgbClr val="A40000"/>
                </a:solidFill>
              </a:defRPr>
            </a:lvl1pPr>
          </a:lstStyle>
          <a:p>
            <a:pPr lvl="0"/>
            <a:r>
              <a:rPr lang="en-US" altLang="zh-CN" dirty="0"/>
              <a:t>date</a:t>
            </a:r>
            <a:endParaRPr lang="zh-CN" altLang="en-US" dirty="0"/>
          </a:p>
        </p:txBody>
      </p:sp>
      <p:pic>
        <p:nvPicPr>
          <p:cNvPr id="40" name="图片 3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00491" y="3843658"/>
            <a:ext cx="2962231" cy="2100983"/>
          </a:xfrm>
          <a:prstGeom prst="rect">
            <a:avLst/>
          </a:prstGeom>
        </p:spPr>
      </p:pic>
      <p:sp>
        <p:nvSpPr>
          <p:cNvPr id="20" name="文本占位符 19"/>
          <p:cNvSpPr>
            <a:spLocks noGrp="1"/>
          </p:cNvSpPr>
          <p:nvPr>
            <p:ph type="body" sz="quarter" idx="13" hasCustomPrompt="1"/>
          </p:nvPr>
        </p:nvSpPr>
        <p:spPr>
          <a:xfrm>
            <a:off x="390612" y="6037867"/>
            <a:ext cx="8239521" cy="703263"/>
          </a:xfrm>
        </p:spPr>
        <p:txBody>
          <a:bodyPr anchor="ctr">
            <a:normAutofit/>
          </a:bodyPr>
          <a:lstStyle>
            <a:lvl1pPr marL="0" indent="0" algn="ctr">
              <a:spcBef>
                <a:spcPts val="0"/>
              </a:spcBef>
              <a:buNone/>
              <a:defRPr sz="2400" b="1"/>
            </a:lvl1pPr>
          </a:lstStyle>
          <a:p>
            <a:pPr lvl="0"/>
            <a:r>
              <a:rPr lang="zh-CN" altLang="en-US" dirty="0"/>
              <a:t>会议名称 </a:t>
            </a:r>
            <a:r>
              <a:rPr lang="en-US" altLang="zh-CN" dirty="0"/>
              <a:t>· </a:t>
            </a:r>
            <a:r>
              <a:rPr lang="zh-CN" altLang="en-US" dirty="0"/>
              <a:t>地点</a:t>
            </a:r>
          </a:p>
        </p:txBody>
      </p:sp>
      <p:grpSp>
        <p:nvGrpSpPr>
          <p:cNvPr id="28" name="组合 27"/>
          <p:cNvGrpSpPr/>
          <p:nvPr/>
        </p:nvGrpSpPr>
        <p:grpSpPr>
          <a:xfrm>
            <a:off x="0" y="913358"/>
            <a:ext cx="12192000" cy="110845"/>
            <a:chOff x="0" y="846226"/>
            <a:chExt cx="9144000" cy="110845"/>
          </a:xfrm>
        </p:grpSpPr>
        <p:sp>
          <p:nvSpPr>
            <p:cNvPr id="35" name="矩形 34"/>
            <p:cNvSpPr/>
            <p:nvPr/>
          </p:nvSpPr>
          <p:spPr>
            <a:xfrm>
              <a:off x="875653" y="846227"/>
              <a:ext cx="8268347" cy="110436"/>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33" name="矩形 32"/>
            <p:cNvSpPr/>
            <p:nvPr/>
          </p:nvSpPr>
          <p:spPr>
            <a:xfrm>
              <a:off x="0" y="846226"/>
              <a:ext cx="975360" cy="110845"/>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42" name="流程图: 手动输入 41"/>
          <p:cNvSpPr/>
          <p:nvPr/>
        </p:nvSpPr>
        <p:spPr>
          <a:xfrm rot="5400000">
            <a:off x="2584351" y="-2584356"/>
            <a:ext cx="927289" cy="6096012"/>
          </a:xfrm>
          <a:prstGeom prst="flowChartManualInpu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3" name="图片 4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4854" y="91450"/>
            <a:ext cx="3598383" cy="494671"/>
          </a:xfrm>
          <a:prstGeom prst="rect">
            <a:avLst/>
          </a:prstGeom>
        </p:spPr>
      </p:pic>
      <p:pic>
        <p:nvPicPr>
          <p:cNvPr id="45" name="图片 44"/>
          <p:cNvPicPr>
            <a:picLocks noChangeAspect="1"/>
          </p:cNvPicPr>
          <p:nvPr/>
        </p:nvPicPr>
        <p:blipFill rotWithShape="1">
          <a:blip r:embed="rId4" cstate="print">
            <a:extLst>
              <a:ext uri="{28A0092B-C50C-407E-A947-70E740481C1C}">
                <a14:useLocalDpi xmlns:a14="http://schemas.microsoft.com/office/drawing/2010/main" val="0"/>
              </a:ext>
            </a:extLst>
          </a:blip>
          <a:srcRect r="70653"/>
          <a:stretch>
            <a:fillRect/>
          </a:stretch>
        </p:blipFill>
        <p:spPr>
          <a:xfrm>
            <a:off x="9270639" y="147953"/>
            <a:ext cx="1310968" cy="634554"/>
          </a:xfrm>
          <a:prstGeom prst="rect">
            <a:avLst/>
          </a:prstGeom>
        </p:spPr>
      </p:pic>
      <p:pic>
        <p:nvPicPr>
          <p:cNvPr id="47" name="图片 4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632369" y="86965"/>
            <a:ext cx="1279463" cy="756530"/>
          </a:xfrm>
          <a:prstGeom prst="rect">
            <a:avLst/>
          </a:prstGeom>
        </p:spPr>
      </p:pic>
      <p:pic>
        <p:nvPicPr>
          <p:cNvPr id="48" name="图片 47"/>
          <p:cNvPicPr>
            <a:picLocks noChangeAspect="1"/>
          </p:cNvPicPr>
          <p:nvPr/>
        </p:nvPicPr>
        <p:blipFill rotWithShape="1">
          <a:blip r:embed="rId6" cstate="print">
            <a:clrChange>
              <a:clrFrom>
                <a:srgbClr val="FEFEFE"/>
              </a:clrFrom>
              <a:clrTo>
                <a:srgbClr val="FEFEFE">
                  <a:alpha val="0"/>
                </a:srgbClr>
              </a:clrTo>
            </a:clrChange>
            <a:extLst>
              <a:ext uri="{28A0092B-C50C-407E-A947-70E740481C1C}">
                <a14:useLocalDpi xmlns:a14="http://schemas.microsoft.com/office/drawing/2010/main" val="0"/>
              </a:ext>
            </a:extLst>
          </a:blip>
          <a:srcRect r="73503"/>
          <a:stretch>
            <a:fillRect/>
          </a:stretch>
        </p:blipFill>
        <p:spPr>
          <a:xfrm>
            <a:off x="8023466" y="6041"/>
            <a:ext cx="913331" cy="914748"/>
          </a:xfrm>
          <a:prstGeom prst="rect">
            <a:avLst/>
          </a:prstGeom>
        </p:spPr>
      </p:pic>
      <p:sp>
        <p:nvSpPr>
          <p:cNvPr id="25" name="文本框 24"/>
          <p:cNvSpPr txBox="1"/>
          <p:nvPr/>
        </p:nvSpPr>
        <p:spPr>
          <a:xfrm>
            <a:off x="586739" y="549869"/>
            <a:ext cx="3512997" cy="369332"/>
          </a:xfrm>
          <a:prstGeom prst="rect">
            <a:avLst/>
          </a:prstGeom>
          <a:noFill/>
        </p:spPr>
        <p:txBody>
          <a:bodyPr wrap="square" rtlCol="0">
            <a:spAutoFit/>
          </a:bodyPr>
          <a:lstStyle/>
          <a:p>
            <a:pPr algn="dist"/>
            <a:r>
              <a:rPr lang="en-US" altLang="zh-CN" b="1" dirty="0">
                <a:solidFill>
                  <a:schemeClr val="bg1"/>
                </a:solidFill>
                <a:latin typeface="Arial" panose="020B0604020202020204" pitchFamily="34" charset="0"/>
                <a:cs typeface="Arial" panose="020B0604020202020204" pitchFamily="34" charset="0"/>
              </a:rPr>
              <a:t>High Energy Photon Source</a:t>
            </a:r>
            <a:endParaRPr lang="zh-CN" altLang="en-US"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1945876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p:cSld name="2_标题幻灯片">
    <p:spTree>
      <p:nvGrpSpPr>
        <p:cNvPr id="1" name=""/>
        <p:cNvGrpSpPr/>
        <p:nvPr/>
      </p:nvGrpSpPr>
      <p:grpSpPr>
        <a:xfrm>
          <a:off x="0" y="0"/>
          <a:ext cx="0" cy="0"/>
          <a:chOff x="0" y="0"/>
          <a:chExt cx="0" cy="0"/>
        </a:xfrm>
      </p:grpSpPr>
      <p:sp>
        <p:nvSpPr>
          <p:cNvPr id="30" name="Subtitle 2"/>
          <p:cNvSpPr>
            <a:spLocks noGrp="1"/>
          </p:cNvSpPr>
          <p:nvPr>
            <p:ph type="subTitle" idx="1" hasCustomPrompt="1"/>
          </p:nvPr>
        </p:nvSpPr>
        <p:spPr>
          <a:xfrm>
            <a:off x="1300481" y="4013936"/>
            <a:ext cx="4561433" cy="340814"/>
          </a:xfrm>
          <a:prstGeom prst="rect">
            <a:avLst/>
          </a:prstGeom>
        </p:spPr>
        <p:txBody>
          <a:bodyPr anchor="ctr">
            <a:norm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defRPr sz="2400" b="0">
                <a:solidFill>
                  <a:srgbClr val="A40000"/>
                </a:solidFill>
                <a:latin typeface="+mn-lt"/>
                <a:ea typeface="黑体" panose="02010609060101010101" pitchFamily="49"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dirty="0"/>
              <a:t>Reporter</a:t>
            </a:r>
            <a:endParaRPr lang="en-US" dirty="0"/>
          </a:p>
        </p:txBody>
      </p:sp>
      <p:sp>
        <p:nvSpPr>
          <p:cNvPr id="43" name="菱形 42"/>
          <p:cNvSpPr/>
          <p:nvPr/>
        </p:nvSpPr>
        <p:spPr>
          <a:xfrm>
            <a:off x="6003008" y="6379860"/>
            <a:ext cx="826581" cy="400110"/>
          </a:xfrm>
          <a:prstGeom prst="diamond">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3" name="文本占位符 5"/>
          <p:cNvSpPr>
            <a:spLocks noGrp="1"/>
          </p:cNvSpPr>
          <p:nvPr>
            <p:ph type="body" sz="quarter" idx="11" hasCustomPrompt="1"/>
          </p:nvPr>
        </p:nvSpPr>
        <p:spPr>
          <a:xfrm>
            <a:off x="1300481" y="4417132"/>
            <a:ext cx="4555735" cy="373753"/>
          </a:xfrm>
        </p:spPr>
        <p:txBody>
          <a:bodyPr anchor="ctr"/>
          <a:lstStyle>
            <a:lvl1pPr marL="0" indent="0" algn="ctr">
              <a:buNone/>
              <a:defRPr sz="2400" b="0">
                <a:solidFill>
                  <a:srgbClr val="A40000"/>
                </a:solidFill>
              </a:defRPr>
            </a:lvl1pPr>
          </a:lstStyle>
          <a:p>
            <a:pPr lvl="0"/>
            <a:r>
              <a:rPr lang="en-US" altLang="zh-CN" dirty="0"/>
              <a:t>system</a:t>
            </a:r>
            <a:endParaRPr lang="zh-CN" altLang="en-US" dirty="0"/>
          </a:p>
        </p:txBody>
      </p:sp>
      <p:sp>
        <p:nvSpPr>
          <p:cNvPr id="24" name="文本占位符 5"/>
          <p:cNvSpPr>
            <a:spLocks noGrp="1"/>
          </p:cNvSpPr>
          <p:nvPr>
            <p:ph type="body" sz="quarter" idx="12" hasCustomPrompt="1"/>
          </p:nvPr>
        </p:nvSpPr>
        <p:spPr>
          <a:xfrm>
            <a:off x="1300481" y="4853266"/>
            <a:ext cx="4555735" cy="373753"/>
          </a:xfrm>
        </p:spPr>
        <p:txBody>
          <a:bodyPr anchor="ctr">
            <a:normAutofit/>
          </a:bodyPr>
          <a:lstStyle>
            <a:lvl1pPr marL="0" indent="0" algn="ctr">
              <a:buNone/>
              <a:defRPr sz="2400" b="0">
                <a:solidFill>
                  <a:srgbClr val="A40000"/>
                </a:solidFill>
              </a:defRPr>
            </a:lvl1pPr>
          </a:lstStyle>
          <a:p>
            <a:pPr lvl="0"/>
            <a:r>
              <a:rPr lang="en-US" altLang="zh-CN" dirty="0"/>
              <a:t>date</a:t>
            </a:r>
            <a:endParaRPr lang="zh-CN" altLang="en-US" dirty="0"/>
          </a:p>
        </p:txBody>
      </p:sp>
      <p:sp>
        <p:nvSpPr>
          <p:cNvPr id="10" name="文本占位符 9"/>
          <p:cNvSpPr>
            <a:spLocks noGrp="1"/>
          </p:cNvSpPr>
          <p:nvPr>
            <p:ph type="body" sz="quarter" idx="13" hasCustomPrompt="1"/>
          </p:nvPr>
        </p:nvSpPr>
        <p:spPr>
          <a:xfrm>
            <a:off x="165851" y="6227079"/>
            <a:ext cx="7512206" cy="465138"/>
          </a:xfrm>
        </p:spPr>
        <p:txBody>
          <a:bodyPr>
            <a:normAutofit/>
          </a:bodyPr>
          <a:lstStyle>
            <a:lvl1pPr marL="0" indent="0" algn="ctr">
              <a:buNone/>
              <a:defRPr sz="2000" b="1"/>
            </a:lvl1pPr>
          </a:lstStyle>
          <a:p>
            <a:pPr lvl="0"/>
            <a:r>
              <a:rPr lang="zh-CN" altLang="en-US" dirty="0"/>
              <a:t>会议名称 </a:t>
            </a:r>
            <a:r>
              <a:rPr lang="en-US" altLang="zh-CN" dirty="0"/>
              <a:t>· </a:t>
            </a:r>
            <a:r>
              <a:rPr lang="zh-CN" altLang="en-US" dirty="0"/>
              <a:t>地点</a:t>
            </a:r>
          </a:p>
        </p:txBody>
      </p:sp>
      <p:pic>
        <p:nvPicPr>
          <p:cNvPr id="28" name="图片 27"/>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r="70653"/>
          <a:stretch>
            <a:fillRect/>
          </a:stretch>
        </p:blipFill>
        <p:spPr>
          <a:xfrm>
            <a:off x="3294711" y="1026332"/>
            <a:ext cx="1249185" cy="604649"/>
          </a:xfrm>
          <a:prstGeom prst="rect">
            <a:avLst/>
          </a:prstGeom>
        </p:spPr>
      </p:pic>
      <p:pic>
        <p:nvPicPr>
          <p:cNvPr id="32" name="图片 3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43896" y="1015704"/>
            <a:ext cx="1058545" cy="625904"/>
          </a:xfrm>
          <a:prstGeom prst="rect">
            <a:avLst/>
          </a:prstGeom>
        </p:spPr>
      </p:pic>
      <p:pic>
        <p:nvPicPr>
          <p:cNvPr id="40" name="图片 39"/>
          <p:cNvPicPr>
            <a:picLocks noChangeAspect="1"/>
          </p:cNvPicPr>
          <p:nvPr/>
        </p:nvPicPr>
        <p:blipFill rotWithShape="1">
          <a:blip r:embed="rId4" cstate="print">
            <a:clrChange>
              <a:clrFrom>
                <a:srgbClr val="FEFEFE"/>
              </a:clrFrom>
              <a:clrTo>
                <a:srgbClr val="FEFEFE">
                  <a:alpha val="0"/>
                </a:srgbClr>
              </a:clrTo>
            </a:clrChange>
            <a:extLst>
              <a:ext uri="{28A0092B-C50C-407E-A947-70E740481C1C}">
                <a14:useLocalDpi xmlns:a14="http://schemas.microsoft.com/office/drawing/2010/main" val="0"/>
              </a:ext>
            </a:extLst>
          </a:blip>
          <a:srcRect r="73503"/>
          <a:stretch>
            <a:fillRect/>
          </a:stretch>
        </p:blipFill>
        <p:spPr>
          <a:xfrm>
            <a:off x="2233719" y="883715"/>
            <a:ext cx="913331" cy="914748"/>
          </a:xfrm>
          <a:prstGeom prst="rect">
            <a:avLst/>
          </a:prstGeom>
        </p:spPr>
      </p:pic>
      <p:sp>
        <p:nvSpPr>
          <p:cNvPr id="29" name="Title 1"/>
          <p:cNvSpPr>
            <a:spLocks noGrp="1"/>
          </p:cNvSpPr>
          <p:nvPr>
            <p:ph type="ctrTitle" hasCustomPrompt="1"/>
          </p:nvPr>
        </p:nvSpPr>
        <p:spPr>
          <a:xfrm>
            <a:off x="165851" y="1967696"/>
            <a:ext cx="7512206" cy="1461836"/>
          </a:xfrm>
          <a:prstGeom prst="rect">
            <a:avLst/>
          </a:prstGeom>
        </p:spPr>
        <p:txBody>
          <a:bodyPr anchor="ctr">
            <a:normAutofit/>
          </a:bodyPr>
          <a:lstStyle>
            <a:lvl1pPr algn="ctr">
              <a:defRPr sz="6000" b="1">
                <a:solidFill>
                  <a:srgbClr val="A40000"/>
                </a:solidFill>
                <a:latin typeface="+mn-lt"/>
              </a:defRPr>
            </a:lvl1pPr>
          </a:lstStyle>
          <a:p>
            <a:r>
              <a:rPr lang="en-US" altLang="zh-CN" dirty="0"/>
              <a:t>Presentation Title</a:t>
            </a:r>
            <a:endParaRPr lang="en-US" dirty="0"/>
          </a:p>
        </p:txBody>
      </p:sp>
      <p:pic>
        <p:nvPicPr>
          <p:cNvPr id="21" name="图片 20"/>
          <p:cNvPicPr>
            <a:picLocks noChangeAspect="1"/>
          </p:cNvPicPr>
          <p:nvPr/>
        </p:nvPicPr>
        <p:blipFill rotWithShape="1">
          <a:blip r:embed="rId5">
            <a:extLst>
              <a:ext uri="{28A0092B-C50C-407E-A947-70E740481C1C}">
                <a14:useLocalDpi xmlns:a14="http://schemas.microsoft.com/office/drawing/2010/main" val="0"/>
              </a:ext>
            </a:extLst>
          </a:blip>
          <a:srcRect b="11981"/>
          <a:stretch>
            <a:fillRect/>
          </a:stretch>
        </p:blipFill>
        <p:spPr>
          <a:xfrm>
            <a:off x="6723445" y="1597115"/>
            <a:ext cx="5408496" cy="4358746"/>
          </a:xfrm>
          <a:prstGeom prst="rect">
            <a:avLst/>
          </a:prstGeom>
        </p:spPr>
      </p:pic>
      <p:sp>
        <p:nvSpPr>
          <p:cNvPr id="22" name="矩形: 圆角 21"/>
          <p:cNvSpPr/>
          <p:nvPr/>
        </p:nvSpPr>
        <p:spPr>
          <a:xfrm>
            <a:off x="6683235" y="1730663"/>
            <a:ext cx="5566040" cy="4561444"/>
          </a:xfrm>
          <a:prstGeom prst="roundRect">
            <a:avLst>
              <a:gd name="adj" fmla="val 3680"/>
            </a:avLst>
          </a:prstGeom>
          <a:solidFill>
            <a:schemeClr val="bg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81366911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1_标题幻灯片">
    <p:bg>
      <p:bgPr>
        <a:solidFill>
          <a:schemeClr val="bg1">
            <a:alpha val="90000"/>
          </a:schemeClr>
        </a:solidFill>
        <a:effectLst/>
      </p:bgPr>
    </p:bg>
    <p:spTree>
      <p:nvGrpSpPr>
        <p:cNvPr id="1" name=""/>
        <p:cNvGrpSpPr/>
        <p:nvPr/>
      </p:nvGrpSpPr>
      <p:grpSpPr>
        <a:xfrm>
          <a:off x="0" y="0"/>
          <a:ext cx="0" cy="0"/>
          <a:chOff x="0" y="0"/>
          <a:chExt cx="0" cy="0"/>
        </a:xfrm>
      </p:grpSpPr>
      <p:sp>
        <p:nvSpPr>
          <p:cNvPr id="51" name="任意多边形: 形状 50"/>
          <p:cNvSpPr/>
          <p:nvPr/>
        </p:nvSpPr>
        <p:spPr>
          <a:xfrm rot="12297228">
            <a:off x="-1285374" y="-408766"/>
            <a:ext cx="7912011" cy="8092847"/>
          </a:xfrm>
          <a:custGeom>
            <a:avLst/>
            <a:gdLst>
              <a:gd name="connsiteX0" fmla="*/ 7912011 w 7912011"/>
              <a:gd name="connsiteY0" fmla="*/ 6217795 h 8092847"/>
              <a:gd name="connsiteX1" fmla="*/ 3882467 w 7912011"/>
              <a:gd name="connsiteY1" fmla="*/ 8092847 h 8092847"/>
              <a:gd name="connsiteX2" fmla="*/ 3754790 w 7912011"/>
              <a:gd name="connsiteY2" fmla="*/ 8070158 h 8092847"/>
              <a:gd name="connsiteX3" fmla="*/ 3103506 w 7912011"/>
              <a:gd name="connsiteY3" fmla="*/ 7892013 h 8092847"/>
              <a:gd name="connsiteX4" fmla="*/ 247569 w 7912011"/>
              <a:gd name="connsiteY4" fmla="*/ 2226294 h 8092847"/>
              <a:gd name="connsiteX5" fmla="*/ 250420 w 7912011"/>
              <a:gd name="connsiteY5" fmla="*/ 2218810 h 8092847"/>
              <a:gd name="connsiteX6" fmla="*/ 5018707 w 7912011"/>
              <a:gd name="connsiteY6" fmla="*/ 0 h 809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12011" h="8092847">
                <a:moveTo>
                  <a:pt x="7912011" y="6217795"/>
                </a:moveTo>
                <a:lnTo>
                  <a:pt x="3882467" y="8092847"/>
                </a:lnTo>
                <a:lnTo>
                  <a:pt x="3754790" y="8070158"/>
                </a:lnTo>
                <a:cubicBezTo>
                  <a:pt x="3536376" y="8026236"/>
                  <a:pt x="3318793" y="7967046"/>
                  <a:pt x="3103506" y="7892013"/>
                </a:cubicBezTo>
                <a:cubicBezTo>
                  <a:pt x="697941" y="7053619"/>
                  <a:pt x="-568785" y="4540638"/>
                  <a:pt x="247569" y="2226294"/>
                </a:cubicBezTo>
                <a:lnTo>
                  <a:pt x="250420" y="2218810"/>
                </a:lnTo>
                <a:lnTo>
                  <a:pt x="5018707" y="0"/>
                </a:lnTo>
                <a:close/>
              </a:path>
            </a:pathLst>
          </a:custGeom>
          <a:solidFill>
            <a:srgbClr val="D540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8" name="图片 47"/>
          <p:cNvPicPr>
            <a:picLocks noChangeAspect="1"/>
          </p:cNvPicPr>
          <p:nvPr/>
        </p:nvPicPr>
        <p:blipFill>
          <a:blip r:embed="rId2">
            <a:extLst>
              <a:ext uri="{28A0092B-C50C-407E-A947-70E740481C1C}">
                <a14:useLocalDpi xmlns:a14="http://schemas.microsoft.com/office/drawing/2010/main" val="0"/>
              </a:ext>
            </a:extLst>
          </a:blip>
          <a:srcRect r="23362"/>
          <a:stretch>
            <a:fillRect/>
          </a:stretch>
        </p:blipFill>
        <p:spPr>
          <a:xfrm>
            <a:off x="0" y="-1"/>
            <a:ext cx="6367082" cy="6858001"/>
          </a:xfrm>
          <a:custGeom>
            <a:avLst/>
            <a:gdLst>
              <a:gd name="connsiteX0" fmla="*/ 0 w 6367082"/>
              <a:gd name="connsiteY0" fmla="*/ 0 h 6858001"/>
              <a:gd name="connsiteX1" fmla="*/ 4115268 w 6367082"/>
              <a:gd name="connsiteY1" fmla="*/ 0 h 6858001"/>
              <a:gd name="connsiteX2" fmla="*/ 4137334 w 6367082"/>
              <a:gd name="connsiteY2" fmla="*/ 11546 h 6858001"/>
              <a:gd name="connsiteX3" fmla="*/ 5303037 w 6367082"/>
              <a:gd name="connsiteY3" fmla="*/ 980862 h 6858001"/>
              <a:gd name="connsiteX4" fmla="*/ 5391169 w 6367082"/>
              <a:gd name="connsiteY4" fmla="*/ 6401730 h 6858001"/>
              <a:gd name="connsiteX5" fmla="*/ 4988491 w 6367082"/>
              <a:gd name="connsiteY5" fmla="*/ 6789539 h 6858001"/>
              <a:gd name="connsiteX6" fmla="*/ 4901686 w 6367082"/>
              <a:gd name="connsiteY6" fmla="*/ 6858001 h 6858001"/>
              <a:gd name="connsiteX7" fmla="*/ 0 w 6367082"/>
              <a:gd name="connsiteY7"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67082" h="6858001">
                <a:moveTo>
                  <a:pt x="0" y="0"/>
                </a:moveTo>
                <a:lnTo>
                  <a:pt x="4115268" y="0"/>
                </a:lnTo>
                <a:lnTo>
                  <a:pt x="4137334" y="11546"/>
                </a:lnTo>
                <a:cubicBezTo>
                  <a:pt x="4566677" y="259527"/>
                  <a:pt x="4962790" y="584076"/>
                  <a:pt x="5303037" y="980862"/>
                </a:cubicBezTo>
                <a:cubicBezTo>
                  <a:pt x="6687517" y="2595403"/>
                  <a:pt x="6725179" y="4912011"/>
                  <a:pt x="5391169" y="6401730"/>
                </a:cubicBezTo>
                <a:cubicBezTo>
                  <a:pt x="5265077" y="6542541"/>
                  <a:pt x="5130425" y="6671845"/>
                  <a:pt x="4988491" y="6789539"/>
                </a:cubicBezTo>
                <a:lnTo>
                  <a:pt x="4901686" y="6858001"/>
                </a:lnTo>
                <a:lnTo>
                  <a:pt x="0" y="6858001"/>
                </a:lnTo>
                <a:close/>
              </a:path>
            </a:pathLst>
          </a:custGeom>
        </p:spPr>
      </p:pic>
      <p:sp>
        <p:nvSpPr>
          <p:cNvPr id="29" name="Title 1"/>
          <p:cNvSpPr>
            <a:spLocks noGrp="1"/>
          </p:cNvSpPr>
          <p:nvPr>
            <p:ph type="ctrTitle" hasCustomPrompt="1"/>
          </p:nvPr>
        </p:nvSpPr>
        <p:spPr>
          <a:xfrm>
            <a:off x="6792686" y="1982210"/>
            <a:ext cx="5022837" cy="1736086"/>
          </a:xfrm>
          <a:prstGeom prst="rect">
            <a:avLst/>
          </a:prstGeom>
        </p:spPr>
        <p:txBody>
          <a:bodyPr anchor="ctr">
            <a:normAutofit/>
          </a:bodyPr>
          <a:lstStyle>
            <a:lvl1pPr algn="ctr">
              <a:defRPr sz="6000" b="1">
                <a:solidFill>
                  <a:srgbClr val="D54027"/>
                </a:solidFill>
                <a:latin typeface="+mn-ea"/>
                <a:ea typeface="+mn-ea"/>
              </a:defRPr>
            </a:lvl1pPr>
          </a:lstStyle>
          <a:p>
            <a:r>
              <a:rPr lang="en-US" altLang="zh-CN" dirty="0"/>
              <a:t>Presentation Title</a:t>
            </a:r>
            <a:endParaRPr lang="en-US" dirty="0"/>
          </a:p>
        </p:txBody>
      </p:sp>
      <p:pic>
        <p:nvPicPr>
          <p:cNvPr id="40" name="图片 39"/>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r="70653"/>
          <a:stretch>
            <a:fillRect/>
          </a:stretch>
        </p:blipFill>
        <p:spPr>
          <a:xfrm>
            <a:off x="8679511" y="874483"/>
            <a:ext cx="1249185" cy="604649"/>
          </a:xfrm>
          <a:prstGeom prst="rect">
            <a:avLst/>
          </a:prstGeom>
        </p:spPr>
      </p:pic>
      <p:sp>
        <p:nvSpPr>
          <p:cNvPr id="30" name="Subtitle 2"/>
          <p:cNvSpPr>
            <a:spLocks noGrp="1"/>
          </p:cNvSpPr>
          <p:nvPr>
            <p:ph type="subTitle" idx="1" hasCustomPrompt="1"/>
          </p:nvPr>
        </p:nvSpPr>
        <p:spPr>
          <a:xfrm>
            <a:off x="6792686" y="4118003"/>
            <a:ext cx="5022838" cy="373747"/>
          </a:xfrm>
          <a:prstGeom prst="rect">
            <a:avLst/>
          </a:prstGeom>
        </p:spPr>
        <p:txBody>
          <a:bodyPr anchor="ctr">
            <a:norm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defRPr sz="2400" b="1">
                <a:solidFill>
                  <a:srgbClr val="D54027"/>
                </a:solidFill>
                <a:latin typeface="+mn-ea"/>
                <a:ea typeface="+mn-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dirty="0"/>
              <a:t>Reporter</a:t>
            </a:r>
            <a:endParaRPr lang="en-US" dirty="0"/>
          </a:p>
        </p:txBody>
      </p:sp>
      <p:sp>
        <p:nvSpPr>
          <p:cNvPr id="23" name="文本占位符 5"/>
          <p:cNvSpPr>
            <a:spLocks noGrp="1"/>
          </p:cNvSpPr>
          <p:nvPr>
            <p:ph type="body" sz="quarter" idx="11" hasCustomPrompt="1"/>
          </p:nvPr>
        </p:nvSpPr>
        <p:spPr>
          <a:xfrm>
            <a:off x="6792686" y="4521200"/>
            <a:ext cx="5022838" cy="373753"/>
          </a:xfrm>
        </p:spPr>
        <p:txBody>
          <a:bodyPr anchor="ctr"/>
          <a:lstStyle>
            <a:lvl1pPr marL="0" indent="0" algn="ctr">
              <a:buNone/>
              <a:defRPr sz="2400" b="1">
                <a:solidFill>
                  <a:srgbClr val="D54027"/>
                </a:solidFill>
                <a:latin typeface="+mn-ea"/>
                <a:ea typeface="+mn-ea"/>
              </a:defRPr>
            </a:lvl1pPr>
          </a:lstStyle>
          <a:p>
            <a:pPr lvl="0"/>
            <a:r>
              <a:rPr lang="en-US" altLang="zh-CN" dirty="0"/>
              <a:t>system</a:t>
            </a:r>
            <a:endParaRPr lang="zh-CN" altLang="en-US" dirty="0"/>
          </a:p>
        </p:txBody>
      </p:sp>
      <p:sp>
        <p:nvSpPr>
          <p:cNvPr id="24" name="文本占位符 5"/>
          <p:cNvSpPr>
            <a:spLocks noGrp="1"/>
          </p:cNvSpPr>
          <p:nvPr>
            <p:ph type="body" sz="quarter" idx="12" hasCustomPrompt="1"/>
          </p:nvPr>
        </p:nvSpPr>
        <p:spPr>
          <a:xfrm>
            <a:off x="6792686" y="4957334"/>
            <a:ext cx="5022838" cy="373753"/>
          </a:xfrm>
        </p:spPr>
        <p:txBody>
          <a:bodyPr anchor="ctr">
            <a:normAutofit/>
          </a:bodyPr>
          <a:lstStyle>
            <a:lvl1pPr marL="0" indent="0" algn="ctr">
              <a:buNone/>
              <a:defRPr sz="2400" b="1">
                <a:solidFill>
                  <a:srgbClr val="D54027"/>
                </a:solidFill>
                <a:latin typeface="+mn-ea"/>
                <a:ea typeface="+mn-ea"/>
              </a:defRPr>
            </a:lvl1pPr>
          </a:lstStyle>
          <a:p>
            <a:pPr lvl="0"/>
            <a:r>
              <a:rPr lang="en-US" altLang="zh-CN" dirty="0"/>
              <a:t>date</a:t>
            </a:r>
            <a:endParaRPr lang="zh-CN" altLang="en-US" dirty="0"/>
          </a:p>
        </p:txBody>
      </p:sp>
      <p:pic>
        <p:nvPicPr>
          <p:cNvPr id="47" name="图片 4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92542" y="6348173"/>
            <a:ext cx="2798774" cy="384749"/>
          </a:xfrm>
          <a:prstGeom prst="rect">
            <a:avLst/>
          </a:prstGeom>
        </p:spPr>
      </p:pic>
      <p:pic>
        <p:nvPicPr>
          <p:cNvPr id="49" name="图片 4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928696" y="863855"/>
            <a:ext cx="1058545" cy="625904"/>
          </a:xfrm>
          <a:prstGeom prst="rect">
            <a:avLst/>
          </a:prstGeom>
        </p:spPr>
      </p:pic>
      <p:pic>
        <p:nvPicPr>
          <p:cNvPr id="50" name="图片 49"/>
          <p:cNvPicPr>
            <a:picLocks noChangeAspect="1"/>
          </p:cNvPicPr>
          <p:nvPr/>
        </p:nvPicPr>
        <p:blipFill rotWithShape="1">
          <a:blip r:embed="rId6" cstate="print">
            <a:clrChange>
              <a:clrFrom>
                <a:srgbClr val="FEFEFE"/>
              </a:clrFrom>
              <a:clrTo>
                <a:srgbClr val="FEFEFE">
                  <a:alpha val="0"/>
                </a:srgbClr>
              </a:clrTo>
            </a:clrChange>
            <a:extLst>
              <a:ext uri="{28A0092B-C50C-407E-A947-70E740481C1C}">
                <a14:useLocalDpi xmlns:a14="http://schemas.microsoft.com/office/drawing/2010/main" val="0"/>
              </a:ext>
            </a:extLst>
          </a:blip>
          <a:srcRect r="73503"/>
          <a:stretch>
            <a:fillRect/>
          </a:stretch>
        </p:blipFill>
        <p:spPr>
          <a:xfrm>
            <a:off x="7618519" y="731866"/>
            <a:ext cx="913331" cy="914748"/>
          </a:xfrm>
          <a:prstGeom prst="rect">
            <a:avLst/>
          </a:prstGeom>
        </p:spPr>
      </p:pic>
      <p:sp>
        <p:nvSpPr>
          <p:cNvPr id="16" name="文本占位符 15"/>
          <p:cNvSpPr>
            <a:spLocks noGrp="1"/>
          </p:cNvSpPr>
          <p:nvPr>
            <p:ph type="body" sz="quarter" idx="13" hasCustomPrompt="1"/>
          </p:nvPr>
        </p:nvSpPr>
        <p:spPr>
          <a:xfrm>
            <a:off x="6792685" y="5970123"/>
            <a:ext cx="5022838" cy="523875"/>
          </a:xfrm>
        </p:spPr>
        <p:txBody>
          <a:bodyPr>
            <a:normAutofit/>
          </a:bodyPr>
          <a:lstStyle>
            <a:lvl1pPr marL="0" indent="0" algn="ctr">
              <a:buNone/>
              <a:defRPr sz="2000" b="1">
                <a:solidFill>
                  <a:srgbClr val="D54027"/>
                </a:solidFill>
              </a:defRPr>
            </a:lvl1pPr>
          </a:lstStyle>
          <a:p>
            <a:pPr lvl="0"/>
            <a:r>
              <a:rPr lang="zh-CN" altLang="en-US" dirty="0"/>
              <a:t>会议名称 </a:t>
            </a:r>
            <a:r>
              <a:rPr lang="en-US" altLang="zh-CN" dirty="0"/>
              <a:t>· </a:t>
            </a:r>
            <a:r>
              <a:rPr lang="zh-CN" altLang="en-US" dirty="0"/>
              <a:t>地点</a:t>
            </a:r>
          </a:p>
        </p:txBody>
      </p:sp>
      <p:sp>
        <p:nvSpPr>
          <p:cNvPr id="13" name="任意多边形: 形状 12"/>
          <p:cNvSpPr/>
          <p:nvPr/>
        </p:nvSpPr>
        <p:spPr>
          <a:xfrm rot="12297228">
            <a:off x="-1385491" y="-408767"/>
            <a:ext cx="7912011" cy="8092847"/>
          </a:xfrm>
          <a:custGeom>
            <a:avLst/>
            <a:gdLst>
              <a:gd name="connsiteX0" fmla="*/ 7912011 w 7912011"/>
              <a:gd name="connsiteY0" fmla="*/ 6217795 h 8092847"/>
              <a:gd name="connsiteX1" fmla="*/ 3882467 w 7912011"/>
              <a:gd name="connsiteY1" fmla="*/ 8092847 h 8092847"/>
              <a:gd name="connsiteX2" fmla="*/ 3754790 w 7912011"/>
              <a:gd name="connsiteY2" fmla="*/ 8070158 h 8092847"/>
              <a:gd name="connsiteX3" fmla="*/ 3103506 w 7912011"/>
              <a:gd name="connsiteY3" fmla="*/ 7892013 h 8092847"/>
              <a:gd name="connsiteX4" fmla="*/ 247569 w 7912011"/>
              <a:gd name="connsiteY4" fmla="*/ 2226294 h 8092847"/>
              <a:gd name="connsiteX5" fmla="*/ 250420 w 7912011"/>
              <a:gd name="connsiteY5" fmla="*/ 2218810 h 8092847"/>
              <a:gd name="connsiteX6" fmla="*/ 5018707 w 7912011"/>
              <a:gd name="connsiteY6" fmla="*/ 0 h 809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12011" h="8092847">
                <a:moveTo>
                  <a:pt x="7912011" y="6217795"/>
                </a:moveTo>
                <a:lnTo>
                  <a:pt x="3882467" y="8092847"/>
                </a:lnTo>
                <a:lnTo>
                  <a:pt x="3754790" y="8070158"/>
                </a:lnTo>
                <a:cubicBezTo>
                  <a:pt x="3536376" y="8026236"/>
                  <a:pt x="3318793" y="7967046"/>
                  <a:pt x="3103506" y="7892013"/>
                </a:cubicBezTo>
                <a:cubicBezTo>
                  <a:pt x="697941" y="7053619"/>
                  <a:pt x="-568785" y="4540638"/>
                  <a:pt x="247569" y="2226294"/>
                </a:cubicBezTo>
                <a:lnTo>
                  <a:pt x="250420" y="2218810"/>
                </a:lnTo>
                <a:lnTo>
                  <a:pt x="5018707" y="0"/>
                </a:lnTo>
                <a:close/>
              </a:path>
            </a:pathLst>
          </a:custGeom>
          <a:solidFill>
            <a:schemeClr val="bg1">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56163743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标题和内容">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780288" y="1310641"/>
            <a:ext cx="10718987" cy="4804867"/>
          </a:xfrm>
        </p:spPr>
        <p:txBody>
          <a:bodyPr vert="horz" lIns="91440" tIns="45720" rIns="91440" bIns="45720" rtlCol="0" anchor="t">
            <a:normAutofit/>
          </a:bodyPr>
          <a:lstStyle>
            <a:lvl1pPr>
              <a:lnSpc>
                <a:spcPct val="100000"/>
              </a:lnSpc>
              <a:spcBef>
                <a:spcPts val="1200"/>
              </a:spcBef>
              <a:spcAft>
                <a:spcPts val="0"/>
              </a:spcAft>
              <a:defRPr lang="zh-CN" altLang="en-US" sz="3200" smtClean="0">
                <a:solidFill>
                  <a:srgbClr val="000099"/>
                </a:solidFill>
              </a:defRPr>
            </a:lvl1pPr>
            <a:lvl2pPr>
              <a:lnSpc>
                <a:spcPct val="100000"/>
              </a:lnSpc>
              <a:spcBef>
                <a:spcPts val="1200"/>
              </a:spcBef>
              <a:spcAft>
                <a:spcPts val="0"/>
              </a:spcAft>
              <a:defRPr lang="zh-CN" altLang="en-US" sz="2400" smtClean="0">
                <a:solidFill>
                  <a:schemeClr val="tx1"/>
                </a:solidFill>
              </a:defRPr>
            </a:lvl2pPr>
            <a:lvl3pPr>
              <a:lnSpc>
                <a:spcPct val="100000"/>
              </a:lnSpc>
              <a:spcBef>
                <a:spcPts val="1200"/>
              </a:spcBef>
              <a:spcAft>
                <a:spcPts val="0"/>
              </a:spcAft>
              <a:defRPr lang="zh-CN" altLang="en-US" sz="2000" smtClean="0">
                <a:solidFill>
                  <a:schemeClr val="tx1"/>
                </a:solidFill>
              </a:defRPr>
            </a:lvl3pPr>
            <a:lvl4pPr>
              <a:lnSpc>
                <a:spcPct val="100000"/>
              </a:lnSpc>
              <a:spcBef>
                <a:spcPts val="1200"/>
              </a:spcBef>
              <a:spcAft>
                <a:spcPts val="0"/>
              </a:spcAft>
              <a:defRPr lang="zh-CN" altLang="en-US" sz="1800" smtClean="0">
                <a:solidFill>
                  <a:schemeClr val="tx1"/>
                </a:solidFill>
              </a:defRPr>
            </a:lvl4pPr>
            <a:lvl5pPr>
              <a:lnSpc>
                <a:spcPct val="100000"/>
              </a:lnSpc>
              <a:spcBef>
                <a:spcPts val="1200"/>
              </a:spcBef>
              <a:spcAft>
                <a:spcPts val="0"/>
              </a:spcAft>
              <a:defRPr lang="en-US" sz="1800" dirty="0">
                <a:solidFill>
                  <a:schemeClr val="tx1"/>
                </a:solidFill>
              </a:defRPr>
            </a:lvl5pPr>
          </a:lstStyle>
          <a:p>
            <a:pPr lvl="0">
              <a:buClrTx/>
              <a:buFont typeface="Wingdings" panose="05000000000000000000" pitchFamily="2" charset="2"/>
              <a:buChar char="l"/>
            </a:pPr>
            <a:r>
              <a:rPr lang="en-US" altLang="zh-CN" dirty="0"/>
              <a:t> Click here to add text</a:t>
            </a:r>
            <a:endParaRPr lang="zh-CN" altLang="en-US" dirty="0"/>
          </a:p>
          <a:p>
            <a:pPr lvl="1">
              <a:buClrTx/>
              <a:buFont typeface="Wingdings" panose="05000000000000000000" pitchFamily="2" charset="2"/>
              <a:buChar char="n"/>
            </a:pPr>
            <a:r>
              <a:rPr lang="en-US" altLang="zh-CN" dirty="0"/>
              <a:t> Click here to add text</a:t>
            </a:r>
            <a:endParaRPr lang="zh-CN" altLang="en-US" dirty="0"/>
          </a:p>
          <a:p>
            <a:pPr lvl="2">
              <a:buClrTx/>
              <a:buFont typeface="Wingdings" panose="05000000000000000000" pitchFamily="2" charset="2"/>
              <a:buChar char="u"/>
            </a:pPr>
            <a:r>
              <a:rPr lang="en-US" altLang="zh-CN" dirty="0"/>
              <a:t> Click here to add text</a:t>
            </a:r>
            <a:endParaRPr lang="zh-CN" altLang="en-US" dirty="0"/>
          </a:p>
          <a:p>
            <a:pPr lvl="3">
              <a:buClrTx/>
              <a:buFont typeface="Wingdings" panose="05000000000000000000" pitchFamily="2" charset="2"/>
              <a:buChar char="Ø"/>
            </a:pPr>
            <a:r>
              <a:rPr lang="en-US" altLang="zh-CN" dirty="0"/>
              <a:t>Click here to add text</a:t>
            </a:r>
            <a:endParaRPr lang="zh-CN" altLang="en-US" dirty="0"/>
          </a:p>
          <a:p>
            <a:pPr lvl="4">
              <a:buClrTx/>
              <a:buFont typeface="Wingdings" panose="05000000000000000000" pitchFamily="2" charset="2"/>
              <a:buChar char="ü"/>
            </a:pPr>
            <a:r>
              <a:rPr lang="en-US" altLang="zh-CN" dirty="0"/>
              <a:t>Click here to add text</a:t>
            </a:r>
            <a:endParaRPr lang="en-US" dirty="0"/>
          </a:p>
        </p:txBody>
      </p:sp>
      <p:sp>
        <p:nvSpPr>
          <p:cNvPr id="10" name="标题 4"/>
          <p:cNvSpPr>
            <a:spLocks noGrp="1"/>
          </p:cNvSpPr>
          <p:nvPr>
            <p:ph type="title" hasCustomPrompt="1"/>
          </p:nvPr>
        </p:nvSpPr>
        <p:spPr>
          <a:xfrm>
            <a:off x="780288" y="260629"/>
            <a:ext cx="10718987" cy="663575"/>
          </a:xfrm>
          <a:prstGeom prst="rect">
            <a:avLst/>
          </a:prstGeom>
        </p:spPr>
        <p:txBody>
          <a:bodyPr anchor="ctr"/>
          <a:lstStyle>
            <a:lvl1pPr>
              <a:defRPr sz="4000" b="1" baseline="0">
                <a:solidFill>
                  <a:srgbClr val="C00000"/>
                </a:solidFill>
              </a:defRPr>
            </a:lvl1pPr>
          </a:lstStyle>
          <a:p>
            <a:r>
              <a:rPr lang="en-US" altLang="zh-CN" dirty="0"/>
              <a:t>Click here to add text</a:t>
            </a:r>
            <a:endParaRPr lang="zh-CN" altLang="en-US" dirty="0"/>
          </a:p>
        </p:txBody>
      </p:sp>
    </p:spTree>
    <p:extLst>
      <p:ext uri="{BB962C8B-B14F-4D97-AF65-F5344CB8AC3E}">
        <p14:creationId xmlns:p14="http://schemas.microsoft.com/office/powerpoint/2010/main" val="194704640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标题和目录">
    <p:spTree>
      <p:nvGrpSpPr>
        <p:cNvPr id="1" name=""/>
        <p:cNvGrpSpPr/>
        <p:nvPr/>
      </p:nvGrpSpPr>
      <p:grpSpPr>
        <a:xfrm>
          <a:off x="0" y="0"/>
          <a:ext cx="0" cy="0"/>
          <a:chOff x="0" y="0"/>
          <a:chExt cx="0" cy="0"/>
        </a:xfrm>
      </p:grpSpPr>
      <p:sp>
        <p:nvSpPr>
          <p:cNvPr id="10" name="标题 4"/>
          <p:cNvSpPr>
            <a:spLocks noGrp="1"/>
          </p:cNvSpPr>
          <p:nvPr>
            <p:ph type="title" hasCustomPrompt="1"/>
          </p:nvPr>
        </p:nvSpPr>
        <p:spPr>
          <a:xfrm>
            <a:off x="832244" y="303760"/>
            <a:ext cx="10724408" cy="663575"/>
          </a:xfrm>
          <a:prstGeom prst="rect">
            <a:avLst/>
          </a:prstGeom>
        </p:spPr>
        <p:txBody>
          <a:bodyPr anchor="ctr"/>
          <a:lstStyle>
            <a:lvl1pPr>
              <a:defRPr sz="4000" b="1" baseline="0">
                <a:solidFill>
                  <a:srgbClr val="C00000"/>
                </a:solidFill>
              </a:defRPr>
            </a:lvl1pPr>
          </a:lstStyle>
          <a:p>
            <a:r>
              <a:rPr lang="en-US" altLang="zh-CN" dirty="0"/>
              <a:t>Click here to add text</a:t>
            </a:r>
            <a:endParaRPr lang="zh-CN" altLang="en-US" dirty="0"/>
          </a:p>
        </p:txBody>
      </p:sp>
      <p:sp>
        <p:nvSpPr>
          <p:cNvPr id="11" name="文本占位符 10"/>
          <p:cNvSpPr>
            <a:spLocks noGrp="1"/>
          </p:cNvSpPr>
          <p:nvPr>
            <p:ph type="body" sz="quarter" idx="10" hasCustomPrompt="1"/>
          </p:nvPr>
        </p:nvSpPr>
        <p:spPr>
          <a:xfrm>
            <a:off x="2439365" y="2046723"/>
            <a:ext cx="817033" cy="561975"/>
          </a:xfrm>
          <a:solidFill>
            <a:srgbClr val="000099"/>
          </a:solidFill>
          <a:ln>
            <a:noFill/>
          </a:ln>
        </p:spPr>
        <p:txBody>
          <a:bodyPr/>
          <a:lstStyle>
            <a:lvl1pPr marL="0" indent="0" algn="ctr">
              <a:buNone/>
              <a:defRPr>
                <a:solidFill>
                  <a:schemeClr val="bg1"/>
                </a:solidFill>
              </a:defRPr>
            </a:lvl1pPr>
          </a:lstStyle>
          <a:p>
            <a:pPr lvl="0"/>
            <a:r>
              <a:rPr lang="en-US" altLang="zh-CN" dirty="0"/>
              <a:t>No.</a:t>
            </a:r>
            <a:endParaRPr lang="zh-CN" altLang="en-US" dirty="0"/>
          </a:p>
        </p:txBody>
      </p:sp>
      <p:sp>
        <p:nvSpPr>
          <p:cNvPr id="15" name="文本占位符 14"/>
          <p:cNvSpPr>
            <a:spLocks noGrp="1"/>
          </p:cNvSpPr>
          <p:nvPr>
            <p:ph type="body" sz="quarter" idx="11" hasCustomPrompt="1"/>
          </p:nvPr>
        </p:nvSpPr>
        <p:spPr>
          <a:xfrm>
            <a:off x="3270057" y="2046722"/>
            <a:ext cx="6318251" cy="561974"/>
          </a:xfrm>
          <a:solidFill>
            <a:schemeClr val="bg1">
              <a:lumMod val="95000"/>
            </a:schemeClr>
          </a:solidFill>
          <a:ln w="19050">
            <a:solidFill>
              <a:schemeClr val="tx1"/>
            </a:solidFill>
            <a:prstDash val="sysDot"/>
          </a:ln>
        </p:spPr>
        <p:txBody>
          <a:bodyPr anchor="ctr"/>
          <a:lstStyle>
            <a:lvl1pPr marL="0" indent="0">
              <a:buNone/>
              <a:defRPr baseline="0"/>
            </a:lvl1pPr>
          </a:lstStyle>
          <a:p>
            <a:pPr lvl="0"/>
            <a:r>
              <a:rPr lang="en-US" altLang="zh-CN" dirty="0"/>
              <a:t>Click here to add title</a:t>
            </a:r>
            <a:endParaRPr lang="zh-CN" altLang="en-US" dirty="0"/>
          </a:p>
        </p:txBody>
      </p:sp>
      <p:sp>
        <p:nvSpPr>
          <p:cNvPr id="16" name="文本占位符 10"/>
          <p:cNvSpPr>
            <a:spLocks noGrp="1"/>
          </p:cNvSpPr>
          <p:nvPr>
            <p:ph type="body" sz="quarter" idx="12" hasCustomPrompt="1"/>
          </p:nvPr>
        </p:nvSpPr>
        <p:spPr>
          <a:xfrm>
            <a:off x="2439365" y="2864141"/>
            <a:ext cx="817033" cy="561975"/>
          </a:xfrm>
          <a:solidFill>
            <a:srgbClr val="000099"/>
          </a:solidFill>
          <a:ln>
            <a:noFill/>
          </a:ln>
        </p:spPr>
        <p:txBody>
          <a:bodyPr/>
          <a:lstStyle>
            <a:lvl1pPr marL="0" indent="0" algn="ctr">
              <a:buNone/>
              <a:defRPr>
                <a:solidFill>
                  <a:schemeClr val="bg1"/>
                </a:solidFill>
              </a:defRPr>
            </a:lvl1pPr>
          </a:lstStyle>
          <a:p>
            <a:pPr lvl="0"/>
            <a:r>
              <a:rPr lang="en-US" altLang="zh-CN" dirty="0"/>
              <a:t>No.</a:t>
            </a:r>
            <a:endParaRPr lang="zh-CN" altLang="en-US" dirty="0"/>
          </a:p>
        </p:txBody>
      </p:sp>
      <p:sp>
        <p:nvSpPr>
          <p:cNvPr id="18" name="文本占位符 14"/>
          <p:cNvSpPr>
            <a:spLocks noGrp="1"/>
          </p:cNvSpPr>
          <p:nvPr>
            <p:ph type="body" sz="quarter" idx="13" hasCustomPrompt="1"/>
          </p:nvPr>
        </p:nvSpPr>
        <p:spPr>
          <a:xfrm>
            <a:off x="3270057" y="2864140"/>
            <a:ext cx="6318251" cy="561974"/>
          </a:xfrm>
          <a:solidFill>
            <a:schemeClr val="bg1">
              <a:lumMod val="95000"/>
            </a:schemeClr>
          </a:solidFill>
          <a:ln w="19050">
            <a:solidFill>
              <a:schemeClr val="tx1"/>
            </a:solidFill>
            <a:prstDash val="sysDot"/>
          </a:ln>
        </p:spPr>
        <p:txBody>
          <a:bodyPr anchor="ctr"/>
          <a:lstStyle>
            <a:lvl1pPr marL="0" indent="0">
              <a:buNone/>
              <a:defRPr baseline="0"/>
            </a:lvl1pPr>
          </a:lstStyle>
          <a:p>
            <a:pPr lvl="0"/>
            <a:r>
              <a:rPr lang="en-US" altLang="zh-CN" dirty="0"/>
              <a:t>Click here to add title</a:t>
            </a:r>
            <a:endParaRPr lang="zh-CN" altLang="en-US" dirty="0"/>
          </a:p>
        </p:txBody>
      </p:sp>
      <p:sp>
        <p:nvSpPr>
          <p:cNvPr id="19" name="文本占位符 10"/>
          <p:cNvSpPr>
            <a:spLocks noGrp="1"/>
          </p:cNvSpPr>
          <p:nvPr>
            <p:ph type="body" sz="quarter" idx="14" hasCustomPrompt="1"/>
          </p:nvPr>
        </p:nvSpPr>
        <p:spPr>
          <a:xfrm>
            <a:off x="2439365" y="3681558"/>
            <a:ext cx="817033" cy="561975"/>
          </a:xfrm>
          <a:solidFill>
            <a:srgbClr val="000099"/>
          </a:solidFill>
          <a:ln>
            <a:noFill/>
          </a:ln>
        </p:spPr>
        <p:txBody>
          <a:bodyPr/>
          <a:lstStyle>
            <a:lvl1pPr marL="0" indent="0" algn="ctr">
              <a:buNone/>
              <a:defRPr>
                <a:solidFill>
                  <a:schemeClr val="bg1"/>
                </a:solidFill>
              </a:defRPr>
            </a:lvl1pPr>
          </a:lstStyle>
          <a:p>
            <a:pPr lvl="0"/>
            <a:r>
              <a:rPr lang="en-US" altLang="zh-CN" dirty="0"/>
              <a:t>No.</a:t>
            </a:r>
            <a:endParaRPr lang="zh-CN" altLang="en-US" dirty="0"/>
          </a:p>
        </p:txBody>
      </p:sp>
      <p:sp>
        <p:nvSpPr>
          <p:cNvPr id="21" name="文本占位符 14"/>
          <p:cNvSpPr>
            <a:spLocks noGrp="1"/>
          </p:cNvSpPr>
          <p:nvPr>
            <p:ph type="body" sz="quarter" idx="15" hasCustomPrompt="1"/>
          </p:nvPr>
        </p:nvSpPr>
        <p:spPr>
          <a:xfrm>
            <a:off x="3270057" y="3681556"/>
            <a:ext cx="6318251" cy="561976"/>
          </a:xfrm>
          <a:solidFill>
            <a:schemeClr val="bg1">
              <a:lumMod val="95000"/>
            </a:schemeClr>
          </a:solidFill>
          <a:ln w="19050">
            <a:solidFill>
              <a:schemeClr val="tx1"/>
            </a:solidFill>
            <a:prstDash val="sysDot"/>
          </a:ln>
        </p:spPr>
        <p:txBody>
          <a:bodyPr anchor="ctr"/>
          <a:lstStyle>
            <a:lvl1pPr marL="0" indent="0">
              <a:buNone/>
              <a:defRPr baseline="0"/>
            </a:lvl1pPr>
          </a:lstStyle>
          <a:p>
            <a:pPr lvl="0"/>
            <a:r>
              <a:rPr lang="en-US" altLang="zh-CN" dirty="0"/>
              <a:t>Click here to add title</a:t>
            </a:r>
            <a:endParaRPr lang="zh-CN" altLang="en-US" dirty="0"/>
          </a:p>
        </p:txBody>
      </p:sp>
      <p:sp>
        <p:nvSpPr>
          <p:cNvPr id="22" name="文本占位符 10"/>
          <p:cNvSpPr>
            <a:spLocks noGrp="1"/>
          </p:cNvSpPr>
          <p:nvPr>
            <p:ph type="body" sz="quarter" idx="16" hasCustomPrompt="1"/>
          </p:nvPr>
        </p:nvSpPr>
        <p:spPr>
          <a:xfrm>
            <a:off x="2439365" y="4498974"/>
            <a:ext cx="817033" cy="561975"/>
          </a:xfrm>
          <a:solidFill>
            <a:srgbClr val="000099"/>
          </a:solidFill>
          <a:ln>
            <a:noFill/>
          </a:ln>
        </p:spPr>
        <p:txBody>
          <a:bodyPr/>
          <a:lstStyle>
            <a:lvl1pPr marL="0" indent="0" algn="ctr">
              <a:buNone/>
              <a:defRPr>
                <a:solidFill>
                  <a:schemeClr val="bg1"/>
                </a:solidFill>
              </a:defRPr>
            </a:lvl1pPr>
          </a:lstStyle>
          <a:p>
            <a:pPr lvl="0"/>
            <a:r>
              <a:rPr lang="en-US" altLang="zh-CN" dirty="0"/>
              <a:t>No.</a:t>
            </a:r>
            <a:endParaRPr lang="zh-CN" altLang="en-US" dirty="0"/>
          </a:p>
        </p:txBody>
      </p:sp>
      <p:sp>
        <p:nvSpPr>
          <p:cNvPr id="24" name="文本占位符 14"/>
          <p:cNvSpPr>
            <a:spLocks noGrp="1"/>
          </p:cNvSpPr>
          <p:nvPr>
            <p:ph type="body" sz="quarter" idx="17" hasCustomPrompt="1"/>
          </p:nvPr>
        </p:nvSpPr>
        <p:spPr>
          <a:xfrm>
            <a:off x="3270057" y="4498973"/>
            <a:ext cx="6318251" cy="561974"/>
          </a:xfrm>
          <a:solidFill>
            <a:schemeClr val="bg1">
              <a:lumMod val="95000"/>
            </a:schemeClr>
          </a:solidFill>
          <a:ln w="19050">
            <a:solidFill>
              <a:schemeClr val="tx1"/>
            </a:solidFill>
            <a:prstDash val="sysDot"/>
          </a:ln>
        </p:spPr>
        <p:txBody>
          <a:bodyPr anchor="ctr"/>
          <a:lstStyle>
            <a:lvl1pPr marL="0" indent="0">
              <a:buNone/>
              <a:defRPr baseline="0"/>
            </a:lvl1pPr>
          </a:lstStyle>
          <a:p>
            <a:pPr lvl="0"/>
            <a:r>
              <a:rPr lang="en-US" altLang="zh-CN" dirty="0"/>
              <a:t>Click here to add title</a:t>
            </a:r>
            <a:endParaRPr lang="zh-CN" altLang="en-US" dirty="0"/>
          </a:p>
        </p:txBody>
      </p:sp>
    </p:spTree>
    <p:extLst>
      <p:ext uri="{BB962C8B-B14F-4D97-AF65-F5344CB8AC3E}">
        <p14:creationId xmlns:p14="http://schemas.microsoft.com/office/powerpoint/2010/main" val="324884903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p:cSld name="节标题">
    <p:spTree>
      <p:nvGrpSpPr>
        <p:cNvPr id="1" name=""/>
        <p:cNvGrpSpPr/>
        <p:nvPr/>
      </p:nvGrpSpPr>
      <p:grpSpPr>
        <a:xfrm>
          <a:off x="0" y="0"/>
          <a:ext cx="0" cy="0"/>
          <a:chOff x="0" y="0"/>
          <a:chExt cx="0" cy="0"/>
        </a:xfrm>
      </p:grpSpPr>
      <p:sp>
        <p:nvSpPr>
          <p:cNvPr id="14" name="内容占位符 13"/>
          <p:cNvSpPr>
            <a:spLocks noGrp="1"/>
          </p:cNvSpPr>
          <p:nvPr>
            <p:ph sz="quarter" idx="10" hasCustomPrompt="1"/>
          </p:nvPr>
        </p:nvSpPr>
        <p:spPr>
          <a:xfrm>
            <a:off x="0" y="1329893"/>
            <a:ext cx="8783781" cy="1912071"/>
          </a:xfrm>
          <a:solidFill>
            <a:srgbClr val="000099"/>
          </a:solidFill>
        </p:spPr>
        <p:txBody>
          <a:bodyPr anchor="ctr">
            <a:normAutofit/>
          </a:bodyPr>
          <a:lstStyle>
            <a:lvl1pPr marL="0" indent="457200">
              <a:buNone/>
              <a:defRPr sz="4400" b="1" baseline="0">
                <a:solidFill>
                  <a:schemeClr val="bg1"/>
                </a:solidFill>
              </a:defRPr>
            </a:lvl1pPr>
          </a:lstStyle>
          <a:p>
            <a:pPr lvl="0"/>
            <a:r>
              <a:rPr lang="en-US" altLang="zh-CN" dirty="0"/>
              <a:t>Click here to add title</a:t>
            </a:r>
            <a:endParaRPr lang="zh-CN" altLang="en-US" dirty="0"/>
          </a:p>
        </p:txBody>
      </p:sp>
      <p:sp>
        <p:nvSpPr>
          <p:cNvPr id="16" name="文本占位符 15"/>
          <p:cNvSpPr>
            <a:spLocks noGrp="1"/>
          </p:cNvSpPr>
          <p:nvPr>
            <p:ph type="body" sz="quarter" idx="11" hasCustomPrompt="1"/>
          </p:nvPr>
        </p:nvSpPr>
        <p:spPr>
          <a:xfrm>
            <a:off x="1676402" y="3460607"/>
            <a:ext cx="9628909" cy="2711593"/>
          </a:xfrm>
        </p:spPr>
        <p:txBody>
          <a:bodyPr/>
          <a:lstStyle>
            <a:lvl1pPr marL="361950" indent="-361950">
              <a:buClrTx/>
              <a:buSzPct val="100000"/>
              <a:buFont typeface="+mj-lt"/>
              <a:buAutoNum type="arabicPeriod"/>
              <a:defRPr/>
            </a:lvl1pPr>
            <a:lvl2pPr marL="806450" indent="-304800">
              <a:buClrTx/>
              <a:buSzPct val="100000"/>
              <a:buFont typeface="Wingdings" panose="05000000000000000000" pitchFamily="2" charset="2"/>
              <a:buChar char="Ø"/>
              <a:defRPr/>
            </a:lvl2pPr>
            <a:lvl3pPr marL="1168400" indent="-209550">
              <a:buClrTx/>
              <a:buSzPct val="100000"/>
              <a:buFont typeface="Wingdings" panose="05000000000000000000" pitchFamily="2" charset="2"/>
              <a:buChar char="l"/>
              <a:defRPr/>
            </a:lvl3pPr>
            <a:lvl4pPr marL="1701800" indent="-285750">
              <a:buClrTx/>
              <a:buSzPct val="100000"/>
              <a:buFont typeface="Wingdings" panose="05000000000000000000" pitchFamily="2" charset="2"/>
              <a:buChar char="u"/>
              <a:defRPr/>
            </a:lvl4pPr>
            <a:lvl5pPr marL="2217420" indent="-342900">
              <a:buClrTx/>
              <a:buSzPct val="100000"/>
              <a:buFont typeface="Wingdings" panose="05000000000000000000" pitchFamily="2" charset="2"/>
              <a:buChar char="u"/>
              <a:defRPr/>
            </a:lvl5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zh-CN" altLang="en-US" dirty="0"/>
          </a:p>
        </p:txBody>
      </p:sp>
    </p:spTree>
    <p:extLst>
      <p:ext uri="{BB962C8B-B14F-4D97-AF65-F5344CB8AC3E}">
        <p14:creationId xmlns:p14="http://schemas.microsoft.com/office/powerpoint/2010/main" val="81064674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两栏内容">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659594" y="1240525"/>
            <a:ext cx="4985143" cy="5120640"/>
          </a:xfrm>
        </p:spPr>
        <p:txBody>
          <a:bodyPr anchor="t"/>
          <a:lstStyle>
            <a:lvl1pPr marL="182880" indent="-182880">
              <a:buClrTx/>
              <a:buFont typeface="Wingdings" panose="05000000000000000000" pitchFamily="2" charset="2"/>
              <a:buChar char="l"/>
              <a:defRPr sz="3200">
                <a:solidFill>
                  <a:schemeClr val="tx1"/>
                </a:solidFill>
              </a:defRPr>
            </a:lvl1pPr>
            <a:lvl2pPr marL="685800" indent="-182880">
              <a:buClrTx/>
              <a:buFont typeface="Wingdings" panose="05000000000000000000" pitchFamily="2" charset="2"/>
              <a:buChar char="n"/>
              <a:defRPr sz="2400">
                <a:solidFill>
                  <a:schemeClr val="tx1"/>
                </a:solidFill>
              </a:defRPr>
            </a:lvl2pPr>
            <a:lvl3pPr marL="1143000" indent="-182880">
              <a:buClrTx/>
              <a:buFont typeface="Wingdings" panose="05000000000000000000" pitchFamily="2" charset="2"/>
              <a:buChar char="u"/>
              <a:defRPr sz="2000">
                <a:solidFill>
                  <a:schemeClr val="tx1"/>
                </a:solidFill>
              </a:defRPr>
            </a:lvl3pPr>
            <a:lvl4pPr marL="1600200" indent="-182880">
              <a:buClrTx/>
              <a:buFont typeface="Wingdings" panose="05000000000000000000" pitchFamily="2" charset="2"/>
              <a:buChar char="Ø"/>
              <a:defRPr sz="1800">
                <a:solidFill>
                  <a:schemeClr val="tx1"/>
                </a:solidFill>
              </a:defRPr>
            </a:lvl4pPr>
            <a:lvl5pPr marL="2057400" indent="-182880">
              <a:buClrTx/>
              <a:buFont typeface="Wingdings" panose="05000000000000000000" pitchFamily="2" charset="2"/>
              <a:buChar char="ü"/>
              <a:defRPr sz="1800">
                <a:solidFill>
                  <a:schemeClr val="tx1"/>
                </a:solidFill>
              </a:defRPr>
            </a:lvl5pPr>
            <a:lvl6pPr>
              <a:defRPr sz="1300"/>
            </a:lvl6pPr>
            <a:lvl7pPr>
              <a:defRPr sz="1300"/>
            </a:lvl7pPr>
            <a:lvl8pPr>
              <a:defRPr sz="1300"/>
            </a:lvl8pPr>
            <a:lvl9pPr>
              <a:defRPr sz="1300"/>
            </a:lvl9pPr>
          </a:lstStyle>
          <a:p>
            <a:pPr lvl="0"/>
            <a:r>
              <a:rPr lang="zh-CN" altLang="en-US" dirty="0"/>
              <a:t> 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dirty="0"/>
          </a:p>
        </p:txBody>
      </p:sp>
      <p:sp>
        <p:nvSpPr>
          <p:cNvPr id="4" name="Content Placeholder 3"/>
          <p:cNvSpPr>
            <a:spLocks noGrp="1"/>
          </p:cNvSpPr>
          <p:nvPr>
            <p:ph sz="half" idx="2" hasCustomPrompt="1"/>
          </p:nvPr>
        </p:nvSpPr>
        <p:spPr>
          <a:xfrm>
            <a:off x="6507879" y="1240525"/>
            <a:ext cx="5025040" cy="5120640"/>
          </a:xfrm>
        </p:spPr>
        <p:txBody>
          <a:bodyPr vert="horz" lIns="91440" tIns="45720" rIns="91440" bIns="45720" rtlCol="0" anchor="t">
            <a:normAutofit/>
          </a:bodyPr>
          <a:lstStyle>
            <a:lvl1pPr>
              <a:defRPr lang="zh-CN" altLang="en-US" sz="3200" smtClean="0"/>
            </a:lvl1pPr>
            <a:lvl2pPr>
              <a:defRPr lang="zh-CN" altLang="en-US" smtClean="0"/>
            </a:lvl2pPr>
            <a:lvl3pPr>
              <a:defRPr lang="zh-CN" altLang="en-US" sz="2000" smtClean="0"/>
            </a:lvl3pPr>
            <a:lvl4pPr>
              <a:defRPr lang="zh-CN" altLang="en-US" smtClean="0"/>
            </a:lvl4pPr>
            <a:lvl5pPr>
              <a:defRPr lang="en-US" dirty="0"/>
            </a:lvl5pPr>
          </a:lstStyle>
          <a:p>
            <a:pPr lvl="0"/>
            <a:r>
              <a:rPr lang="zh-CN" altLang="en-US" dirty="0"/>
              <a:t> 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dirty="0"/>
          </a:p>
        </p:txBody>
      </p:sp>
      <p:sp>
        <p:nvSpPr>
          <p:cNvPr id="5" name="标题 4"/>
          <p:cNvSpPr>
            <a:spLocks noGrp="1"/>
          </p:cNvSpPr>
          <p:nvPr>
            <p:ph type="title" hasCustomPrompt="1"/>
          </p:nvPr>
        </p:nvSpPr>
        <p:spPr>
          <a:xfrm>
            <a:off x="659594" y="295134"/>
            <a:ext cx="10709894" cy="663575"/>
          </a:xfrm>
          <a:prstGeom prst="rect">
            <a:avLst/>
          </a:prstGeom>
        </p:spPr>
        <p:txBody>
          <a:bodyPr anchor="ctr"/>
          <a:lstStyle>
            <a:lvl1pPr>
              <a:defRPr sz="4000" b="1" baseline="0">
                <a:solidFill>
                  <a:srgbClr val="C00000"/>
                </a:solidFill>
              </a:defRPr>
            </a:lvl1pPr>
          </a:lstStyle>
          <a:p>
            <a:r>
              <a:rPr lang="en-US" altLang="zh-CN" dirty="0"/>
              <a:t>Click here to add text</a:t>
            </a:r>
            <a:endParaRPr lang="zh-CN" altLang="en-US" dirty="0"/>
          </a:p>
        </p:txBody>
      </p:sp>
    </p:spTree>
    <p:extLst>
      <p:ext uri="{BB962C8B-B14F-4D97-AF65-F5344CB8AC3E}">
        <p14:creationId xmlns:p14="http://schemas.microsoft.com/office/powerpoint/2010/main" val="5909365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比较">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449797" y="1235858"/>
            <a:ext cx="3474720" cy="807720"/>
          </a:xfrm>
        </p:spPr>
        <p:txBody>
          <a:bodyPr anchor="b">
            <a:noAutofit/>
          </a:bodyPr>
          <a:lstStyle>
            <a:lvl1pPr marL="0" indent="0">
              <a:spcBef>
                <a:spcPts val="0"/>
              </a:spcBef>
              <a:buNone/>
              <a:defRPr sz="2800" b="1">
                <a:solidFill>
                  <a:schemeClr val="tx1"/>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Content Placeholder 3"/>
          <p:cNvSpPr>
            <a:spLocks noGrp="1"/>
          </p:cNvSpPr>
          <p:nvPr>
            <p:ph sz="half" idx="2" hasCustomPrompt="1"/>
          </p:nvPr>
        </p:nvSpPr>
        <p:spPr>
          <a:xfrm>
            <a:off x="449797" y="2143208"/>
            <a:ext cx="3474720" cy="4023360"/>
          </a:xfrm>
        </p:spPr>
        <p:txBody>
          <a:bodyPr>
            <a:normAutofit/>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300"/>
            </a:lvl6pPr>
            <a:lvl7pPr>
              <a:defRPr sz="1300"/>
            </a:lvl7pPr>
            <a:lvl8pPr>
              <a:defRPr sz="1300"/>
            </a:lvl8pPr>
            <a:lvl9pPr>
              <a:defRPr sz="13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hasCustomPrompt="1"/>
          </p:nvPr>
        </p:nvSpPr>
        <p:spPr>
          <a:xfrm>
            <a:off x="4400348" y="1235860"/>
            <a:ext cx="3474720" cy="813171"/>
          </a:xfrm>
        </p:spPr>
        <p:txBody>
          <a:bodyPr anchor="b">
            <a:noAutofit/>
          </a:bodyPr>
          <a:lstStyle>
            <a:lvl1pPr marL="0" indent="0">
              <a:spcBef>
                <a:spcPts val="0"/>
              </a:spcBef>
              <a:buNone/>
              <a:defRPr sz="2800" b="1">
                <a:solidFill>
                  <a:schemeClr val="tx1"/>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Content Placeholder 5"/>
          <p:cNvSpPr>
            <a:spLocks noGrp="1"/>
          </p:cNvSpPr>
          <p:nvPr>
            <p:ph sz="quarter" idx="4" hasCustomPrompt="1"/>
          </p:nvPr>
        </p:nvSpPr>
        <p:spPr>
          <a:xfrm>
            <a:off x="4400348" y="2143208"/>
            <a:ext cx="3474720" cy="4023360"/>
          </a:xfrm>
        </p:spPr>
        <p:txBody>
          <a:bodyPr>
            <a:normAutofit/>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300"/>
            </a:lvl6pPr>
            <a:lvl7pPr>
              <a:defRPr sz="1300"/>
            </a:lvl7pPr>
            <a:lvl8pPr>
              <a:defRPr sz="1300"/>
            </a:lvl8pPr>
            <a:lvl9pPr>
              <a:defRPr sz="13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13" name="标题 4"/>
          <p:cNvSpPr>
            <a:spLocks noGrp="1"/>
          </p:cNvSpPr>
          <p:nvPr>
            <p:ph type="title" hasCustomPrompt="1"/>
          </p:nvPr>
        </p:nvSpPr>
        <p:spPr>
          <a:xfrm>
            <a:off x="664234" y="269255"/>
            <a:ext cx="10539000" cy="663575"/>
          </a:xfrm>
          <a:prstGeom prst="rect">
            <a:avLst/>
          </a:prstGeom>
        </p:spPr>
        <p:txBody>
          <a:bodyPr anchor="ctr"/>
          <a:lstStyle>
            <a:lvl1pPr>
              <a:defRPr sz="4000" b="1" baseline="0">
                <a:solidFill>
                  <a:srgbClr val="C00000"/>
                </a:solidFill>
              </a:defRPr>
            </a:lvl1pPr>
          </a:lstStyle>
          <a:p>
            <a:r>
              <a:rPr lang="en-US" altLang="zh-CN" dirty="0"/>
              <a:t>Click here to add text</a:t>
            </a:r>
            <a:endParaRPr lang="zh-CN" altLang="en-US" dirty="0"/>
          </a:p>
        </p:txBody>
      </p:sp>
      <p:sp>
        <p:nvSpPr>
          <p:cNvPr id="14" name="Text Placeholder 4"/>
          <p:cNvSpPr>
            <a:spLocks noGrp="1"/>
          </p:cNvSpPr>
          <p:nvPr>
            <p:ph type="body" sz="quarter" idx="10" hasCustomPrompt="1"/>
          </p:nvPr>
        </p:nvSpPr>
        <p:spPr>
          <a:xfrm>
            <a:off x="8350899" y="1235860"/>
            <a:ext cx="3474720" cy="813171"/>
          </a:xfrm>
        </p:spPr>
        <p:txBody>
          <a:bodyPr anchor="b">
            <a:noAutofit/>
          </a:bodyPr>
          <a:lstStyle>
            <a:lvl1pPr marL="0" indent="0">
              <a:spcBef>
                <a:spcPts val="0"/>
              </a:spcBef>
              <a:buNone/>
              <a:defRPr sz="2800" b="1">
                <a:solidFill>
                  <a:schemeClr val="tx1"/>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15" name="Content Placeholder 5"/>
          <p:cNvSpPr>
            <a:spLocks noGrp="1"/>
          </p:cNvSpPr>
          <p:nvPr>
            <p:ph sz="quarter" idx="11" hasCustomPrompt="1"/>
          </p:nvPr>
        </p:nvSpPr>
        <p:spPr>
          <a:xfrm>
            <a:off x="8350899" y="2143208"/>
            <a:ext cx="3474720" cy="4023360"/>
          </a:xfrm>
        </p:spPr>
        <p:txBody>
          <a:bodyPr>
            <a:normAutofit/>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300"/>
            </a:lvl6pPr>
            <a:lvl7pPr>
              <a:defRPr sz="1300"/>
            </a:lvl7pPr>
            <a:lvl8pPr>
              <a:defRPr sz="1300"/>
            </a:lvl8pPr>
            <a:lvl9pPr>
              <a:defRPr sz="13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extLst>
      <p:ext uri="{BB962C8B-B14F-4D97-AF65-F5344CB8AC3E}">
        <p14:creationId xmlns:p14="http://schemas.microsoft.com/office/powerpoint/2010/main" val="85414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节标题">
    <p:spTree>
      <p:nvGrpSpPr>
        <p:cNvPr id="1" name=""/>
        <p:cNvGrpSpPr/>
        <p:nvPr/>
      </p:nvGrpSpPr>
      <p:grpSpPr>
        <a:xfrm>
          <a:off x="0" y="0"/>
          <a:ext cx="0" cy="0"/>
          <a:chOff x="0" y="0"/>
          <a:chExt cx="0" cy="0"/>
        </a:xfrm>
      </p:grpSpPr>
      <p:sp>
        <p:nvSpPr>
          <p:cNvPr id="14" name="内容占位符 13"/>
          <p:cNvSpPr>
            <a:spLocks noGrp="1"/>
          </p:cNvSpPr>
          <p:nvPr>
            <p:ph sz="quarter" idx="10" hasCustomPrompt="1"/>
          </p:nvPr>
        </p:nvSpPr>
        <p:spPr>
          <a:xfrm>
            <a:off x="0" y="1329893"/>
            <a:ext cx="8783781" cy="1912071"/>
          </a:xfrm>
          <a:prstGeom prst="rect">
            <a:avLst/>
          </a:prstGeom>
          <a:solidFill>
            <a:srgbClr val="000099"/>
          </a:solidFill>
        </p:spPr>
        <p:txBody>
          <a:bodyPr anchor="ctr">
            <a:normAutofit/>
          </a:bodyPr>
          <a:lstStyle>
            <a:lvl1pPr marL="0" indent="179388">
              <a:buNone/>
              <a:defRPr sz="4400" b="1" baseline="0">
                <a:solidFill>
                  <a:schemeClr val="bg1"/>
                </a:solidFill>
                <a:latin typeface="Arial" panose="020B0604020202020204" pitchFamily="34" charset="0"/>
                <a:cs typeface="Arial" panose="020B0604020202020204" pitchFamily="34" charset="0"/>
              </a:defRPr>
            </a:lvl1pPr>
          </a:lstStyle>
          <a:p>
            <a:pPr lvl="0"/>
            <a:r>
              <a:rPr lang="en-US" altLang="zh-CN" dirty="0"/>
              <a:t>Click here to add title</a:t>
            </a:r>
            <a:endParaRPr lang="zh-CN" altLang="en-US" dirty="0"/>
          </a:p>
        </p:txBody>
      </p:sp>
      <p:sp>
        <p:nvSpPr>
          <p:cNvPr id="8" name="矩形 7">
            <a:extLst>
              <a:ext uri="{FF2B5EF4-FFF2-40B4-BE49-F238E27FC236}">
                <a16:creationId xmlns:a16="http://schemas.microsoft.com/office/drawing/2014/main" id="{27D02B2C-4DF9-42AC-9217-8628C9D27A1D}"/>
              </a:ext>
            </a:extLst>
          </p:cNvPr>
          <p:cNvSpPr/>
          <p:nvPr userDrawn="1"/>
        </p:nvSpPr>
        <p:spPr>
          <a:xfrm>
            <a:off x="0" y="6530402"/>
            <a:ext cx="12191999" cy="324854"/>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Calibri" panose="020F0502020204030204" pitchFamily="34" charset="0"/>
              <a:cs typeface="Calibri" panose="020F0502020204030204" pitchFamily="34" charset="0"/>
            </a:endParaRPr>
          </a:p>
        </p:txBody>
      </p:sp>
      <p:sp>
        <p:nvSpPr>
          <p:cNvPr id="9" name="Slide Number Placeholder 5">
            <a:extLst>
              <a:ext uri="{FF2B5EF4-FFF2-40B4-BE49-F238E27FC236}">
                <a16:creationId xmlns:a16="http://schemas.microsoft.com/office/drawing/2014/main" id="{874B983C-22DF-44F1-B59C-03AB7DCD4B95}"/>
              </a:ext>
            </a:extLst>
          </p:cNvPr>
          <p:cNvSpPr txBox="1">
            <a:spLocks/>
          </p:cNvSpPr>
          <p:nvPr userDrawn="1"/>
        </p:nvSpPr>
        <p:spPr>
          <a:xfrm>
            <a:off x="10050282" y="6509227"/>
            <a:ext cx="1058080" cy="358729"/>
          </a:xfrm>
          <a:prstGeom prst="rect">
            <a:avLst/>
          </a:prstGeom>
        </p:spPr>
        <p:txBody>
          <a:bodyPr vert="horz" lIns="91440" tIns="45720" rIns="91440" bIns="45720" rtlCol="0" anchor="ctr"/>
          <a:lstStyle>
            <a:defPPr>
              <a:defRPr lang="zh-CN"/>
            </a:defPPr>
            <a:lvl1pPr marL="0" algn="r" defTabSz="914400" rtl="0" eaLnBrk="1" latinLnBrk="0" hangingPunct="1">
              <a:defRPr lang="zh-CN" altLang="en-US" sz="2000" kern="1200" smtClean="0">
                <a:solidFill>
                  <a:schemeClr val="bg1"/>
                </a:solidFill>
                <a:latin typeface="Times New Roman" panose="02020603050405020304" pitchFamily="18" charset="0"/>
                <a:ea typeface="+mn-ea"/>
                <a:cs typeface="Times New Roman" panose="02020603050405020304" pitchFamily="18"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771D156-31C7-4A0D-88C3-08F7D3EE48DA}" type="slidenum">
              <a:rPr lang="en-US" altLang="zh-CN" sz="1600" b="0" smtClean="0">
                <a:latin typeface="Arial" panose="020B0604020202020204" pitchFamily="34" charset="0"/>
                <a:ea typeface="+mn-ea"/>
                <a:cs typeface="Arial" panose="020B0604020202020204" pitchFamily="34" charset="0"/>
              </a:rPr>
              <a:pPr/>
              <a:t>‹#›</a:t>
            </a:fld>
            <a:endParaRPr lang="zh-CN" altLang="en-US" sz="1600" b="0" dirty="0">
              <a:latin typeface="Arial" panose="020B0604020202020204" pitchFamily="34" charset="0"/>
              <a:ea typeface="+mn-ea"/>
              <a:cs typeface="Arial" panose="020B0604020202020204" pitchFamily="34" charset="0"/>
            </a:endParaRPr>
          </a:p>
        </p:txBody>
      </p:sp>
      <p:cxnSp>
        <p:nvCxnSpPr>
          <p:cNvPr id="10" name="直接连接符 9">
            <a:extLst>
              <a:ext uri="{FF2B5EF4-FFF2-40B4-BE49-F238E27FC236}">
                <a16:creationId xmlns:a16="http://schemas.microsoft.com/office/drawing/2014/main" id="{2997BE7D-694D-41B6-8009-F8DEDC51EB24}"/>
              </a:ext>
            </a:extLst>
          </p:cNvPr>
          <p:cNvCxnSpPr/>
          <p:nvPr userDrawn="1"/>
        </p:nvCxnSpPr>
        <p:spPr>
          <a:xfrm>
            <a:off x="11241909" y="6437545"/>
            <a:ext cx="0" cy="421341"/>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12" name="图片 11">
            <a:extLst>
              <a:ext uri="{FF2B5EF4-FFF2-40B4-BE49-F238E27FC236}">
                <a16:creationId xmlns:a16="http://schemas.microsoft.com/office/drawing/2014/main" id="{15636012-3CFF-4B3D-A5B0-6000D0D151DF}"/>
              </a:ext>
            </a:extLst>
          </p:cNvPr>
          <p:cNvPicPr>
            <a:picLocks noChangeAspect="1"/>
          </p:cNvPicPr>
          <p:nvPr userDrawn="1"/>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1435794" y="6552835"/>
            <a:ext cx="578450" cy="288000"/>
          </a:xfrm>
          <a:prstGeom prst="rect">
            <a:avLst/>
          </a:prstGeom>
        </p:spPr>
      </p:pic>
      <p:sp>
        <p:nvSpPr>
          <p:cNvPr id="19" name="文本框 18">
            <a:extLst>
              <a:ext uri="{FF2B5EF4-FFF2-40B4-BE49-F238E27FC236}">
                <a16:creationId xmlns:a16="http://schemas.microsoft.com/office/drawing/2014/main" id="{FAF9FCCB-263A-40FB-8041-48A29200382F}"/>
              </a:ext>
            </a:extLst>
          </p:cNvPr>
          <p:cNvSpPr txBox="1"/>
          <p:nvPr userDrawn="1"/>
        </p:nvSpPr>
        <p:spPr>
          <a:xfrm>
            <a:off x="127750" y="6534703"/>
            <a:ext cx="2091018" cy="307777"/>
          </a:xfrm>
          <a:prstGeom prst="rect">
            <a:avLst/>
          </a:prstGeom>
          <a:noFill/>
        </p:spPr>
        <p:txBody>
          <a:bodyPr wrap="square" rtlCol="0">
            <a:spAutoFit/>
          </a:bodyPr>
          <a:lstStyle/>
          <a:p>
            <a:r>
              <a:rPr lang="en-US" altLang="zh-CN" sz="1400" b="0" dirty="0" err="1">
                <a:solidFill>
                  <a:schemeClr val="bg1"/>
                </a:solidFill>
              </a:rPr>
              <a:t>Yuhui</a:t>
            </a:r>
            <a:r>
              <a:rPr lang="en-US" altLang="zh-CN" sz="1400" b="0" dirty="0">
                <a:solidFill>
                  <a:schemeClr val="bg1"/>
                </a:solidFill>
              </a:rPr>
              <a:t> Dong</a:t>
            </a:r>
            <a:endParaRPr lang="zh-CN" altLang="en-US" sz="1800" b="0" dirty="0">
              <a:solidFill>
                <a:schemeClr val="bg1"/>
              </a:solidFill>
            </a:endParaRPr>
          </a:p>
        </p:txBody>
      </p:sp>
      <p:sp>
        <p:nvSpPr>
          <p:cNvPr id="11" name="文本框 10">
            <a:extLst>
              <a:ext uri="{FF2B5EF4-FFF2-40B4-BE49-F238E27FC236}">
                <a16:creationId xmlns:a16="http://schemas.microsoft.com/office/drawing/2014/main" id="{A23C9D59-363A-4BD3-86C3-8CB67AE5354D}"/>
              </a:ext>
            </a:extLst>
          </p:cNvPr>
          <p:cNvSpPr txBox="1"/>
          <p:nvPr userDrawn="1"/>
        </p:nvSpPr>
        <p:spPr>
          <a:xfrm>
            <a:off x="2563483" y="6534703"/>
            <a:ext cx="7065034" cy="307777"/>
          </a:xfrm>
          <a:prstGeom prst="rect">
            <a:avLst/>
          </a:prstGeom>
          <a:noFill/>
        </p:spPr>
        <p:txBody>
          <a:bodyPr wrap="square" rtlCol="0">
            <a:spAutoFit/>
          </a:bodyPr>
          <a:lstStyle/>
          <a:p>
            <a:pPr algn="ctr"/>
            <a:r>
              <a:rPr lang="en-US" altLang="zh-CN" sz="1400" b="0" dirty="0">
                <a:solidFill>
                  <a:schemeClr val="bg1"/>
                </a:solidFill>
              </a:rPr>
              <a:t>PSI visit, Sep 26, 2024, Switzerland</a:t>
            </a:r>
            <a:endParaRPr lang="zh-CN" altLang="en-US" sz="1800" b="0" dirty="0">
              <a:solidFill>
                <a:schemeClr val="bg1"/>
              </a:solidFill>
            </a:endParaRPr>
          </a:p>
        </p:txBody>
      </p:sp>
    </p:spTree>
    <p:extLst>
      <p:ext uri="{BB962C8B-B14F-4D97-AF65-F5344CB8AC3E}">
        <p14:creationId xmlns:p14="http://schemas.microsoft.com/office/powerpoint/2010/main" val="124082655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6" name="Title 5"/>
          <p:cNvSpPr>
            <a:spLocks noGrp="1"/>
          </p:cNvSpPr>
          <p:nvPr>
            <p:ph type="title"/>
          </p:nvPr>
        </p:nvSpPr>
        <p:spPr>
          <a:xfrm>
            <a:off x="252919" y="1123839"/>
            <a:ext cx="2947483" cy="4601183"/>
          </a:xfrm>
          <a:prstGeom prst="rect">
            <a:avLst/>
          </a:prstGeom>
        </p:spPr>
        <p:txBody>
          <a:bodyPr/>
          <a:lstStyle/>
          <a:p>
            <a:r>
              <a:rPr lang="zh-CN" altLang="en-US"/>
              <a:t>单击此处编辑母版标题样式</a:t>
            </a:r>
            <a:endParaRPr lang="en-US" dirty="0"/>
          </a:p>
        </p:txBody>
      </p:sp>
      <p:sp>
        <p:nvSpPr>
          <p:cNvPr id="9" name="标题 4"/>
          <p:cNvSpPr txBox="1"/>
          <p:nvPr/>
        </p:nvSpPr>
        <p:spPr>
          <a:xfrm>
            <a:off x="646981" y="286508"/>
            <a:ext cx="10685384" cy="663575"/>
          </a:xfrm>
          <a:prstGeom prst="rect">
            <a:avLst/>
          </a:prstGeom>
        </p:spPr>
        <p:txBody>
          <a:bodyPr anchor="ctr"/>
          <a:lstStyle>
            <a:lvl1pPr algn="l" defTabSz="914400" rtl="0" eaLnBrk="1" latinLnBrk="0" hangingPunct="1">
              <a:lnSpc>
                <a:spcPct val="90000"/>
              </a:lnSpc>
              <a:spcBef>
                <a:spcPct val="0"/>
              </a:spcBef>
              <a:buNone/>
              <a:defRPr sz="4000" kern="1200" spc="-60" baseline="0">
                <a:solidFill>
                  <a:schemeClr val="tx1"/>
                </a:solidFill>
                <a:latin typeface="+mj-lt"/>
                <a:ea typeface="+mj-ea"/>
                <a:cs typeface="+mj-cs"/>
              </a:defRPr>
            </a:lvl1pPr>
          </a:lstStyle>
          <a:p>
            <a:r>
              <a:rPr lang="en-US" altLang="zh-CN" sz="4000" b="1" dirty="0">
                <a:solidFill>
                  <a:srgbClr val="C00000"/>
                </a:solidFill>
              </a:rPr>
              <a:t>Click here to add text</a:t>
            </a:r>
            <a:endParaRPr lang="zh-CN" altLang="en-US" sz="4000" b="1" dirty="0">
              <a:solidFill>
                <a:srgbClr val="C00000"/>
              </a:solidFill>
            </a:endParaRPr>
          </a:p>
        </p:txBody>
      </p:sp>
    </p:spTree>
    <p:extLst>
      <p:ext uri="{BB962C8B-B14F-4D97-AF65-F5344CB8AC3E}">
        <p14:creationId xmlns:p14="http://schemas.microsoft.com/office/powerpoint/2010/main" val="126435331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内容与标题">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3911456" y="1273629"/>
            <a:ext cx="7670944" cy="5101937"/>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11" name="内容占位符 5"/>
          <p:cNvSpPr>
            <a:spLocks noGrp="1"/>
          </p:cNvSpPr>
          <p:nvPr>
            <p:ph sz="quarter" idx="13" hasCustomPrompt="1"/>
          </p:nvPr>
        </p:nvSpPr>
        <p:spPr>
          <a:xfrm>
            <a:off x="718458" y="1273629"/>
            <a:ext cx="2834217" cy="2374901"/>
          </a:xfrm>
        </p:spPr>
        <p:txBody>
          <a:bodyPr anchor="t"/>
          <a:lstStyle>
            <a:lvl1pPr>
              <a:defRPr baseline="0">
                <a:solidFill>
                  <a:srgbClr val="000099"/>
                </a:solidFill>
              </a:defRPr>
            </a:lvl1pPr>
          </a:lstStyle>
          <a:p>
            <a:pPr lvl="0"/>
            <a:r>
              <a:rPr lang="en-US" altLang="zh-CN" dirty="0"/>
              <a:t> Click here to add key words</a:t>
            </a:r>
            <a:endParaRPr lang="zh-CN" altLang="en-US" dirty="0"/>
          </a:p>
        </p:txBody>
      </p:sp>
      <p:sp>
        <p:nvSpPr>
          <p:cNvPr id="12" name="内容占位符 5"/>
          <p:cNvSpPr>
            <a:spLocks noGrp="1"/>
          </p:cNvSpPr>
          <p:nvPr>
            <p:ph sz="quarter" idx="14" hasCustomPrompt="1"/>
          </p:nvPr>
        </p:nvSpPr>
        <p:spPr>
          <a:xfrm>
            <a:off x="718458" y="3840473"/>
            <a:ext cx="2834217" cy="2535092"/>
          </a:xfrm>
        </p:spPr>
        <p:txBody>
          <a:bodyPr anchor="t"/>
          <a:lstStyle>
            <a:lvl1pPr>
              <a:defRPr baseline="0">
                <a:solidFill>
                  <a:srgbClr val="000099"/>
                </a:solidFill>
              </a:defRPr>
            </a:lvl1pPr>
          </a:lstStyle>
          <a:p>
            <a:pPr lvl="0"/>
            <a:r>
              <a:rPr lang="en-US" altLang="zh-CN" dirty="0"/>
              <a:t> Click here to add key words</a:t>
            </a:r>
            <a:endParaRPr lang="zh-CN" altLang="en-US" dirty="0"/>
          </a:p>
        </p:txBody>
      </p:sp>
      <p:sp>
        <p:nvSpPr>
          <p:cNvPr id="6" name="标题 4"/>
          <p:cNvSpPr txBox="1"/>
          <p:nvPr/>
        </p:nvSpPr>
        <p:spPr>
          <a:xfrm>
            <a:off x="718458" y="269255"/>
            <a:ext cx="10738923" cy="663575"/>
          </a:xfrm>
          <a:prstGeom prst="rect">
            <a:avLst/>
          </a:prstGeom>
        </p:spPr>
        <p:txBody>
          <a:bodyPr anchor="ctr"/>
          <a:lstStyle>
            <a:lvl1pPr algn="l" defTabSz="914400" rtl="0" eaLnBrk="1" latinLnBrk="0" hangingPunct="1">
              <a:lnSpc>
                <a:spcPct val="90000"/>
              </a:lnSpc>
              <a:spcBef>
                <a:spcPct val="0"/>
              </a:spcBef>
              <a:buNone/>
              <a:defRPr sz="4000" kern="1200" spc="-60" baseline="0">
                <a:solidFill>
                  <a:schemeClr val="tx1"/>
                </a:solidFill>
                <a:latin typeface="+mj-lt"/>
                <a:ea typeface="+mj-ea"/>
                <a:cs typeface="+mj-cs"/>
              </a:defRPr>
            </a:lvl1pPr>
          </a:lstStyle>
          <a:p>
            <a:r>
              <a:rPr lang="en-US" altLang="zh-CN" sz="4000" b="1" dirty="0">
                <a:solidFill>
                  <a:srgbClr val="C00000"/>
                </a:solidFill>
              </a:rPr>
              <a:t>Click here to add text</a:t>
            </a:r>
            <a:endParaRPr lang="zh-CN" altLang="en-US" sz="4000" b="1" dirty="0">
              <a:solidFill>
                <a:srgbClr val="C00000"/>
              </a:solidFill>
            </a:endParaRPr>
          </a:p>
        </p:txBody>
      </p:sp>
    </p:spTree>
    <p:extLst>
      <p:ext uri="{BB962C8B-B14F-4D97-AF65-F5344CB8AC3E}">
        <p14:creationId xmlns:p14="http://schemas.microsoft.com/office/powerpoint/2010/main" val="81426115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图片与标题">
    <p:spTree>
      <p:nvGrpSpPr>
        <p:cNvPr id="1" name=""/>
        <p:cNvGrpSpPr/>
        <p:nvPr/>
      </p:nvGrpSpPr>
      <p:grpSpPr>
        <a:xfrm>
          <a:off x="0" y="0"/>
          <a:ext cx="0" cy="0"/>
          <a:chOff x="0" y="0"/>
          <a:chExt cx="0" cy="0"/>
        </a:xfrm>
      </p:grpSpPr>
      <p:sp>
        <p:nvSpPr>
          <p:cNvPr id="3" name="Picture Placeholder 2"/>
          <p:cNvSpPr>
            <a:spLocks noGrp="1" noChangeAspect="1"/>
          </p:cNvSpPr>
          <p:nvPr>
            <p:ph type="pic" idx="1" hasCustomPrompt="1"/>
          </p:nvPr>
        </p:nvSpPr>
        <p:spPr>
          <a:xfrm>
            <a:off x="3603301" y="1191984"/>
            <a:ext cx="8115231" cy="5101937"/>
          </a:xfrm>
          <a:solidFill>
            <a:schemeClr val="bg1">
              <a:lumMod val="75000"/>
            </a:schemeClr>
          </a:solidFill>
        </p:spPr>
        <p:txBody>
          <a:bodyPr anchor="t"/>
          <a:lstStyle>
            <a:lvl1pPr marL="0" indent="0">
              <a:buNone/>
              <a:defRPr sz="3200" baseline="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zh-CN" dirty="0"/>
              <a:t>Click here to add picture</a:t>
            </a:r>
            <a:endParaRPr lang="en-US" dirty="0"/>
          </a:p>
        </p:txBody>
      </p:sp>
      <p:sp>
        <p:nvSpPr>
          <p:cNvPr id="6" name="内容占位符 5"/>
          <p:cNvSpPr>
            <a:spLocks noGrp="1"/>
          </p:cNvSpPr>
          <p:nvPr>
            <p:ph sz="quarter" idx="13" hasCustomPrompt="1"/>
          </p:nvPr>
        </p:nvSpPr>
        <p:spPr>
          <a:xfrm>
            <a:off x="413657" y="1191984"/>
            <a:ext cx="2834217" cy="2374901"/>
          </a:xfrm>
        </p:spPr>
        <p:txBody>
          <a:bodyPr anchor="t"/>
          <a:lstStyle>
            <a:lvl1pPr>
              <a:defRPr baseline="0">
                <a:solidFill>
                  <a:srgbClr val="000099"/>
                </a:solidFill>
              </a:defRPr>
            </a:lvl1pPr>
          </a:lstStyle>
          <a:p>
            <a:pPr lvl="0"/>
            <a:r>
              <a:rPr lang="en-US" altLang="zh-CN" dirty="0"/>
              <a:t>Click here to add key words</a:t>
            </a:r>
            <a:endParaRPr lang="zh-CN" altLang="en-US" dirty="0"/>
          </a:p>
        </p:txBody>
      </p:sp>
      <p:sp>
        <p:nvSpPr>
          <p:cNvPr id="11" name="内容占位符 5"/>
          <p:cNvSpPr>
            <a:spLocks noGrp="1"/>
          </p:cNvSpPr>
          <p:nvPr>
            <p:ph sz="quarter" idx="14" hasCustomPrompt="1"/>
          </p:nvPr>
        </p:nvSpPr>
        <p:spPr>
          <a:xfrm>
            <a:off x="413657" y="3758828"/>
            <a:ext cx="2834217" cy="2535092"/>
          </a:xfrm>
        </p:spPr>
        <p:txBody>
          <a:bodyPr anchor="t"/>
          <a:lstStyle>
            <a:lvl1pPr>
              <a:defRPr baseline="0">
                <a:solidFill>
                  <a:srgbClr val="000099"/>
                </a:solidFill>
              </a:defRPr>
            </a:lvl1pPr>
          </a:lstStyle>
          <a:p>
            <a:pPr lvl="0"/>
            <a:r>
              <a:rPr lang="en-US" altLang="zh-CN" dirty="0"/>
              <a:t>Click here to add key words</a:t>
            </a:r>
            <a:endParaRPr lang="zh-CN" altLang="en-US" dirty="0"/>
          </a:p>
        </p:txBody>
      </p:sp>
      <p:sp>
        <p:nvSpPr>
          <p:cNvPr id="5" name="标题 4"/>
          <p:cNvSpPr txBox="1"/>
          <p:nvPr/>
        </p:nvSpPr>
        <p:spPr>
          <a:xfrm>
            <a:off x="638355" y="232291"/>
            <a:ext cx="10719889" cy="663575"/>
          </a:xfrm>
          <a:prstGeom prst="rect">
            <a:avLst/>
          </a:prstGeom>
        </p:spPr>
        <p:txBody>
          <a:bodyPr anchor="ctr"/>
          <a:lstStyle>
            <a:lvl1pPr algn="l" defTabSz="914400" rtl="0" eaLnBrk="1" latinLnBrk="0" hangingPunct="1">
              <a:lnSpc>
                <a:spcPct val="90000"/>
              </a:lnSpc>
              <a:spcBef>
                <a:spcPct val="0"/>
              </a:spcBef>
              <a:buNone/>
              <a:defRPr sz="4000" kern="1200" spc="-60" baseline="0">
                <a:solidFill>
                  <a:schemeClr val="tx1"/>
                </a:solidFill>
                <a:latin typeface="+mj-lt"/>
                <a:ea typeface="+mj-ea"/>
                <a:cs typeface="+mj-cs"/>
              </a:defRPr>
            </a:lvl1pPr>
          </a:lstStyle>
          <a:p>
            <a:r>
              <a:rPr lang="en-US" altLang="zh-CN" sz="4000" b="1" dirty="0">
                <a:solidFill>
                  <a:srgbClr val="C00000"/>
                </a:solidFill>
              </a:rPr>
              <a:t>Click here to add text</a:t>
            </a:r>
            <a:endParaRPr lang="zh-CN" altLang="en-US" sz="4000" b="1" dirty="0">
              <a:solidFill>
                <a:srgbClr val="C00000"/>
              </a:solidFill>
            </a:endParaRPr>
          </a:p>
        </p:txBody>
      </p:sp>
    </p:spTree>
    <p:extLst>
      <p:ext uri="{BB962C8B-B14F-4D97-AF65-F5344CB8AC3E}">
        <p14:creationId xmlns:p14="http://schemas.microsoft.com/office/powerpoint/2010/main" val="35609494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标题和竖排文字">
    <p:spTree>
      <p:nvGrpSpPr>
        <p:cNvPr id="1" name=""/>
        <p:cNvGrpSpPr/>
        <p:nvPr/>
      </p:nvGrpSpPr>
      <p:grpSpPr>
        <a:xfrm>
          <a:off x="0" y="0"/>
          <a:ext cx="0" cy="0"/>
          <a:chOff x="0" y="0"/>
          <a:chExt cx="0" cy="0"/>
        </a:xfrm>
      </p:grpSpPr>
      <p:sp>
        <p:nvSpPr>
          <p:cNvPr id="3" name="Vertical Text Placeholder 2"/>
          <p:cNvSpPr>
            <a:spLocks noGrp="1"/>
          </p:cNvSpPr>
          <p:nvPr>
            <p:ph type="body" orient="vert" idx="1" hasCustomPrompt="1"/>
          </p:nvPr>
        </p:nvSpPr>
        <p:spPr/>
        <p:txBody>
          <a:bodyPr vert="eaVert" ancho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标题 4"/>
          <p:cNvSpPr txBox="1"/>
          <p:nvPr/>
        </p:nvSpPr>
        <p:spPr>
          <a:xfrm>
            <a:off x="650240" y="254394"/>
            <a:ext cx="10767951" cy="663575"/>
          </a:xfrm>
          <a:prstGeom prst="rect">
            <a:avLst/>
          </a:prstGeom>
        </p:spPr>
        <p:txBody>
          <a:bodyPr anchor="ctr"/>
          <a:lstStyle>
            <a:lvl1pPr algn="l" defTabSz="914400" rtl="0" eaLnBrk="1" latinLnBrk="0" hangingPunct="1">
              <a:lnSpc>
                <a:spcPct val="90000"/>
              </a:lnSpc>
              <a:spcBef>
                <a:spcPct val="0"/>
              </a:spcBef>
              <a:buNone/>
              <a:defRPr sz="4000" kern="1200" spc="-60" baseline="0">
                <a:solidFill>
                  <a:schemeClr val="tx1"/>
                </a:solidFill>
                <a:latin typeface="+mj-lt"/>
                <a:ea typeface="+mj-ea"/>
                <a:cs typeface="+mj-cs"/>
              </a:defRPr>
            </a:lvl1pPr>
          </a:lstStyle>
          <a:p>
            <a:r>
              <a:rPr lang="en-US" altLang="zh-CN" sz="4000" b="1" dirty="0">
                <a:solidFill>
                  <a:srgbClr val="C00000"/>
                </a:solidFill>
              </a:rPr>
              <a:t>Click here to add text</a:t>
            </a:r>
            <a:endParaRPr lang="zh-CN" altLang="en-US" sz="4000" b="1" dirty="0">
              <a:solidFill>
                <a:srgbClr val="C00000"/>
              </a:solidFill>
            </a:endParaRPr>
          </a:p>
        </p:txBody>
      </p:sp>
    </p:spTree>
    <p:extLst>
      <p:ext uri="{BB962C8B-B14F-4D97-AF65-F5344CB8AC3E}">
        <p14:creationId xmlns:p14="http://schemas.microsoft.com/office/powerpoint/2010/main" val="332559995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61109" y="1232362"/>
            <a:ext cx="2819400" cy="5120640"/>
          </a:xfrm>
          <a:prstGeom prst="rect">
            <a:avLst/>
          </a:prstGeo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a:xfrm>
            <a:off x="4048021" y="1232362"/>
            <a:ext cx="7315200" cy="5120640"/>
          </a:xfrm>
        </p:spPr>
        <p:txBody>
          <a:bodyPr vert="eaVert" ancho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标题 4"/>
          <p:cNvSpPr txBox="1"/>
          <p:nvPr/>
        </p:nvSpPr>
        <p:spPr>
          <a:xfrm>
            <a:off x="719281" y="252002"/>
            <a:ext cx="10753437" cy="663575"/>
          </a:xfrm>
          <a:prstGeom prst="rect">
            <a:avLst/>
          </a:prstGeom>
        </p:spPr>
        <p:txBody>
          <a:bodyPr anchor="ctr"/>
          <a:lstStyle>
            <a:lvl1pPr algn="l" defTabSz="914400" rtl="0" eaLnBrk="1" latinLnBrk="0" hangingPunct="1">
              <a:lnSpc>
                <a:spcPct val="90000"/>
              </a:lnSpc>
              <a:spcBef>
                <a:spcPct val="0"/>
              </a:spcBef>
              <a:buNone/>
              <a:defRPr sz="4000" kern="1200" spc="-60" baseline="0">
                <a:solidFill>
                  <a:schemeClr val="tx1"/>
                </a:solidFill>
                <a:latin typeface="+mj-lt"/>
                <a:ea typeface="+mj-ea"/>
                <a:cs typeface="+mj-cs"/>
              </a:defRPr>
            </a:lvl1pPr>
          </a:lstStyle>
          <a:p>
            <a:r>
              <a:rPr lang="en-US" altLang="zh-CN" sz="4000" b="1" dirty="0">
                <a:solidFill>
                  <a:srgbClr val="C00000"/>
                </a:solidFill>
              </a:rPr>
              <a:t>Click here to add text</a:t>
            </a:r>
            <a:endParaRPr lang="zh-CN" altLang="en-US" sz="4000" b="1" dirty="0">
              <a:solidFill>
                <a:srgbClr val="C00000"/>
              </a:solidFill>
            </a:endParaRPr>
          </a:p>
        </p:txBody>
      </p:sp>
    </p:spTree>
    <p:extLst>
      <p:ext uri="{BB962C8B-B14F-4D97-AF65-F5344CB8AC3E}">
        <p14:creationId xmlns:p14="http://schemas.microsoft.com/office/powerpoint/2010/main" val="251637837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1_垂直排列标题与&#10;文本">
    <p:spTree>
      <p:nvGrpSpPr>
        <p:cNvPr id="1" name=""/>
        <p:cNvGrpSpPr/>
        <p:nvPr/>
      </p:nvGrpSpPr>
      <p:grpSpPr>
        <a:xfrm>
          <a:off x="0" y="0"/>
          <a:ext cx="0" cy="0"/>
          <a:chOff x="0" y="0"/>
          <a:chExt cx="0" cy="0"/>
        </a:xfrm>
      </p:grpSpPr>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65765" y="1232362"/>
            <a:ext cx="7465126" cy="4920788"/>
          </a:xfrm>
          <a:prstGeom prst="rect">
            <a:avLst/>
          </a:prstGeom>
        </p:spPr>
      </p:pic>
      <p:sp>
        <p:nvSpPr>
          <p:cNvPr id="7" name="文本框 6"/>
          <p:cNvSpPr txBox="1"/>
          <p:nvPr/>
        </p:nvSpPr>
        <p:spPr>
          <a:xfrm>
            <a:off x="9315450" y="5625638"/>
            <a:ext cx="2162175" cy="369332"/>
          </a:xfrm>
          <a:prstGeom prst="rect">
            <a:avLst/>
          </a:prstGeom>
          <a:noFill/>
        </p:spPr>
        <p:txBody>
          <a:bodyPr wrap="square" rtlCol="0">
            <a:spAutoFit/>
          </a:bodyPr>
          <a:lstStyle/>
          <a:p>
            <a:pPr algn="ctr"/>
            <a:r>
              <a:rPr lang="en-US" altLang="zh-CN" b="1" dirty="0">
                <a:solidFill>
                  <a:schemeClr val="bg1"/>
                </a:solidFill>
                <a:latin typeface="Arial" panose="020B0604020202020204" pitchFamily="34" charset="0"/>
                <a:cs typeface="Arial" panose="020B0604020202020204" pitchFamily="34" charset="0"/>
              </a:rPr>
              <a:t>HEPS </a:t>
            </a:r>
            <a:r>
              <a:rPr lang="zh-CN" altLang="en-US" b="1" dirty="0">
                <a:solidFill>
                  <a:schemeClr val="bg1"/>
                </a:solidFill>
                <a:latin typeface="Arial" panose="020B0604020202020204" pitchFamily="34" charset="0"/>
                <a:cs typeface="Arial" panose="020B0604020202020204" pitchFamily="34" charset="0"/>
              </a:rPr>
              <a:t>工程效果图</a:t>
            </a:r>
          </a:p>
        </p:txBody>
      </p:sp>
      <p:sp>
        <p:nvSpPr>
          <p:cNvPr id="9" name="内容占位符 5"/>
          <p:cNvSpPr>
            <a:spLocks noGrp="1"/>
          </p:cNvSpPr>
          <p:nvPr>
            <p:ph sz="quarter" idx="14" hasCustomPrompt="1"/>
          </p:nvPr>
        </p:nvSpPr>
        <p:spPr>
          <a:xfrm>
            <a:off x="685800" y="1232362"/>
            <a:ext cx="3086100" cy="4920788"/>
          </a:xfrm>
        </p:spPr>
        <p:txBody>
          <a:bodyPr anchor="t"/>
          <a:lstStyle>
            <a:lvl1pPr>
              <a:defRPr baseline="0">
                <a:solidFill>
                  <a:srgbClr val="000099"/>
                </a:solidFill>
              </a:defRPr>
            </a:lvl1pPr>
          </a:lstStyle>
          <a:p>
            <a:pPr lvl="0"/>
            <a:r>
              <a:rPr lang="en-US" altLang="zh-CN" dirty="0"/>
              <a:t>Click here to add key words</a:t>
            </a:r>
            <a:endParaRPr lang="zh-CN" altLang="en-US" dirty="0"/>
          </a:p>
        </p:txBody>
      </p:sp>
      <p:sp>
        <p:nvSpPr>
          <p:cNvPr id="10" name="标题 4"/>
          <p:cNvSpPr txBox="1"/>
          <p:nvPr/>
        </p:nvSpPr>
        <p:spPr>
          <a:xfrm>
            <a:off x="685800" y="295134"/>
            <a:ext cx="10738923" cy="663575"/>
          </a:xfrm>
          <a:prstGeom prst="rect">
            <a:avLst/>
          </a:prstGeom>
        </p:spPr>
        <p:txBody>
          <a:bodyPr anchor="ctr"/>
          <a:lstStyle>
            <a:lvl1pPr algn="l" defTabSz="914400" rtl="0" eaLnBrk="1" latinLnBrk="0" hangingPunct="1">
              <a:lnSpc>
                <a:spcPct val="90000"/>
              </a:lnSpc>
              <a:spcBef>
                <a:spcPct val="0"/>
              </a:spcBef>
              <a:buNone/>
              <a:defRPr sz="4000" kern="1200" spc="-60" baseline="0">
                <a:solidFill>
                  <a:schemeClr val="tx1"/>
                </a:solidFill>
                <a:latin typeface="+mj-lt"/>
                <a:ea typeface="+mj-ea"/>
                <a:cs typeface="+mj-cs"/>
              </a:defRPr>
            </a:lvl1pPr>
          </a:lstStyle>
          <a:p>
            <a:r>
              <a:rPr lang="en-US" altLang="zh-CN" sz="4000" b="1" dirty="0">
                <a:solidFill>
                  <a:srgbClr val="C00000"/>
                </a:solidFill>
              </a:rPr>
              <a:t>Click here to add text</a:t>
            </a:r>
            <a:endParaRPr lang="zh-CN" altLang="en-US" sz="4000" b="1" dirty="0">
              <a:solidFill>
                <a:srgbClr val="C00000"/>
              </a:solidFill>
            </a:endParaRPr>
          </a:p>
        </p:txBody>
      </p:sp>
    </p:spTree>
    <p:extLst>
      <p:ext uri="{BB962C8B-B14F-4D97-AF65-F5344CB8AC3E}">
        <p14:creationId xmlns:p14="http://schemas.microsoft.com/office/powerpoint/2010/main" val="388688653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2_垂直排列标题与&#10;文本">
    <p:spTree>
      <p:nvGrpSpPr>
        <p:cNvPr id="1" name=""/>
        <p:cNvGrpSpPr/>
        <p:nvPr/>
      </p:nvGrpSpPr>
      <p:grpSpPr>
        <a:xfrm>
          <a:off x="0" y="0"/>
          <a:ext cx="0" cy="0"/>
          <a:chOff x="0" y="0"/>
          <a:chExt cx="0" cy="0"/>
        </a:xfrm>
      </p:grpSpPr>
      <p:sp>
        <p:nvSpPr>
          <p:cNvPr id="9" name="内容占位符 5"/>
          <p:cNvSpPr>
            <a:spLocks noGrp="1"/>
          </p:cNvSpPr>
          <p:nvPr>
            <p:ph sz="quarter" idx="14" hasCustomPrompt="1"/>
          </p:nvPr>
        </p:nvSpPr>
        <p:spPr>
          <a:xfrm>
            <a:off x="685799" y="1277257"/>
            <a:ext cx="4539343" cy="4657718"/>
          </a:xfrm>
        </p:spPr>
        <p:txBody>
          <a:bodyPr anchor="t"/>
          <a:lstStyle>
            <a:lvl1pPr>
              <a:defRPr baseline="0">
                <a:solidFill>
                  <a:srgbClr val="000099"/>
                </a:solidFill>
              </a:defRPr>
            </a:lvl1pPr>
          </a:lstStyle>
          <a:p>
            <a:pPr lvl="0"/>
            <a:r>
              <a:rPr lang="en-US" altLang="zh-CN" dirty="0"/>
              <a:t>Click here to add key words</a:t>
            </a:r>
            <a:endParaRPr lang="zh-CN" altLang="en-US" dirty="0"/>
          </a:p>
        </p:txBody>
      </p:sp>
      <p:sp>
        <p:nvSpPr>
          <p:cNvPr id="10" name="标题 4"/>
          <p:cNvSpPr txBox="1"/>
          <p:nvPr/>
        </p:nvSpPr>
        <p:spPr>
          <a:xfrm>
            <a:off x="685799" y="277881"/>
            <a:ext cx="10738923" cy="663575"/>
          </a:xfrm>
          <a:prstGeom prst="rect">
            <a:avLst/>
          </a:prstGeom>
        </p:spPr>
        <p:txBody>
          <a:bodyPr anchor="ctr"/>
          <a:lstStyle>
            <a:lvl1pPr algn="l" defTabSz="914400" rtl="0" eaLnBrk="1" latinLnBrk="0" hangingPunct="1">
              <a:lnSpc>
                <a:spcPct val="90000"/>
              </a:lnSpc>
              <a:spcBef>
                <a:spcPct val="0"/>
              </a:spcBef>
              <a:buNone/>
              <a:defRPr sz="4000" kern="1200" spc="-60" baseline="0">
                <a:solidFill>
                  <a:schemeClr val="tx1"/>
                </a:solidFill>
                <a:latin typeface="+mj-lt"/>
                <a:ea typeface="+mj-ea"/>
                <a:cs typeface="+mj-cs"/>
              </a:defRPr>
            </a:lvl1pPr>
          </a:lstStyle>
          <a:p>
            <a:r>
              <a:rPr lang="en-US" altLang="zh-CN" sz="4000" b="1" dirty="0">
                <a:solidFill>
                  <a:srgbClr val="C00000"/>
                </a:solidFill>
              </a:rPr>
              <a:t>Click here to add text</a:t>
            </a:r>
            <a:endParaRPr lang="zh-CN" altLang="en-US" sz="4000" b="1" dirty="0">
              <a:solidFill>
                <a:srgbClr val="C00000"/>
              </a:solidFill>
            </a:endParaRPr>
          </a:p>
        </p:txBody>
      </p:sp>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74393" y="487501"/>
            <a:ext cx="5022695" cy="6092618"/>
          </a:xfrm>
          <a:prstGeom prst="rect">
            <a:avLst/>
          </a:prstGeom>
        </p:spPr>
      </p:pic>
      <p:pic>
        <p:nvPicPr>
          <p:cNvPr id="11" name="图片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32217" y="5180464"/>
            <a:ext cx="2203686" cy="302942"/>
          </a:xfrm>
          <a:prstGeom prst="rect">
            <a:avLst/>
          </a:prstGeom>
        </p:spPr>
      </p:pic>
    </p:spTree>
    <p:extLst>
      <p:ext uri="{BB962C8B-B14F-4D97-AF65-F5344CB8AC3E}">
        <p14:creationId xmlns:p14="http://schemas.microsoft.com/office/powerpoint/2010/main" val="348502677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78619850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501887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p:cSld name="6_标题幻灯片">
    <p:bg>
      <p:bgPr>
        <a:solidFill>
          <a:schemeClr val="bg1"/>
        </a:solidFill>
        <a:effectLst/>
      </p:bgPr>
    </p:bg>
    <p:spTree>
      <p:nvGrpSpPr>
        <p:cNvPr id="1" name=""/>
        <p:cNvGrpSpPr/>
        <p:nvPr/>
      </p:nvGrpSpPr>
      <p:grpSpPr>
        <a:xfrm>
          <a:off x="0" y="0"/>
          <a:ext cx="0" cy="0"/>
          <a:chOff x="0" y="0"/>
          <a:chExt cx="0" cy="0"/>
        </a:xfrm>
      </p:grpSpPr>
      <p:grpSp>
        <p:nvGrpSpPr>
          <p:cNvPr id="34" name="组合 33"/>
          <p:cNvGrpSpPr/>
          <p:nvPr/>
        </p:nvGrpSpPr>
        <p:grpSpPr>
          <a:xfrm>
            <a:off x="0" y="913358"/>
            <a:ext cx="12192000" cy="110845"/>
            <a:chOff x="0" y="846226"/>
            <a:chExt cx="9144000" cy="110845"/>
          </a:xfrm>
        </p:grpSpPr>
        <p:sp>
          <p:nvSpPr>
            <p:cNvPr id="38" name="矩形 37"/>
            <p:cNvSpPr/>
            <p:nvPr/>
          </p:nvSpPr>
          <p:spPr>
            <a:xfrm>
              <a:off x="875653" y="846227"/>
              <a:ext cx="8268347" cy="110436"/>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37" name="矩形 36"/>
            <p:cNvSpPr/>
            <p:nvPr/>
          </p:nvSpPr>
          <p:spPr>
            <a:xfrm>
              <a:off x="0" y="846226"/>
              <a:ext cx="975360" cy="110845"/>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2" name="流程图: 手动输入 1"/>
          <p:cNvSpPr/>
          <p:nvPr/>
        </p:nvSpPr>
        <p:spPr>
          <a:xfrm rot="5400000">
            <a:off x="2584351" y="-2584356"/>
            <a:ext cx="927289" cy="6096012"/>
          </a:xfrm>
          <a:prstGeom prst="flowChartManualInpu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4854" y="91450"/>
            <a:ext cx="3598383" cy="494671"/>
          </a:xfrm>
          <a:prstGeom prst="rect">
            <a:avLst/>
          </a:prstGeom>
        </p:spPr>
      </p:pic>
      <p:pic>
        <p:nvPicPr>
          <p:cNvPr id="52" name="图片 5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25498" y="5641699"/>
            <a:ext cx="2203686" cy="302942"/>
          </a:xfrm>
          <a:prstGeom prst="rect">
            <a:avLst/>
          </a:prstGeom>
        </p:spPr>
      </p:pic>
      <p:sp>
        <p:nvSpPr>
          <p:cNvPr id="30" name="Subtitle 2"/>
          <p:cNvSpPr>
            <a:spLocks noGrp="1"/>
          </p:cNvSpPr>
          <p:nvPr>
            <p:ph type="subTitle" idx="1" hasCustomPrompt="1"/>
          </p:nvPr>
        </p:nvSpPr>
        <p:spPr>
          <a:xfrm>
            <a:off x="1483360" y="4127158"/>
            <a:ext cx="3804060" cy="340814"/>
          </a:xfrm>
          <a:prstGeom prst="rect">
            <a:avLst/>
          </a:prstGeom>
        </p:spPr>
        <p:txBody>
          <a:bodyPr anchor="ctr">
            <a:norm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defRPr sz="2400" b="0">
                <a:solidFill>
                  <a:srgbClr val="A40000"/>
                </a:solidFill>
                <a:latin typeface="+mn-lt"/>
                <a:ea typeface="黑体" panose="02010609060101010101" pitchFamily="49"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dirty="0"/>
              <a:t>Reporter</a:t>
            </a:r>
            <a:endParaRPr lang="en-US" dirty="0"/>
          </a:p>
        </p:txBody>
      </p:sp>
      <p:sp>
        <p:nvSpPr>
          <p:cNvPr id="23" name="文本占位符 5"/>
          <p:cNvSpPr>
            <a:spLocks noGrp="1"/>
          </p:cNvSpPr>
          <p:nvPr>
            <p:ph type="body" sz="quarter" idx="11" hasCustomPrompt="1"/>
          </p:nvPr>
        </p:nvSpPr>
        <p:spPr>
          <a:xfrm>
            <a:off x="1483360" y="4530354"/>
            <a:ext cx="3799308" cy="373753"/>
          </a:xfrm>
        </p:spPr>
        <p:txBody>
          <a:bodyPr anchor="ctr"/>
          <a:lstStyle>
            <a:lvl1pPr marL="0" indent="0" algn="ctr">
              <a:buNone/>
              <a:defRPr sz="2400" b="0">
                <a:solidFill>
                  <a:srgbClr val="A40000"/>
                </a:solidFill>
              </a:defRPr>
            </a:lvl1pPr>
          </a:lstStyle>
          <a:p>
            <a:pPr lvl="0"/>
            <a:r>
              <a:rPr lang="en-US" altLang="zh-CN" dirty="0"/>
              <a:t>system</a:t>
            </a:r>
            <a:endParaRPr lang="zh-CN" altLang="en-US" dirty="0"/>
          </a:p>
        </p:txBody>
      </p:sp>
      <p:sp>
        <p:nvSpPr>
          <p:cNvPr id="24" name="文本占位符 5"/>
          <p:cNvSpPr>
            <a:spLocks noGrp="1"/>
          </p:cNvSpPr>
          <p:nvPr>
            <p:ph type="body" sz="quarter" idx="12" hasCustomPrompt="1"/>
          </p:nvPr>
        </p:nvSpPr>
        <p:spPr>
          <a:xfrm>
            <a:off x="1483360" y="4966488"/>
            <a:ext cx="3799308" cy="373753"/>
          </a:xfrm>
        </p:spPr>
        <p:txBody>
          <a:bodyPr anchor="ctr">
            <a:normAutofit/>
          </a:bodyPr>
          <a:lstStyle>
            <a:lvl1pPr marL="0" indent="0" algn="ctr">
              <a:buNone/>
              <a:defRPr sz="2400" b="0">
                <a:solidFill>
                  <a:srgbClr val="A40000"/>
                </a:solidFill>
              </a:defRPr>
            </a:lvl1pPr>
          </a:lstStyle>
          <a:p>
            <a:pPr lvl="0"/>
            <a:r>
              <a:rPr lang="en-US" altLang="zh-CN" dirty="0"/>
              <a:t>date</a:t>
            </a:r>
            <a:endParaRPr lang="zh-CN" altLang="en-US" dirty="0"/>
          </a:p>
        </p:txBody>
      </p:sp>
      <p:pic>
        <p:nvPicPr>
          <p:cNvPr id="25" name="图片 24"/>
          <p:cNvPicPr>
            <a:picLocks noChangeAspect="1"/>
          </p:cNvPicPr>
          <p:nvPr/>
        </p:nvPicPr>
        <p:blipFill rotWithShape="1">
          <a:blip r:embed="rId4" cstate="print">
            <a:extLst>
              <a:ext uri="{28A0092B-C50C-407E-A947-70E740481C1C}">
                <a14:useLocalDpi xmlns:a14="http://schemas.microsoft.com/office/drawing/2010/main" val="0"/>
              </a:ext>
            </a:extLst>
          </a:blip>
          <a:srcRect r="70653"/>
          <a:stretch>
            <a:fillRect/>
          </a:stretch>
        </p:blipFill>
        <p:spPr>
          <a:xfrm>
            <a:off x="9270639" y="147953"/>
            <a:ext cx="1310968" cy="634554"/>
          </a:xfrm>
          <a:prstGeom prst="rect">
            <a:avLst/>
          </a:prstGeom>
        </p:spPr>
      </p:pic>
      <p:pic>
        <p:nvPicPr>
          <p:cNvPr id="26" name="图片 2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632369" y="86965"/>
            <a:ext cx="1279463" cy="756530"/>
          </a:xfrm>
          <a:prstGeom prst="rect">
            <a:avLst/>
          </a:prstGeom>
        </p:spPr>
      </p:pic>
      <p:pic>
        <p:nvPicPr>
          <p:cNvPr id="27" name="图片 26"/>
          <p:cNvPicPr>
            <a:picLocks noChangeAspect="1"/>
          </p:cNvPicPr>
          <p:nvPr/>
        </p:nvPicPr>
        <p:blipFill rotWithShape="1">
          <a:blip r:embed="rId6" cstate="print">
            <a:clrChange>
              <a:clrFrom>
                <a:srgbClr val="FEFEFE"/>
              </a:clrFrom>
              <a:clrTo>
                <a:srgbClr val="FEFEFE">
                  <a:alpha val="0"/>
                </a:srgbClr>
              </a:clrTo>
            </a:clrChange>
            <a:extLst>
              <a:ext uri="{28A0092B-C50C-407E-A947-70E740481C1C}">
                <a14:useLocalDpi xmlns:a14="http://schemas.microsoft.com/office/drawing/2010/main" val="0"/>
              </a:ext>
            </a:extLst>
          </a:blip>
          <a:srcRect r="73503"/>
          <a:stretch>
            <a:fillRect/>
          </a:stretch>
        </p:blipFill>
        <p:spPr>
          <a:xfrm>
            <a:off x="8052494" y="6041"/>
            <a:ext cx="913331" cy="914748"/>
          </a:xfrm>
          <a:prstGeom prst="rect">
            <a:avLst/>
          </a:prstGeom>
        </p:spPr>
      </p:pic>
      <p:pic>
        <p:nvPicPr>
          <p:cNvPr id="9" name="图片 8"/>
          <p:cNvPicPr>
            <a:picLocks noChangeAspect="1"/>
          </p:cNvPicPr>
          <p:nvPr/>
        </p:nvPicPr>
        <p:blipFill rotWithShape="1">
          <a:blip r:embed="rId7">
            <a:extLst>
              <a:ext uri="{28A0092B-C50C-407E-A947-70E740481C1C}">
                <a14:useLocalDpi xmlns:a14="http://schemas.microsoft.com/office/drawing/2010/main" val="0"/>
              </a:ext>
            </a:extLst>
          </a:blip>
          <a:srcRect b="11981"/>
          <a:stretch>
            <a:fillRect/>
          </a:stretch>
        </p:blipFill>
        <p:spPr>
          <a:xfrm>
            <a:off x="6723445" y="1966231"/>
            <a:ext cx="5408496" cy="4358746"/>
          </a:xfrm>
          <a:prstGeom prst="rect">
            <a:avLst/>
          </a:prstGeom>
        </p:spPr>
      </p:pic>
      <p:sp>
        <p:nvSpPr>
          <p:cNvPr id="3" name="矩形: 圆角 2"/>
          <p:cNvSpPr/>
          <p:nvPr/>
        </p:nvSpPr>
        <p:spPr>
          <a:xfrm>
            <a:off x="6591300" y="1721421"/>
            <a:ext cx="5566040" cy="4561444"/>
          </a:xfrm>
          <a:prstGeom prst="roundRect">
            <a:avLst>
              <a:gd name="adj" fmla="val 3680"/>
            </a:avLst>
          </a:prstGeom>
          <a:solidFill>
            <a:schemeClr val="bg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itle 1"/>
          <p:cNvSpPr>
            <a:spLocks noGrp="1"/>
          </p:cNvSpPr>
          <p:nvPr>
            <p:ph type="ctrTitle" hasCustomPrompt="1"/>
          </p:nvPr>
        </p:nvSpPr>
        <p:spPr>
          <a:xfrm>
            <a:off x="390613" y="1967696"/>
            <a:ext cx="6200687" cy="1461836"/>
          </a:xfrm>
          <a:prstGeom prst="rect">
            <a:avLst/>
          </a:prstGeom>
        </p:spPr>
        <p:txBody>
          <a:bodyPr anchor="ctr">
            <a:normAutofit/>
          </a:bodyPr>
          <a:lstStyle>
            <a:lvl1pPr algn="ctr">
              <a:defRPr sz="6000" b="1">
                <a:solidFill>
                  <a:srgbClr val="A40000"/>
                </a:solidFill>
                <a:latin typeface="+mn-lt"/>
              </a:defRPr>
            </a:lvl1pPr>
          </a:lstStyle>
          <a:p>
            <a:r>
              <a:rPr lang="en-US" altLang="zh-CN" dirty="0"/>
              <a:t>Presentation Title</a:t>
            </a:r>
            <a:endParaRPr lang="en-US" dirty="0"/>
          </a:p>
        </p:txBody>
      </p:sp>
      <p:sp>
        <p:nvSpPr>
          <p:cNvPr id="20" name="文本占位符 19"/>
          <p:cNvSpPr>
            <a:spLocks noGrp="1"/>
          </p:cNvSpPr>
          <p:nvPr>
            <p:ph type="body" sz="quarter" idx="13" hasCustomPrompt="1"/>
          </p:nvPr>
        </p:nvSpPr>
        <p:spPr>
          <a:xfrm>
            <a:off x="390613" y="6037867"/>
            <a:ext cx="6200687" cy="703263"/>
          </a:xfrm>
        </p:spPr>
        <p:txBody>
          <a:bodyPr anchor="ctr">
            <a:normAutofit/>
          </a:bodyPr>
          <a:lstStyle>
            <a:lvl1pPr marL="0" indent="0" algn="ctr">
              <a:spcBef>
                <a:spcPts val="0"/>
              </a:spcBef>
              <a:buNone/>
              <a:defRPr sz="2400" b="1"/>
            </a:lvl1pPr>
          </a:lstStyle>
          <a:p>
            <a:pPr lvl="0"/>
            <a:r>
              <a:rPr lang="zh-CN" altLang="en-US" dirty="0"/>
              <a:t>会议名称 </a:t>
            </a:r>
            <a:r>
              <a:rPr lang="en-US" altLang="zh-CN" dirty="0"/>
              <a:t>· </a:t>
            </a:r>
            <a:r>
              <a:rPr lang="zh-CN" altLang="en-US" dirty="0"/>
              <a:t>地点</a:t>
            </a:r>
          </a:p>
        </p:txBody>
      </p:sp>
      <p:sp>
        <p:nvSpPr>
          <p:cNvPr id="31" name="文本框 30"/>
          <p:cNvSpPr txBox="1"/>
          <p:nvPr/>
        </p:nvSpPr>
        <p:spPr>
          <a:xfrm>
            <a:off x="586739" y="549869"/>
            <a:ext cx="3512997" cy="369332"/>
          </a:xfrm>
          <a:prstGeom prst="rect">
            <a:avLst/>
          </a:prstGeom>
          <a:noFill/>
        </p:spPr>
        <p:txBody>
          <a:bodyPr wrap="square" rtlCol="0">
            <a:spAutoFit/>
          </a:bodyPr>
          <a:lstStyle/>
          <a:p>
            <a:pPr algn="dist"/>
            <a:r>
              <a:rPr lang="en-US" altLang="zh-CN" b="1" dirty="0">
                <a:solidFill>
                  <a:schemeClr val="bg1"/>
                </a:solidFill>
                <a:latin typeface="Arial" panose="020B0604020202020204" pitchFamily="34" charset="0"/>
                <a:cs typeface="Arial" panose="020B0604020202020204" pitchFamily="34" charset="0"/>
              </a:rPr>
              <a:t>High Energy Photon Source</a:t>
            </a:r>
            <a:endParaRPr lang="zh-CN" altLang="en-US"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90463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pic>
        <p:nvPicPr>
          <p:cNvPr id="4" name="图片 6" descr="高能所图标-单色.tif"/>
          <p:cNvPicPr>
            <a:picLocks noChangeAspect="1"/>
          </p:cNvPicPr>
          <p:nvPr userDrawn="1"/>
        </p:nvPicPr>
        <p:blipFill>
          <a:blip r:embed="rId2" cstate="print">
            <a:lum bright="4000"/>
          </a:blip>
          <a:srcRect/>
          <a:stretch>
            <a:fillRect/>
          </a:stretch>
        </p:blipFill>
        <p:spPr bwMode="auto">
          <a:xfrm>
            <a:off x="1" y="2349500"/>
            <a:ext cx="7440084" cy="4508500"/>
          </a:xfrm>
          <a:prstGeom prst="rect">
            <a:avLst/>
          </a:prstGeom>
          <a:noFill/>
          <a:ln w="9525">
            <a:noFill/>
            <a:miter lim="800000"/>
            <a:headEnd/>
            <a:tailEnd/>
          </a:ln>
        </p:spPr>
      </p:pic>
      <p:sp>
        <p:nvSpPr>
          <p:cNvPr id="5" name="矩形 7"/>
          <p:cNvSpPr/>
          <p:nvPr userDrawn="1"/>
        </p:nvSpPr>
        <p:spPr>
          <a:xfrm>
            <a:off x="0" y="6750050"/>
            <a:ext cx="12192000" cy="10795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a:solidFill>
                <a:prstClr val="white"/>
              </a:solidFill>
            </a:endParaRPr>
          </a:p>
        </p:txBody>
      </p:sp>
      <p:sp>
        <p:nvSpPr>
          <p:cNvPr id="6" name="矩形 8"/>
          <p:cNvSpPr/>
          <p:nvPr userDrawn="1"/>
        </p:nvSpPr>
        <p:spPr>
          <a:xfrm>
            <a:off x="2476501" y="6750050"/>
            <a:ext cx="9715500" cy="10795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a:solidFill>
                <a:prstClr val="white"/>
              </a:solidFill>
            </a:endParaRPr>
          </a:p>
        </p:txBody>
      </p:sp>
      <p:sp>
        <p:nvSpPr>
          <p:cNvPr id="7" name="矩形 9"/>
          <p:cNvSpPr/>
          <p:nvPr userDrawn="1"/>
        </p:nvSpPr>
        <p:spPr>
          <a:xfrm>
            <a:off x="0" y="0"/>
            <a:ext cx="12192000" cy="2159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a:solidFill>
                <a:prstClr val="white"/>
              </a:solidFill>
            </a:endParaRPr>
          </a:p>
        </p:txBody>
      </p:sp>
      <p:sp>
        <p:nvSpPr>
          <p:cNvPr id="8" name="矩形 10"/>
          <p:cNvSpPr/>
          <p:nvPr userDrawn="1"/>
        </p:nvSpPr>
        <p:spPr>
          <a:xfrm>
            <a:off x="9239251" y="0"/>
            <a:ext cx="2952749" cy="2159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a:solidFill>
                <a:prstClr val="white"/>
              </a:solidFill>
            </a:endParaRPr>
          </a:p>
        </p:txBody>
      </p:sp>
      <p:sp>
        <p:nvSpPr>
          <p:cNvPr id="2" name="标题 1"/>
          <p:cNvSpPr>
            <a:spLocks noGrp="1"/>
          </p:cNvSpPr>
          <p:nvPr>
            <p:ph type="ctrTitle"/>
          </p:nvPr>
        </p:nvSpPr>
        <p:spPr>
          <a:xfrm>
            <a:off x="914400" y="2130426"/>
            <a:ext cx="10363200" cy="1470025"/>
          </a:xfrm>
        </p:spPr>
        <p:txBody>
          <a:bodyPr>
            <a:noAutofit/>
          </a:bodyPr>
          <a:lstStyle>
            <a:lvl1pPr>
              <a:defRPr lang="zh-CN" altLang="en-US" sz="6600" b="1" kern="1200" dirty="0">
                <a:solidFill>
                  <a:srgbClr val="3366FF"/>
                </a:solidFill>
                <a:effectLst>
                  <a:outerShdw blurRad="38100" dist="38100" dir="2700000" algn="tl">
                    <a:srgbClr val="000000">
                      <a:alpha val="43137"/>
                    </a:srgbClr>
                  </a:outerShdw>
                  <a:reflection blurRad="25400" stA="30000" endPos="30000" dist="50800" dir="5400000" sy="-100000" algn="bl" rotWithShape="0"/>
                </a:effectLst>
                <a:latin typeface="微软雅黑" pitchFamily="34" charset="-122"/>
                <a:ea typeface="微软雅黑" pitchFamily="34" charset="-122"/>
                <a:cs typeface="+mn-cs"/>
              </a:defRPr>
            </a:lvl1pPr>
          </a:lstStyle>
          <a:p>
            <a:r>
              <a:rPr lang="zh-CN" altLang="en-US" dirty="0"/>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p>
        </p:txBody>
      </p:sp>
      <p:sp>
        <p:nvSpPr>
          <p:cNvPr id="9" name="日期占位符 3"/>
          <p:cNvSpPr>
            <a:spLocks noGrp="1"/>
          </p:cNvSpPr>
          <p:nvPr>
            <p:ph type="dt" sz="half" idx="10"/>
          </p:nvPr>
        </p:nvSpPr>
        <p:spPr/>
        <p:txBody>
          <a:bodyPr/>
          <a:lstStyle>
            <a:lvl1pPr>
              <a:defRPr/>
            </a:lvl1pPr>
          </a:lstStyle>
          <a:p>
            <a:pPr>
              <a:defRPr/>
            </a:pPr>
            <a:endParaRPr lang="zh-CN" altLang="en-US"/>
          </a:p>
        </p:txBody>
      </p:sp>
      <p:sp>
        <p:nvSpPr>
          <p:cNvPr id="10" name="页脚占位符 4"/>
          <p:cNvSpPr>
            <a:spLocks noGrp="1"/>
          </p:cNvSpPr>
          <p:nvPr>
            <p:ph type="ftr" sz="quarter" idx="11"/>
          </p:nvPr>
        </p:nvSpPr>
        <p:spPr/>
        <p:txBody>
          <a:bodyPr/>
          <a:lstStyle>
            <a:lvl1pPr>
              <a:defRPr/>
            </a:lvl1pPr>
          </a:lstStyle>
          <a:p>
            <a:pPr>
              <a:defRPr/>
            </a:pPr>
            <a:endParaRPr lang="zh-CN" altLang="en-US"/>
          </a:p>
        </p:txBody>
      </p:sp>
      <p:sp>
        <p:nvSpPr>
          <p:cNvPr id="11" name="灯片编号占位符 5"/>
          <p:cNvSpPr>
            <a:spLocks noGrp="1"/>
          </p:cNvSpPr>
          <p:nvPr>
            <p:ph type="sldNum" sz="quarter" idx="12"/>
          </p:nvPr>
        </p:nvSpPr>
        <p:spPr/>
        <p:txBody>
          <a:bodyPr/>
          <a:lstStyle>
            <a:lvl1pPr>
              <a:defRPr/>
            </a:lvl1pPr>
          </a:lstStyle>
          <a:p>
            <a:pPr>
              <a:defRPr/>
            </a:pPr>
            <a:fld id="{2F442372-F354-44FE-9DF0-15F30F2D88AF}" type="slidenum">
              <a:rPr lang="zh-CN" altLang="en-US"/>
              <a:pPr>
                <a:defRPr/>
              </a:pPr>
              <a:t>‹#›</a:t>
            </a:fld>
            <a:endParaRPr lang="zh-CN" altLang="en-US"/>
          </a:p>
        </p:txBody>
      </p:sp>
    </p:spTree>
    <p:extLst>
      <p:ext uri="{BB962C8B-B14F-4D97-AF65-F5344CB8AC3E}">
        <p14:creationId xmlns:p14="http://schemas.microsoft.com/office/powerpoint/2010/main" val="102030627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p:cSld name="4_标题幻灯片">
    <p:bg>
      <p:bgPr>
        <a:solidFill>
          <a:schemeClr val="bg1"/>
        </a:solidFill>
        <a:effectLst/>
      </p:bgPr>
    </p:bg>
    <p:spTree>
      <p:nvGrpSpPr>
        <p:cNvPr id="1" name=""/>
        <p:cNvGrpSpPr/>
        <p:nvPr/>
      </p:nvGrpSpPr>
      <p:grpSpPr>
        <a:xfrm>
          <a:off x="0" y="0"/>
          <a:ext cx="0" cy="0"/>
          <a:chOff x="0" y="0"/>
          <a:chExt cx="0" cy="0"/>
        </a:xfrm>
      </p:grpSpPr>
      <p:sp>
        <p:nvSpPr>
          <p:cNvPr id="29" name="Title 1"/>
          <p:cNvSpPr>
            <a:spLocks noGrp="1"/>
          </p:cNvSpPr>
          <p:nvPr>
            <p:ph type="ctrTitle" hasCustomPrompt="1"/>
          </p:nvPr>
        </p:nvSpPr>
        <p:spPr>
          <a:xfrm>
            <a:off x="-11" y="1721746"/>
            <a:ext cx="12192011" cy="1461836"/>
          </a:xfrm>
          <a:prstGeom prst="rect">
            <a:avLst/>
          </a:prstGeom>
        </p:spPr>
        <p:txBody>
          <a:bodyPr anchor="ctr">
            <a:normAutofit/>
          </a:bodyPr>
          <a:lstStyle>
            <a:lvl1pPr algn="ctr">
              <a:defRPr sz="6000" b="1">
                <a:solidFill>
                  <a:srgbClr val="A40000"/>
                </a:solidFill>
                <a:latin typeface="+mn-lt"/>
              </a:defRPr>
            </a:lvl1pPr>
          </a:lstStyle>
          <a:p>
            <a:r>
              <a:rPr lang="en-US" altLang="zh-CN" dirty="0"/>
              <a:t>Presentation Title</a:t>
            </a:r>
            <a:endParaRPr lang="en-US" dirty="0"/>
          </a:p>
        </p:txBody>
      </p:sp>
      <p:sp>
        <p:nvSpPr>
          <p:cNvPr id="30" name="Subtitle 2"/>
          <p:cNvSpPr>
            <a:spLocks noGrp="1"/>
          </p:cNvSpPr>
          <p:nvPr>
            <p:ph type="subTitle" idx="1" hasCustomPrompt="1"/>
          </p:nvPr>
        </p:nvSpPr>
        <p:spPr>
          <a:xfrm>
            <a:off x="2753531" y="3938393"/>
            <a:ext cx="7353094" cy="340814"/>
          </a:xfrm>
          <a:prstGeom prst="rect">
            <a:avLst/>
          </a:prstGeom>
        </p:spPr>
        <p:txBody>
          <a:bodyPr anchor="ctr">
            <a:norm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defRPr sz="2400" b="0">
                <a:solidFill>
                  <a:srgbClr val="A40000"/>
                </a:solidFill>
                <a:latin typeface="+mn-lt"/>
                <a:ea typeface="黑体" panose="02010609060101010101" pitchFamily="49"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dirty="0"/>
              <a:t>Reporter</a:t>
            </a:r>
            <a:endParaRPr lang="en-US" dirty="0"/>
          </a:p>
        </p:txBody>
      </p:sp>
      <p:grpSp>
        <p:nvGrpSpPr>
          <p:cNvPr id="34" name="组合 33"/>
          <p:cNvGrpSpPr/>
          <p:nvPr/>
        </p:nvGrpSpPr>
        <p:grpSpPr>
          <a:xfrm>
            <a:off x="0" y="913358"/>
            <a:ext cx="12192000" cy="110845"/>
            <a:chOff x="0" y="846226"/>
            <a:chExt cx="9144000" cy="110845"/>
          </a:xfrm>
        </p:grpSpPr>
        <p:sp>
          <p:nvSpPr>
            <p:cNvPr id="38" name="矩形 37"/>
            <p:cNvSpPr/>
            <p:nvPr/>
          </p:nvSpPr>
          <p:spPr>
            <a:xfrm>
              <a:off x="875653" y="846227"/>
              <a:ext cx="8268347" cy="110436"/>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37" name="矩形 36"/>
            <p:cNvSpPr/>
            <p:nvPr/>
          </p:nvSpPr>
          <p:spPr>
            <a:xfrm>
              <a:off x="0" y="846226"/>
              <a:ext cx="975360" cy="110845"/>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23" name="文本占位符 5"/>
          <p:cNvSpPr>
            <a:spLocks noGrp="1"/>
          </p:cNvSpPr>
          <p:nvPr>
            <p:ph type="body" sz="quarter" idx="11" hasCustomPrompt="1"/>
          </p:nvPr>
        </p:nvSpPr>
        <p:spPr>
          <a:xfrm>
            <a:off x="2755433" y="4341589"/>
            <a:ext cx="7343908" cy="373753"/>
          </a:xfrm>
        </p:spPr>
        <p:txBody>
          <a:bodyPr anchor="ctr"/>
          <a:lstStyle>
            <a:lvl1pPr marL="0" indent="0" algn="ctr">
              <a:buNone/>
              <a:defRPr sz="2400" b="0">
                <a:solidFill>
                  <a:srgbClr val="A40000"/>
                </a:solidFill>
              </a:defRPr>
            </a:lvl1pPr>
          </a:lstStyle>
          <a:p>
            <a:pPr lvl="0"/>
            <a:r>
              <a:rPr lang="en-US" altLang="zh-CN" dirty="0"/>
              <a:t>system</a:t>
            </a:r>
            <a:endParaRPr lang="zh-CN" altLang="en-US" dirty="0"/>
          </a:p>
        </p:txBody>
      </p:sp>
      <p:sp>
        <p:nvSpPr>
          <p:cNvPr id="24" name="文本占位符 5"/>
          <p:cNvSpPr>
            <a:spLocks noGrp="1"/>
          </p:cNvSpPr>
          <p:nvPr>
            <p:ph type="body" sz="quarter" idx="12" hasCustomPrompt="1"/>
          </p:nvPr>
        </p:nvSpPr>
        <p:spPr>
          <a:xfrm>
            <a:off x="2755433" y="4777723"/>
            <a:ext cx="7343908" cy="373753"/>
          </a:xfrm>
        </p:spPr>
        <p:txBody>
          <a:bodyPr anchor="ctr">
            <a:normAutofit/>
          </a:bodyPr>
          <a:lstStyle>
            <a:lvl1pPr marL="0" indent="0" algn="ctr">
              <a:buNone/>
              <a:defRPr sz="2400" b="0">
                <a:solidFill>
                  <a:srgbClr val="A40000"/>
                </a:solidFill>
              </a:defRPr>
            </a:lvl1pPr>
          </a:lstStyle>
          <a:p>
            <a:pPr lvl="0"/>
            <a:r>
              <a:rPr lang="en-US" altLang="zh-CN" dirty="0"/>
              <a:t>date</a:t>
            </a:r>
            <a:endParaRPr lang="zh-CN" altLang="en-US" dirty="0"/>
          </a:p>
        </p:txBody>
      </p:sp>
      <p:sp>
        <p:nvSpPr>
          <p:cNvPr id="2" name="流程图: 手动输入 1"/>
          <p:cNvSpPr/>
          <p:nvPr/>
        </p:nvSpPr>
        <p:spPr>
          <a:xfrm rot="5400000">
            <a:off x="2584351" y="-2584356"/>
            <a:ext cx="927289" cy="6096012"/>
          </a:xfrm>
          <a:prstGeom prst="flowChartManualInpu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4854" y="91450"/>
            <a:ext cx="3598383" cy="494671"/>
          </a:xfrm>
          <a:prstGeom prst="rect">
            <a:avLst/>
          </a:prstGeom>
        </p:spPr>
      </p:pic>
      <p:pic>
        <p:nvPicPr>
          <p:cNvPr id="32" name="图片 31"/>
          <p:cNvPicPr>
            <a:picLocks noChangeAspect="1"/>
          </p:cNvPicPr>
          <p:nvPr/>
        </p:nvPicPr>
        <p:blipFill rotWithShape="1">
          <a:blip r:embed="rId3" cstate="print">
            <a:extLst>
              <a:ext uri="{28A0092B-C50C-407E-A947-70E740481C1C}">
                <a14:useLocalDpi xmlns:a14="http://schemas.microsoft.com/office/drawing/2010/main" val="0"/>
              </a:ext>
            </a:extLst>
          </a:blip>
          <a:srcRect r="70653"/>
          <a:stretch>
            <a:fillRect/>
          </a:stretch>
        </p:blipFill>
        <p:spPr>
          <a:xfrm>
            <a:off x="9270639" y="147953"/>
            <a:ext cx="1310968" cy="634554"/>
          </a:xfrm>
          <a:prstGeom prst="rect">
            <a:avLst/>
          </a:prstGeom>
        </p:spPr>
      </p:pic>
      <p:sp>
        <p:nvSpPr>
          <p:cNvPr id="20" name="文本占位符 19"/>
          <p:cNvSpPr>
            <a:spLocks noGrp="1"/>
          </p:cNvSpPr>
          <p:nvPr>
            <p:ph type="body" sz="quarter" idx="13" hasCustomPrompt="1"/>
          </p:nvPr>
        </p:nvSpPr>
        <p:spPr>
          <a:xfrm>
            <a:off x="-11" y="5791917"/>
            <a:ext cx="12192011" cy="703263"/>
          </a:xfrm>
        </p:spPr>
        <p:txBody>
          <a:bodyPr anchor="ctr">
            <a:normAutofit/>
          </a:bodyPr>
          <a:lstStyle>
            <a:lvl1pPr marL="0" indent="0" algn="ctr">
              <a:spcBef>
                <a:spcPts val="0"/>
              </a:spcBef>
              <a:buNone/>
              <a:defRPr sz="2400"/>
            </a:lvl1pPr>
          </a:lstStyle>
          <a:p>
            <a:pPr lvl="0"/>
            <a:r>
              <a:rPr lang="zh-CN" altLang="en-US" dirty="0"/>
              <a:t>会议名称 </a:t>
            </a:r>
            <a:r>
              <a:rPr lang="en-US" altLang="zh-CN" dirty="0"/>
              <a:t>· </a:t>
            </a:r>
            <a:r>
              <a:rPr lang="zh-CN" altLang="en-US" dirty="0"/>
              <a:t>地点</a:t>
            </a:r>
          </a:p>
        </p:txBody>
      </p:sp>
      <p:pic>
        <p:nvPicPr>
          <p:cNvPr id="49" name="图片 4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32369" y="86965"/>
            <a:ext cx="1279463" cy="756530"/>
          </a:xfrm>
          <a:prstGeom prst="rect">
            <a:avLst/>
          </a:prstGeom>
        </p:spPr>
      </p:pic>
      <p:pic>
        <p:nvPicPr>
          <p:cNvPr id="51" name="图片 50"/>
          <p:cNvPicPr>
            <a:picLocks noChangeAspect="1"/>
          </p:cNvPicPr>
          <p:nvPr/>
        </p:nvPicPr>
        <p:blipFill rotWithShape="1">
          <a:blip r:embed="rId5" cstate="print">
            <a:clrChange>
              <a:clrFrom>
                <a:srgbClr val="FEFEFE"/>
              </a:clrFrom>
              <a:clrTo>
                <a:srgbClr val="FEFEFE">
                  <a:alpha val="0"/>
                </a:srgbClr>
              </a:clrTo>
            </a:clrChange>
            <a:extLst>
              <a:ext uri="{28A0092B-C50C-407E-A947-70E740481C1C}">
                <a14:useLocalDpi xmlns:a14="http://schemas.microsoft.com/office/drawing/2010/main" val="0"/>
              </a:ext>
            </a:extLst>
          </a:blip>
          <a:srcRect r="73503"/>
          <a:stretch>
            <a:fillRect/>
          </a:stretch>
        </p:blipFill>
        <p:spPr>
          <a:xfrm>
            <a:off x="8052494" y="6041"/>
            <a:ext cx="913331" cy="914748"/>
          </a:xfrm>
          <a:prstGeom prst="rect">
            <a:avLst/>
          </a:prstGeom>
        </p:spPr>
      </p:pic>
      <p:sp>
        <p:nvSpPr>
          <p:cNvPr id="18" name="文本框 17"/>
          <p:cNvSpPr txBox="1"/>
          <p:nvPr/>
        </p:nvSpPr>
        <p:spPr>
          <a:xfrm>
            <a:off x="586739" y="549869"/>
            <a:ext cx="3512997" cy="369332"/>
          </a:xfrm>
          <a:prstGeom prst="rect">
            <a:avLst/>
          </a:prstGeom>
          <a:noFill/>
        </p:spPr>
        <p:txBody>
          <a:bodyPr wrap="square" rtlCol="0">
            <a:spAutoFit/>
          </a:bodyPr>
          <a:lstStyle/>
          <a:p>
            <a:pPr algn="dist"/>
            <a:r>
              <a:rPr lang="en-US" altLang="zh-CN" b="1" dirty="0">
                <a:solidFill>
                  <a:schemeClr val="bg1"/>
                </a:solidFill>
                <a:latin typeface="Arial" panose="020B0604020202020204" pitchFamily="34" charset="0"/>
                <a:cs typeface="Arial" panose="020B0604020202020204" pitchFamily="34" charset="0"/>
              </a:rPr>
              <a:t>High Energy Photon Source</a:t>
            </a:r>
            <a:endParaRPr lang="zh-CN" altLang="en-US"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6925004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p:cSld name="3_标题幻灯片">
    <p:bg>
      <p:bgPr>
        <a:solidFill>
          <a:schemeClr val="bg1"/>
        </a:solidFill>
        <a:effectLst/>
      </p:bgPr>
    </p:bg>
    <p:spTree>
      <p:nvGrpSpPr>
        <p:cNvPr id="1" name=""/>
        <p:cNvGrpSpPr/>
        <p:nvPr/>
      </p:nvGrpSpPr>
      <p:grpSpPr>
        <a:xfrm>
          <a:off x="0" y="0"/>
          <a:ext cx="0" cy="0"/>
          <a:chOff x="0" y="0"/>
          <a:chExt cx="0" cy="0"/>
        </a:xfrm>
      </p:grpSpPr>
      <p:sp>
        <p:nvSpPr>
          <p:cNvPr id="29" name="Title 1"/>
          <p:cNvSpPr>
            <a:spLocks noGrp="1"/>
          </p:cNvSpPr>
          <p:nvPr>
            <p:ph type="ctrTitle" hasCustomPrompt="1"/>
          </p:nvPr>
        </p:nvSpPr>
        <p:spPr>
          <a:xfrm>
            <a:off x="390612" y="1967696"/>
            <a:ext cx="8239521" cy="1461836"/>
          </a:xfrm>
          <a:prstGeom prst="rect">
            <a:avLst/>
          </a:prstGeom>
        </p:spPr>
        <p:txBody>
          <a:bodyPr anchor="ctr">
            <a:normAutofit/>
          </a:bodyPr>
          <a:lstStyle>
            <a:lvl1pPr algn="ctr">
              <a:defRPr sz="6000" b="1">
                <a:solidFill>
                  <a:srgbClr val="A40000"/>
                </a:solidFill>
                <a:latin typeface="+mn-lt"/>
              </a:defRPr>
            </a:lvl1pPr>
          </a:lstStyle>
          <a:p>
            <a:r>
              <a:rPr lang="en-US" altLang="zh-CN" dirty="0"/>
              <a:t>Presentation Title</a:t>
            </a:r>
            <a:endParaRPr lang="en-US" dirty="0"/>
          </a:p>
        </p:txBody>
      </p:sp>
      <p:sp>
        <p:nvSpPr>
          <p:cNvPr id="30" name="Subtitle 2"/>
          <p:cNvSpPr>
            <a:spLocks noGrp="1"/>
          </p:cNvSpPr>
          <p:nvPr>
            <p:ph type="subTitle" idx="1" hasCustomPrompt="1"/>
          </p:nvPr>
        </p:nvSpPr>
        <p:spPr>
          <a:xfrm>
            <a:off x="2142309" y="4184343"/>
            <a:ext cx="4561433" cy="340814"/>
          </a:xfrm>
          <a:prstGeom prst="rect">
            <a:avLst/>
          </a:prstGeom>
        </p:spPr>
        <p:txBody>
          <a:bodyPr anchor="ctr">
            <a:norm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defRPr sz="2400" b="0">
                <a:solidFill>
                  <a:srgbClr val="A40000"/>
                </a:solidFill>
                <a:latin typeface="+mn-lt"/>
                <a:ea typeface="黑体" panose="02010609060101010101" pitchFamily="49"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dirty="0"/>
              <a:t>Reporter</a:t>
            </a:r>
            <a:endParaRPr lang="en-US" dirty="0"/>
          </a:p>
        </p:txBody>
      </p:sp>
      <p:sp>
        <p:nvSpPr>
          <p:cNvPr id="23" name="文本占位符 5"/>
          <p:cNvSpPr>
            <a:spLocks noGrp="1"/>
          </p:cNvSpPr>
          <p:nvPr>
            <p:ph type="body" sz="quarter" idx="11" hasCustomPrompt="1"/>
          </p:nvPr>
        </p:nvSpPr>
        <p:spPr>
          <a:xfrm>
            <a:off x="2142309" y="4587539"/>
            <a:ext cx="4555735" cy="373753"/>
          </a:xfrm>
        </p:spPr>
        <p:txBody>
          <a:bodyPr anchor="ctr"/>
          <a:lstStyle>
            <a:lvl1pPr marL="0" indent="0" algn="ctr">
              <a:buNone/>
              <a:defRPr sz="2400" b="0">
                <a:solidFill>
                  <a:srgbClr val="A40000"/>
                </a:solidFill>
              </a:defRPr>
            </a:lvl1pPr>
          </a:lstStyle>
          <a:p>
            <a:pPr lvl="0"/>
            <a:r>
              <a:rPr lang="en-US" altLang="zh-CN" dirty="0"/>
              <a:t>system</a:t>
            </a:r>
            <a:endParaRPr lang="zh-CN" altLang="en-US" dirty="0"/>
          </a:p>
        </p:txBody>
      </p:sp>
      <p:sp>
        <p:nvSpPr>
          <p:cNvPr id="24" name="文本占位符 5"/>
          <p:cNvSpPr>
            <a:spLocks noGrp="1"/>
          </p:cNvSpPr>
          <p:nvPr>
            <p:ph type="body" sz="quarter" idx="12" hasCustomPrompt="1"/>
          </p:nvPr>
        </p:nvSpPr>
        <p:spPr>
          <a:xfrm>
            <a:off x="2142309" y="5023673"/>
            <a:ext cx="4555735" cy="373753"/>
          </a:xfrm>
        </p:spPr>
        <p:txBody>
          <a:bodyPr anchor="ctr">
            <a:normAutofit/>
          </a:bodyPr>
          <a:lstStyle>
            <a:lvl1pPr marL="0" indent="0" algn="ctr">
              <a:buNone/>
              <a:defRPr sz="2400" b="0">
                <a:solidFill>
                  <a:srgbClr val="A40000"/>
                </a:solidFill>
              </a:defRPr>
            </a:lvl1pPr>
          </a:lstStyle>
          <a:p>
            <a:pPr lvl="0"/>
            <a:r>
              <a:rPr lang="en-US" altLang="zh-CN" dirty="0"/>
              <a:t>date</a:t>
            </a:r>
            <a:endParaRPr lang="zh-CN" altLang="en-US" dirty="0"/>
          </a:p>
        </p:txBody>
      </p:sp>
      <p:pic>
        <p:nvPicPr>
          <p:cNvPr id="40" name="图片 3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00491" y="3843658"/>
            <a:ext cx="2962231" cy="2100983"/>
          </a:xfrm>
          <a:prstGeom prst="rect">
            <a:avLst/>
          </a:prstGeom>
        </p:spPr>
      </p:pic>
      <p:sp>
        <p:nvSpPr>
          <p:cNvPr id="20" name="文本占位符 19"/>
          <p:cNvSpPr>
            <a:spLocks noGrp="1"/>
          </p:cNvSpPr>
          <p:nvPr>
            <p:ph type="body" sz="quarter" idx="13" hasCustomPrompt="1"/>
          </p:nvPr>
        </p:nvSpPr>
        <p:spPr>
          <a:xfrm>
            <a:off x="390612" y="6037867"/>
            <a:ext cx="8239521" cy="703263"/>
          </a:xfrm>
        </p:spPr>
        <p:txBody>
          <a:bodyPr anchor="ctr">
            <a:normAutofit/>
          </a:bodyPr>
          <a:lstStyle>
            <a:lvl1pPr marL="0" indent="0" algn="ctr">
              <a:spcBef>
                <a:spcPts val="0"/>
              </a:spcBef>
              <a:buNone/>
              <a:defRPr sz="2400" b="1"/>
            </a:lvl1pPr>
          </a:lstStyle>
          <a:p>
            <a:pPr lvl="0"/>
            <a:r>
              <a:rPr lang="zh-CN" altLang="en-US" dirty="0"/>
              <a:t>会议名称 </a:t>
            </a:r>
            <a:r>
              <a:rPr lang="en-US" altLang="zh-CN" dirty="0"/>
              <a:t>· </a:t>
            </a:r>
            <a:r>
              <a:rPr lang="zh-CN" altLang="en-US" dirty="0"/>
              <a:t>地点</a:t>
            </a:r>
          </a:p>
        </p:txBody>
      </p:sp>
      <p:grpSp>
        <p:nvGrpSpPr>
          <p:cNvPr id="28" name="组合 27"/>
          <p:cNvGrpSpPr/>
          <p:nvPr/>
        </p:nvGrpSpPr>
        <p:grpSpPr>
          <a:xfrm>
            <a:off x="0" y="913358"/>
            <a:ext cx="12192000" cy="110845"/>
            <a:chOff x="0" y="846226"/>
            <a:chExt cx="9144000" cy="110845"/>
          </a:xfrm>
        </p:grpSpPr>
        <p:sp>
          <p:nvSpPr>
            <p:cNvPr id="35" name="矩形 34"/>
            <p:cNvSpPr/>
            <p:nvPr/>
          </p:nvSpPr>
          <p:spPr>
            <a:xfrm>
              <a:off x="875653" y="846227"/>
              <a:ext cx="8268347" cy="110436"/>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33" name="矩形 32"/>
            <p:cNvSpPr/>
            <p:nvPr/>
          </p:nvSpPr>
          <p:spPr>
            <a:xfrm>
              <a:off x="0" y="846226"/>
              <a:ext cx="975360" cy="110845"/>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42" name="流程图: 手动输入 41"/>
          <p:cNvSpPr/>
          <p:nvPr/>
        </p:nvSpPr>
        <p:spPr>
          <a:xfrm rot="5400000">
            <a:off x="2584351" y="-2584356"/>
            <a:ext cx="927289" cy="6096012"/>
          </a:xfrm>
          <a:prstGeom prst="flowChartManualInpu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3" name="图片 4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4854" y="91450"/>
            <a:ext cx="3598383" cy="494671"/>
          </a:xfrm>
          <a:prstGeom prst="rect">
            <a:avLst/>
          </a:prstGeom>
        </p:spPr>
      </p:pic>
      <p:pic>
        <p:nvPicPr>
          <p:cNvPr id="45" name="图片 44"/>
          <p:cNvPicPr>
            <a:picLocks noChangeAspect="1"/>
          </p:cNvPicPr>
          <p:nvPr/>
        </p:nvPicPr>
        <p:blipFill rotWithShape="1">
          <a:blip r:embed="rId4" cstate="print">
            <a:extLst>
              <a:ext uri="{28A0092B-C50C-407E-A947-70E740481C1C}">
                <a14:useLocalDpi xmlns:a14="http://schemas.microsoft.com/office/drawing/2010/main" val="0"/>
              </a:ext>
            </a:extLst>
          </a:blip>
          <a:srcRect r="70653"/>
          <a:stretch>
            <a:fillRect/>
          </a:stretch>
        </p:blipFill>
        <p:spPr>
          <a:xfrm>
            <a:off x="9270639" y="147953"/>
            <a:ext cx="1310968" cy="634554"/>
          </a:xfrm>
          <a:prstGeom prst="rect">
            <a:avLst/>
          </a:prstGeom>
        </p:spPr>
      </p:pic>
      <p:pic>
        <p:nvPicPr>
          <p:cNvPr id="47" name="图片 4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632369" y="86965"/>
            <a:ext cx="1279463" cy="756530"/>
          </a:xfrm>
          <a:prstGeom prst="rect">
            <a:avLst/>
          </a:prstGeom>
        </p:spPr>
      </p:pic>
      <p:pic>
        <p:nvPicPr>
          <p:cNvPr id="48" name="图片 47"/>
          <p:cNvPicPr>
            <a:picLocks noChangeAspect="1"/>
          </p:cNvPicPr>
          <p:nvPr/>
        </p:nvPicPr>
        <p:blipFill rotWithShape="1">
          <a:blip r:embed="rId6" cstate="print">
            <a:clrChange>
              <a:clrFrom>
                <a:srgbClr val="FEFEFE"/>
              </a:clrFrom>
              <a:clrTo>
                <a:srgbClr val="FEFEFE">
                  <a:alpha val="0"/>
                </a:srgbClr>
              </a:clrTo>
            </a:clrChange>
            <a:extLst>
              <a:ext uri="{28A0092B-C50C-407E-A947-70E740481C1C}">
                <a14:useLocalDpi xmlns:a14="http://schemas.microsoft.com/office/drawing/2010/main" val="0"/>
              </a:ext>
            </a:extLst>
          </a:blip>
          <a:srcRect r="73503"/>
          <a:stretch>
            <a:fillRect/>
          </a:stretch>
        </p:blipFill>
        <p:spPr>
          <a:xfrm>
            <a:off x="8023466" y="6041"/>
            <a:ext cx="913331" cy="914748"/>
          </a:xfrm>
          <a:prstGeom prst="rect">
            <a:avLst/>
          </a:prstGeom>
        </p:spPr>
      </p:pic>
      <p:sp>
        <p:nvSpPr>
          <p:cNvPr id="25" name="文本框 24"/>
          <p:cNvSpPr txBox="1"/>
          <p:nvPr/>
        </p:nvSpPr>
        <p:spPr>
          <a:xfrm>
            <a:off x="586739" y="549869"/>
            <a:ext cx="3512997" cy="369332"/>
          </a:xfrm>
          <a:prstGeom prst="rect">
            <a:avLst/>
          </a:prstGeom>
          <a:noFill/>
        </p:spPr>
        <p:txBody>
          <a:bodyPr wrap="square" rtlCol="0">
            <a:spAutoFit/>
          </a:bodyPr>
          <a:lstStyle/>
          <a:p>
            <a:pPr algn="dist"/>
            <a:r>
              <a:rPr lang="en-US" altLang="zh-CN" b="1" dirty="0">
                <a:solidFill>
                  <a:schemeClr val="bg1"/>
                </a:solidFill>
                <a:latin typeface="Arial" panose="020B0604020202020204" pitchFamily="34" charset="0"/>
                <a:cs typeface="Arial" panose="020B0604020202020204" pitchFamily="34" charset="0"/>
              </a:rPr>
              <a:t>High Energy Photon Source</a:t>
            </a:r>
            <a:endParaRPr lang="zh-CN" altLang="en-US"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6175513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p:cSld name="2_标题幻灯片">
    <p:spTree>
      <p:nvGrpSpPr>
        <p:cNvPr id="1" name=""/>
        <p:cNvGrpSpPr/>
        <p:nvPr/>
      </p:nvGrpSpPr>
      <p:grpSpPr>
        <a:xfrm>
          <a:off x="0" y="0"/>
          <a:ext cx="0" cy="0"/>
          <a:chOff x="0" y="0"/>
          <a:chExt cx="0" cy="0"/>
        </a:xfrm>
      </p:grpSpPr>
      <p:sp>
        <p:nvSpPr>
          <p:cNvPr id="30" name="Subtitle 2"/>
          <p:cNvSpPr>
            <a:spLocks noGrp="1"/>
          </p:cNvSpPr>
          <p:nvPr>
            <p:ph type="subTitle" idx="1" hasCustomPrompt="1"/>
          </p:nvPr>
        </p:nvSpPr>
        <p:spPr>
          <a:xfrm>
            <a:off x="1300481" y="4013936"/>
            <a:ext cx="4561433" cy="340814"/>
          </a:xfrm>
          <a:prstGeom prst="rect">
            <a:avLst/>
          </a:prstGeom>
        </p:spPr>
        <p:txBody>
          <a:bodyPr anchor="ctr">
            <a:norm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defRPr sz="2400" b="0">
                <a:solidFill>
                  <a:srgbClr val="A40000"/>
                </a:solidFill>
                <a:latin typeface="+mn-lt"/>
                <a:ea typeface="黑体" panose="02010609060101010101" pitchFamily="49"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dirty="0"/>
              <a:t>Reporter</a:t>
            </a:r>
            <a:endParaRPr lang="en-US" dirty="0"/>
          </a:p>
        </p:txBody>
      </p:sp>
      <p:sp>
        <p:nvSpPr>
          <p:cNvPr id="43" name="菱形 42"/>
          <p:cNvSpPr/>
          <p:nvPr/>
        </p:nvSpPr>
        <p:spPr>
          <a:xfrm>
            <a:off x="6003008" y="6379860"/>
            <a:ext cx="826581" cy="400110"/>
          </a:xfrm>
          <a:prstGeom prst="diamond">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3" name="文本占位符 5"/>
          <p:cNvSpPr>
            <a:spLocks noGrp="1"/>
          </p:cNvSpPr>
          <p:nvPr>
            <p:ph type="body" sz="quarter" idx="11" hasCustomPrompt="1"/>
          </p:nvPr>
        </p:nvSpPr>
        <p:spPr>
          <a:xfrm>
            <a:off x="1300481" y="4417132"/>
            <a:ext cx="4555735" cy="373753"/>
          </a:xfrm>
        </p:spPr>
        <p:txBody>
          <a:bodyPr anchor="ctr"/>
          <a:lstStyle>
            <a:lvl1pPr marL="0" indent="0" algn="ctr">
              <a:buNone/>
              <a:defRPr sz="2400" b="0">
                <a:solidFill>
                  <a:srgbClr val="A40000"/>
                </a:solidFill>
              </a:defRPr>
            </a:lvl1pPr>
          </a:lstStyle>
          <a:p>
            <a:pPr lvl="0"/>
            <a:r>
              <a:rPr lang="en-US" altLang="zh-CN" dirty="0"/>
              <a:t>system</a:t>
            </a:r>
            <a:endParaRPr lang="zh-CN" altLang="en-US" dirty="0"/>
          </a:p>
        </p:txBody>
      </p:sp>
      <p:sp>
        <p:nvSpPr>
          <p:cNvPr id="24" name="文本占位符 5"/>
          <p:cNvSpPr>
            <a:spLocks noGrp="1"/>
          </p:cNvSpPr>
          <p:nvPr>
            <p:ph type="body" sz="quarter" idx="12" hasCustomPrompt="1"/>
          </p:nvPr>
        </p:nvSpPr>
        <p:spPr>
          <a:xfrm>
            <a:off x="1300481" y="4853266"/>
            <a:ext cx="4555735" cy="373753"/>
          </a:xfrm>
        </p:spPr>
        <p:txBody>
          <a:bodyPr anchor="ctr">
            <a:normAutofit/>
          </a:bodyPr>
          <a:lstStyle>
            <a:lvl1pPr marL="0" indent="0" algn="ctr">
              <a:buNone/>
              <a:defRPr sz="2400" b="0">
                <a:solidFill>
                  <a:srgbClr val="A40000"/>
                </a:solidFill>
              </a:defRPr>
            </a:lvl1pPr>
          </a:lstStyle>
          <a:p>
            <a:pPr lvl="0"/>
            <a:r>
              <a:rPr lang="en-US" altLang="zh-CN" dirty="0"/>
              <a:t>date</a:t>
            </a:r>
            <a:endParaRPr lang="zh-CN" altLang="en-US" dirty="0"/>
          </a:p>
        </p:txBody>
      </p:sp>
      <p:sp>
        <p:nvSpPr>
          <p:cNvPr id="10" name="文本占位符 9"/>
          <p:cNvSpPr>
            <a:spLocks noGrp="1"/>
          </p:cNvSpPr>
          <p:nvPr>
            <p:ph type="body" sz="quarter" idx="13" hasCustomPrompt="1"/>
          </p:nvPr>
        </p:nvSpPr>
        <p:spPr>
          <a:xfrm>
            <a:off x="165851" y="6227079"/>
            <a:ext cx="7512206" cy="465138"/>
          </a:xfrm>
        </p:spPr>
        <p:txBody>
          <a:bodyPr>
            <a:normAutofit/>
          </a:bodyPr>
          <a:lstStyle>
            <a:lvl1pPr marL="0" indent="0" algn="ctr">
              <a:buNone/>
              <a:defRPr sz="2000" b="1"/>
            </a:lvl1pPr>
          </a:lstStyle>
          <a:p>
            <a:pPr lvl="0"/>
            <a:r>
              <a:rPr lang="zh-CN" altLang="en-US" dirty="0"/>
              <a:t>会议名称 </a:t>
            </a:r>
            <a:r>
              <a:rPr lang="en-US" altLang="zh-CN" dirty="0"/>
              <a:t>· </a:t>
            </a:r>
            <a:r>
              <a:rPr lang="zh-CN" altLang="en-US" dirty="0"/>
              <a:t>地点</a:t>
            </a:r>
          </a:p>
        </p:txBody>
      </p:sp>
      <p:pic>
        <p:nvPicPr>
          <p:cNvPr id="28" name="图片 27"/>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r="70653"/>
          <a:stretch>
            <a:fillRect/>
          </a:stretch>
        </p:blipFill>
        <p:spPr>
          <a:xfrm>
            <a:off x="3294711" y="1026332"/>
            <a:ext cx="1249185" cy="604649"/>
          </a:xfrm>
          <a:prstGeom prst="rect">
            <a:avLst/>
          </a:prstGeom>
        </p:spPr>
      </p:pic>
      <p:pic>
        <p:nvPicPr>
          <p:cNvPr id="32" name="图片 3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43896" y="1015704"/>
            <a:ext cx="1058545" cy="625904"/>
          </a:xfrm>
          <a:prstGeom prst="rect">
            <a:avLst/>
          </a:prstGeom>
        </p:spPr>
      </p:pic>
      <p:pic>
        <p:nvPicPr>
          <p:cNvPr id="40" name="图片 39"/>
          <p:cNvPicPr>
            <a:picLocks noChangeAspect="1"/>
          </p:cNvPicPr>
          <p:nvPr/>
        </p:nvPicPr>
        <p:blipFill rotWithShape="1">
          <a:blip r:embed="rId4" cstate="print">
            <a:clrChange>
              <a:clrFrom>
                <a:srgbClr val="FEFEFE"/>
              </a:clrFrom>
              <a:clrTo>
                <a:srgbClr val="FEFEFE">
                  <a:alpha val="0"/>
                </a:srgbClr>
              </a:clrTo>
            </a:clrChange>
            <a:extLst>
              <a:ext uri="{28A0092B-C50C-407E-A947-70E740481C1C}">
                <a14:useLocalDpi xmlns:a14="http://schemas.microsoft.com/office/drawing/2010/main" val="0"/>
              </a:ext>
            </a:extLst>
          </a:blip>
          <a:srcRect r="73503"/>
          <a:stretch>
            <a:fillRect/>
          </a:stretch>
        </p:blipFill>
        <p:spPr>
          <a:xfrm>
            <a:off x="2233719" y="883715"/>
            <a:ext cx="913331" cy="914748"/>
          </a:xfrm>
          <a:prstGeom prst="rect">
            <a:avLst/>
          </a:prstGeom>
        </p:spPr>
      </p:pic>
      <p:sp>
        <p:nvSpPr>
          <p:cNvPr id="29" name="Title 1"/>
          <p:cNvSpPr>
            <a:spLocks noGrp="1"/>
          </p:cNvSpPr>
          <p:nvPr>
            <p:ph type="ctrTitle" hasCustomPrompt="1"/>
          </p:nvPr>
        </p:nvSpPr>
        <p:spPr>
          <a:xfrm>
            <a:off x="165851" y="1967696"/>
            <a:ext cx="7512206" cy="1461836"/>
          </a:xfrm>
          <a:prstGeom prst="rect">
            <a:avLst/>
          </a:prstGeom>
        </p:spPr>
        <p:txBody>
          <a:bodyPr anchor="ctr">
            <a:normAutofit/>
          </a:bodyPr>
          <a:lstStyle>
            <a:lvl1pPr algn="ctr">
              <a:defRPr sz="6000" b="1">
                <a:solidFill>
                  <a:srgbClr val="A40000"/>
                </a:solidFill>
                <a:latin typeface="+mn-lt"/>
              </a:defRPr>
            </a:lvl1pPr>
          </a:lstStyle>
          <a:p>
            <a:r>
              <a:rPr lang="en-US" altLang="zh-CN" dirty="0"/>
              <a:t>Presentation Title</a:t>
            </a:r>
            <a:endParaRPr lang="en-US" dirty="0"/>
          </a:p>
        </p:txBody>
      </p:sp>
      <p:pic>
        <p:nvPicPr>
          <p:cNvPr id="21" name="图片 20"/>
          <p:cNvPicPr>
            <a:picLocks noChangeAspect="1"/>
          </p:cNvPicPr>
          <p:nvPr/>
        </p:nvPicPr>
        <p:blipFill rotWithShape="1">
          <a:blip r:embed="rId5">
            <a:extLst>
              <a:ext uri="{28A0092B-C50C-407E-A947-70E740481C1C}">
                <a14:useLocalDpi xmlns:a14="http://schemas.microsoft.com/office/drawing/2010/main" val="0"/>
              </a:ext>
            </a:extLst>
          </a:blip>
          <a:srcRect b="11981"/>
          <a:stretch>
            <a:fillRect/>
          </a:stretch>
        </p:blipFill>
        <p:spPr>
          <a:xfrm>
            <a:off x="6723445" y="1597115"/>
            <a:ext cx="5408496" cy="4358746"/>
          </a:xfrm>
          <a:prstGeom prst="rect">
            <a:avLst/>
          </a:prstGeom>
        </p:spPr>
      </p:pic>
      <p:sp>
        <p:nvSpPr>
          <p:cNvPr id="22" name="矩形: 圆角 21"/>
          <p:cNvSpPr/>
          <p:nvPr/>
        </p:nvSpPr>
        <p:spPr>
          <a:xfrm>
            <a:off x="6683235" y="1730663"/>
            <a:ext cx="5566040" cy="4561444"/>
          </a:xfrm>
          <a:prstGeom prst="roundRect">
            <a:avLst>
              <a:gd name="adj" fmla="val 3680"/>
            </a:avLst>
          </a:prstGeom>
          <a:solidFill>
            <a:schemeClr val="bg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98512270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p:cSld name="1_标题幻灯片">
    <p:bg>
      <p:bgPr>
        <a:solidFill>
          <a:schemeClr val="bg1">
            <a:alpha val="90000"/>
          </a:schemeClr>
        </a:solidFill>
        <a:effectLst/>
      </p:bgPr>
    </p:bg>
    <p:spTree>
      <p:nvGrpSpPr>
        <p:cNvPr id="1" name=""/>
        <p:cNvGrpSpPr/>
        <p:nvPr/>
      </p:nvGrpSpPr>
      <p:grpSpPr>
        <a:xfrm>
          <a:off x="0" y="0"/>
          <a:ext cx="0" cy="0"/>
          <a:chOff x="0" y="0"/>
          <a:chExt cx="0" cy="0"/>
        </a:xfrm>
      </p:grpSpPr>
      <p:sp>
        <p:nvSpPr>
          <p:cNvPr id="51" name="任意多边形: 形状 50"/>
          <p:cNvSpPr/>
          <p:nvPr/>
        </p:nvSpPr>
        <p:spPr>
          <a:xfrm rot="12297228">
            <a:off x="-1285374" y="-408766"/>
            <a:ext cx="7912011" cy="8092847"/>
          </a:xfrm>
          <a:custGeom>
            <a:avLst/>
            <a:gdLst>
              <a:gd name="connsiteX0" fmla="*/ 7912011 w 7912011"/>
              <a:gd name="connsiteY0" fmla="*/ 6217795 h 8092847"/>
              <a:gd name="connsiteX1" fmla="*/ 3882467 w 7912011"/>
              <a:gd name="connsiteY1" fmla="*/ 8092847 h 8092847"/>
              <a:gd name="connsiteX2" fmla="*/ 3754790 w 7912011"/>
              <a:gd name="connsiteY2" fmla="*/ 8070158 h 8092847"/>
              <a:gd name="connsiteX3" fmla="*/ 3103506 w 7912011"/>
              <a:gd name="connsiteY3" fmla="*/ 7892013 h 8092847"/>
              <a:gd name="connsiteX4" fmla="*/ 247569 w 7912011"/>
              <a:gd name="connsiteY4" fmla="*/ 2226294 h 8092847"/>
              <a:gd name="connsiteX5" fmla="*/ 250420 w 7912011"/>
              <a:gd name="connsiteY5" fmla="*/ 2218810 h 8092847"/>
              <a:gd name="connsiteX6" fmla="*/ 5018707 w 7912011"/>
              <a:gd name="connsiteY6" fmla="*/ 0 h 809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12011" h="8092847">
                <a:moveTo>
                  <a:pt x="7912011" y="6217795"/>
                </a:moveTo>
                <a:lnTo>
                  <a:pt x="3882467" y="8092847"/>
                </a:lnTo>
                <a:lnTo>
                  <a:pt x="3754790" y="8070158"/>
                </a:lnTo>
                <a:cubicBezTo>
                  <a:pt x="3536376" y="8026236"/>
                  <a:pt x="3318793" y="7967046"/>
                  <a:pt x="3103506" y="7892013"/>
                </a:cubicBezTo>
                <a:cubicBezTo>
                  <a:pt x="697941" y="7053619"/>
                  <a:pt x="-568785" y="4540638"/>
                  <a:pt x="247569" y="2226294"/>
                </a:cubicBezTo>
                <a:lnTo>
                  <a:pt x="250420" y="2218810"/>
                </a:lnTo>
                <a:lnTo>
                  <a:pt x="5018707" y="0"/>
                </a:lnTo>
                <a:close/>
              </a:path>
            </a:pathLst>
          </a:custGeom>
          <a:solidFill>
            <a:srgbClr val="D540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8" name="图片 47"/>
          <p:cNvPicPr>
            <a:picLocks noChangeAspect="1"/>
          </p:cNvPicPr>
          <p:nvPr/>
        </p:nvPicPr>
        <p:blipFill>
          <a:blip r:embed="rId2">
            <a:extLst>
              <a:ext uri="{28A0092B-C50C-407E-A947-70E740481C1C}">
                <a14:useLocalDpi xmlns:a14="http://schemas.microsoft.com/office/drawing/2010/main" val="0"/>
              </a:ext>
            </a:extLst>
          </a:blip>
          <a:srcRect r="23362"/>
          <a:stretch>
            <a:fillRect/>
          </a:stretch>
        </p:blipFill>
        <p:spPr>
          <a:xfrm>
            <a:off x="0" y="-1"/>
            <a:ext cx="6367082" cy="6858001"/>
          </a:xfrm>
          <a:custGeom>
            <a:avLst/>
            <a:gdLst>
              <a:gd name="connsiteX0" fmla="*/ 0 w 6367082"/>
              <a:gd name="connsiteY0" fmla="*/ 0 h 6858001"/>
              <a:gd name="connsiteX1" fmla="*/ 4115268 w 6367082"/>
              <a:gd name="connsiteY1" fmla="*/ 0 h 6858001"/>
              <a:gd name="connsiteX2" fmla="*/ 4137334 w 6367082"/>
              <a:gd name="connsiteY2" fmla="*/ 11546 h 6858001"/>
              <a:gd name="connsiteX3" fmla="*/ 5303037 w 6367082"/>
              <a:gd name="connsiteY3" fmla="*/ 980862 h 6858001"/>
              <a:gd name="connsiteX4" fmla="*/ 5391169 w 6367082"/>
              <a:gd name="connsiteY4" fmla="*/ 6401730 h 6858001"/>
              <a:gd name="connsiteX5" fmla="*/ 4988491 w 6367082"/>
              <a:gd name="connsiteY5" fmla="*/ 6789539 h 6858001"/>
              <a:gd name="connsiteX6" fmla="*/ 4901686 w 6367082"/>
              <a:gd name="connsiteY6" fmla="*/ 6858001 h 6858001"/>
              <a:gd name="connsiteX7" fmla="*/ 0 w 6367082"/>
              <a:gd name="connsiteY7"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67082" h="6858001">
                <a:moveTo>
                  <a:pt x="0" y="0"/>
                </a:moveTo>
                <a:lnTo>
                  <a:pt x="4115268" y="0"/>
                </a:lnTo>
                <a:lnTo>
                  <a:pt x="4137334" y="11546"/>
                </a:lnTo>
                <a:cubicBezTo>
                  <a:pt x="4566677" y="259527"/>
                  <a:pt x="4962790" y="584076"/>
                  <a:pt x="5303037" y="980862"/>
                </a:cubicBezTo>
                <a:cubicBezTo>
                  <a:pt x="6687517" y="2595403"/>
                  <a:pt x="6725179" y="4912011"/>
                  <a:pt x="5391169" y="6401730"/>
                </a:cubicBezTo>
                <a:cubicBezTo>
                  <a:pt x="5265077" y="6542541"/>
                  <a:pt x="5130425" y="6671845"/>
                  <a:pt x="4988491" y="6789539"/>
                </a:cubicBezTo>
                <a:lnTo>
                  <a:pt x="4901686" y="6858001"/>
                </a:lnTo>
                <a:lnTo>
                  <a:pt x="0" y="6858001"/>
                </a:lnTo>
                <a:close/>
              </a:path>
            </a:pathLst>
          </a:custGeom>
        </p:spPr>
      </p:pic>
      <p:sp>
        <p:nvSpPr>
          <p:cNvPr id="29" name="Title 1"/>
          <p:cNvSpPr>
            <a:spLocks noGrp="1"/>
          </p:cNvSpPr>
          <p:nvPr>
            <p:ph type="ctrTitle" hasCustomPrompt="1"/>
          </p:nvPr>
        </p:nvSpPr>
        <p:spPr>
          <a:xfrm>
            <a:off x="6792686" y="1982210"/>
            <a:ext cx="5022837" cy="1736086"/>
          </a:xfrm>
          <a:prstGeom prst="rect">
            <a:avLst/>
          </a:prstGeom>
        </p:spPr>
        <p:txBody>
          <a:bodyPr anchor="ctr">
            <a:normAutofit/>
          </a:bodyPr>
          <a:lstStyle>
            <a:lvl1pPr algn="ctr">
              <a:defRPr sz="6000" b="1">
                <a:solidFill>
                  <a:srgbClr val="D54027"/>
                </a:solidFill>
                <a:latin typeface="+mn-ea"/>
                <a:ea typeface="+mn-ea"/>
              </a:defRPr>
            </a:lvl1pPr>
          </a:lstStyle>
          <a:p>
            <a:r>
              <a:rPr lang="en-US" altLang="zh-CN" dirty="0"/>
              <a:t>Presentation Title</a:t>
            </a:r>
            <a:endParaRPr lang="en-US" dirty="0"/>
          </a:p>
        </p:txBody>
      </p:sp>
      <p:pic>
        <p:nvPicPr>
          <p:cNvPr id="40" name="图片 39"/>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r="70653"/>
          <a:stretch>
            <a:fillRect/>
          </a:stretch>
        </p:blipFill>
        <p:spPr>
          <a:xfrm>
            <a:off x="8679511" y="874483"/>
            <a:ext cx="1249185" cy="604649"/>
          </a:xfrm>
          <a:prstGeom prst="rect">
            <a:avLst/>
          </a:prstGeom>
        </p:spPr>
      </p:pic>
      <p:sp>
        <p:nvSpPr>
          <p:cNvPr id="30" name="Subtitle 2"/>
          <p:cNvSpPr>
            <a:spLocks noGrp="1"/>
          </p:cNvSpPr>
          <p:nvPr>
            <p:ph type="subTitle" idx="1" hasCustomPrompt="1"/>
          </p:nvPr>
        </p:nvSpPr>
        <p:spPr>
          <a:xfrm>
            <a:off x="6792686" y="4118003"/>
            <a:ext cx="5022838" cy="373747"/>
          </a:xfrm>
          <a:prstGeom prst="rect">
            <a:avLst/>
          </a:prstGeom>
        </p:spPr>
        <p:txBody>
          <a:bodyPr anchor="ctr">
            <a:norm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defRPr sz="2400" b="1">
                <a:solidFill>
                  <a:srgbClr val="D54027"/>
                </a:solidFill>
                <a:latin typeface="+mn-ea"/>
                <a:ea typeface="+mn-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dirty="0"/>
              <a:t>Reporter</a:t>
            </a:r>
            <a:endParaRPr lang="en-US" dirty="0"/>
          </a:p>
        </p:txBody>
      </p:sp>
      <p:sp>
        <p:nvSpPr>
          <p:cNvPr id="23" name="文本占位符 5"/>
          <p:cNvSpPr>
            <a:spLocks noGrp="1"/>
          </p:cNvSpPr>
          <p:nvPr>
            <p:ph type="body" sz="quarter" idx="11" hasCustomPrompt="1"/>
          </p:nvPr>
        </p:nvSpPr>
        <p:spPr>
          <a:xfrm>
            <a:off x="6792686" y="4521200"/>
            <a:ext cx="5022838" cy="373753"/>
          </a:xfrm>
        </p:spPr>
        <p:txBody>
          <a:bodyPr anchor="ctr"/>
          <a:lstStyle>
            <a:lvl1pPr marL="0" indent="0" algn="ctr">
              <a:buNone/>
              <a:defRPr sz="2400" b="1">
                <a:solidFill>
                  <a:srgbClr val="D54027"/>
                </a:solidFill>
                <a:latin typeface="+mn-ea"/>
                <a:ea typeface="+mn-ea"/>
              </a:defRPr>
            </a:lvl1pPr>
          </a:lstStyle>
          <a:p>
            <a:pPr lvl="0"/>
            <a:r>
              <a:rPr lang="en-US" altLang="zh-CN" dirty="0"/>
              <a:t>system</a:t>
            </a:r>
            <a:endParaRPr lang="zh-CN" altLang="en-US" dirty="0"/>
          </a:p>
        </p:txBody>
      </p:sp>
      <p:sp>
        <p:nvSpPr>
          <p:cNvPr id="24" name="文本占位符 5"/>
          <p:cNvSpPr>
            <a:spLocks noGrp="1"/>
          </p:cNvSpPr>
          <p:nvPr>
            <p:ph type="body" sz="quarter" idx="12" hasCustomPrompt="1"/>
          </p:nvPr>
        </p:nvSpPr>
        <p:spPr>
          <a:xfrm>
            <a:off x="6792686" y="4957334"/>
            <a:ext cx="5022838" cy="373753"/>
          </a:xfrm>
        </p:spPr>
        <p:txBody>
          <a:bodyPr anchor="ctr">
            <a:normAutofit/>
          </a:bodyPr>
          <a:lstStyle>
            <a:lvl1pPr marL="0" indent="0" algn="ctr">
              <a:buNone/>
              <a:defRPr sz="2400" b="1">
                <a:solidFill>
                  <a:srgbClr val="D54027"/>
                </a:solidFill>
                <a:latin typeface="+mn-ea"/>
                <a:ea typeface="+mn-ea"/>
              </a:defRPr>
            </a:lvl1pPr>
          </a:lstStyle>
          <a:p>
            <a:pPr lvl="0"/>
            <a:r>
              <a:rPr lang="en-US" altLang="zh-CN" dirty="0"/>
              <a:t>date</a:t>
            </a:r>
            <a:endParaRPr lang="zh-CN" altLang="en-US" dirty="0"/>
          </a:p>
        </p:txBody>
      </p:sp>
      <p:pic>
        <p:nvPicPr>
          <p:cNvPr id="47" name="图片 4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92542" y="6348173"/>
            <a:ext cx="2798774" cy="384749"/>
          </a:xfrm>
          <a:prstGeom prst="rect">
            <a:avLst/>
          </a:prstGeom>
        </p:spPr>
      </p:pic>
      <p:pic>
        <p:nvPicPr>
          <p:cNvPr id="49" name="图片 4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928696" y="863855"/>
            <a:ext cx="1058545" cy="625904"/>
          </a:xfrm>
          <a:prstGeom prst="rect">
            <a:avLst/>
          </a:prstGeom>
        </p:spPr>
      </p:pic>
      <p:pic>
        <p:nvPicPr>
          <p:cNvPr id="50" name="图片 49"/>
          <p:cNvPicPr>
            <a:picLocks noChangeAspect="1"/>
          </p:cNvPicPr>
          <p:nvPr/>
        </p:nvPicPr>
        <p:blipFill rotWithShape="1">
          <a:blip r:embed="rId6" cstate="print">
            <a:clrChange>
              <a:clrFrom>
                <a:srgbClr val="FEFEFE"/>
              </a:clrFrom>
              <a:clrTo>
                <a:srgbClr val="FEFEFE">
                  <a:alpha val="0"/>
                </a:srgbClr>
              </a:clrTo>
            </a:clrChange>
            <a:extLst>
              <a:ext uri="{28A0092B-C50C-407E-A947-70E740481C1C}">
                <a14:useLocalDpi xmlns:a14="http://schemas.microsoft.com/office/drawing/2010/main" val="0"/>
              </a:ext>
            </a:extLst>
          </a:blip>
          <a:srcRect r="73503"/>
          <a:stretch>
            <a:fillRect/>
          </a:stretch>
        </p:blipFill>
        <p:spPr>
          <a:xfrm>
            <a:off x="7618519" y="731866"/>
            <a:ext cx="913331" cy="914748"/>
          </a:xfrm>
          <a:prstGeom prst="rect">
            <a:avLst/>
          </a:prstGeom>
        </p:spPr>
      </p:pic>
      <p:sp>
        <p:nvSpPr>
          <p:cNvPr id="16" name="文本占位符 15"/>
          <p:cNvSpPr>
            <a:spLocks noGrp="1"/>
          </p:cNvSpPr>
          <p:nvPr>
            <p:ph type="body" sz="quarter" idx="13" hasCustomPrompt="1"/>
          </p:nvPr>
        </p:nvSpPr>
        <p:spPr>
          <a:xfrm>
            <a:off x="6792685" y="5970123"/>
            <a:ext cx="5022838" cy="523875"/>
          </a:xfrm>
        </p:spPr>
        <p:txBody>
          <a:bodyPr>
            <a:normAutofit/>
          </a:bodyPr>
          <a:lstStyle>
            <a:lvl1pPr marL="0" indent="0" algn="ctr">
              <a:buNone/>
              <a:defRPr sz="2000" b="1">
                <a:solidFill>
                  <a:srgbClr val="D54027"/>
                </a:solidFill>
              </a:defRPr>
            </a:lvl1pPr>
          </a:lstStyle>
          <a:p>
            <a:pPr lvl="0"/>
            <a:r>
              <a:rPr lang="zh-CN" altLang="en-US" dirty="0"/>
              <a:t>会议名称 </a:t>
            </a:r>
            <a:r>
              <a:rPr lang="en-US" altLang="zh-CN" dirty="0"/>
              <a:t>· </a:t>
            </a:r>
            <a:r>
              <a:rPr lang="zh-CN" altLang="en-US" dirty="0"/>
              <a:t>地点</a:t>
            </a:r>
          </a:p>
        </p:txBody>
      </p:sp>
      <p:sp>
        <p:nvSpPr>
          <p:cNvPr id="13" name="任意多边形: 形状 12"/>
          <p:cNvSpPr/>
          <p:nvPr/>
        </p:nvSpPr>
        <p:spPr>
          <a:xfrm rot="12297228">
            <a:off x="-1385491" y="-408767"/>
            <a:ext cx="7912011" cy="8092847"/>
          </a:xfrm>
          <a:custGeom>
            <a:avLst/>
            <a:gdLst>
              <a:gd name="connsiteX0" fmla="*/ 7912011 w 7912011"/>
              <a:gd name="connsiteY0" fmla="*/ 6217795 h 8092847"/>
              <a:gd name="connsiteX1" fmla="*/ 3882467 w 7912011"/>
              <a:gd name="connsiteY1" fmla="*/ 8092847 h 8092847"/>
              <a:gd name="connsiteX2" fmla="*/ 3754790 w 7912011"/>
              <a:gd name="connsiteY2" fmla="*/ 8070158 h 8092847"/>
              <a:gd name="connsiteX3" fmla="*/ 3103506 w 7912011"/>
              <a:gd name="connsiteY3" fmla="*/ 7892013 h 8092847"/>
              <a:gd name="connsiteX4" fmla="*/ 247569 w 7912011"/>
              <a:gd name="connsiteY4" fmla="*/ 2226294 h 8092847"/>
              <a:gd name="connsiteX5" fmla="*/ 250420 w 7912011"/>
              <a:gd name="connsiteY5" fmla="*/ 2218810 h 8092847"/>
              <a:gd name="connsiteX6" fmla="*/ 5018707 w 7912011"/>
              <a:gd name="connsiteY6" fmla="*/ 0 h 809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12011" h="8092847">
                <a:moveTo>
                  <a:pt x="7912011" y="6217795"/>
                </a:moveTo>
                <a:lnTo>
                  <a:pt x="3882467" y="8092847"/>
                </a:lnTo>
                <a:lnTo>
                  <a:pt x="3754790" y="8070158"/>
                </a:lnTo>
                <a:cubicBezTo>
                  <a:pt x="3536376" y="8026236"/>
                  <a:pt x="3318793" y="7967046"/>
                  <a:pt x="3103506" y="7892013"/>
                </a:cubicBezTo>
                <a:cubicBezTo>
                  <a:pt x="697941" y="7053619"/>
                  <a:pt x="-568785" y="4540638"/>
                  <a:pt x="247569" y="2226294"/>
                </a:cubicBezTo>
                <a:lnTo>
                  <a:pt x="250420" y="2218810"/>
                </a:lnTo>
                <a:lnTo>
                  <a:pt x="5018707" y="0"/>
                </a:lnTo>
                <a:close/>
              </a:path>
            </a:pathLst>
          </a:custGeom>
          <a:solidFill>
            <a:schemeClr val="bg1">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86689952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标题和内容">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780288" y="1310641"/>
            <a:ext cx="10718987" cy="4804867"/>
          </a:xfrm>
        </p:spPr>
        <p:txBody>
          <a:bodyPr vert="horz" lIns="91440" tIns="45720" rIns="91440" bIns="45720" rtlCol="0" anchor="t">
            <a:normAutofit/>
          </a:bodyPr>
          <a:lstStyle>
            <a:lvl1pPr>
              <a:lnSpc>
                <a:spcPct val="100000"/>
              </a:lnSpc>
              <a:spcBef>
                <a:spcPts val="1200"/>
              </a:spcBef>
              <a:spcAft>
                <a:spcPts val="0"/>
              </a:spcAft>
              <a:defRPr lang="zh-CN" altLang="en-US" sz="3200" smtClean="0">
                <a:solidFill>
                  <a:srgbClr val="000099"/>
                </a:solidFill>
              </a:defRPr>
            </a:lvl1pPr>
            <a:lvl2pPr>
              <a:lnSpc>
                <a:spcPct val="100000"/>
              </a:lnSpc>
              <a:spcBef>
                <a:spcPts val="1200"/>
              </a:spcBef>
              <a:spcAft>
                <a:spcPts val="0"/>
              </a:spcAft>
              <a:defRPr lang="zh-CN" altLang="en-US" sz="2400" smtClean="0">
                <a:solidFill>
                  <a:schemeClr val="tx1"/>
                </a:solidFill>
              </a:defRPr>
            </a:lvl2pPr>
            <a:lvl3pPr>
              <a:lnSpc>
                <a:spcPct val="100000"/>
              </a:lnSpc>
              <a:spcBef>
                <a:spcPts val="1200"/>
              </a:spcBef>
              <a:spcAft>
                <a:spcPts val="0"/>
              </a:spcAft>
              <a:defRPr lang="zh-CN" altLang="en-US" sz="2000" smtClean="0">
                <a:solidFill>
                  <a:schemeClr val="tx1"/>
                </a:solidFill>
              </a:defRPr>
            </a:lvl3pPr>
            <a:lvl4pPr>
              <a:lnSpc>
                <a:spcPct val="100000"/>
              </a:lnSpc>
              <a:spcBef>
                <a:spcPts val="1200"/>
              </a:spcBef>
              <a:spcAft>
                <a:spcPts val="0"/>
              </a:spcAft>
              <a:defRPr lang="zh-CN" altLang="en-US" sz="1800" smtClean="0">
                <a:solidFill>
                  <a:schemeClr val="tx1"/>
                </a:solidFill>
              </a:defRPr>
            </a:lvl4pPr>
            <a:lvl5pPr>
              <a:lnSpc>
                <a:spcPct val="100000"/>
              </a:lnSpc>
              <a:spcBef>
                <a:spcPts val="1200"/>
              </a:spcBef>
              <a:spcAft>
                <a:spcPts val="0"/>
              </a:spcAft>
              <a:defRPr lang="en-US" sz="1800" dirty="0">
                <a:solidFill>
                  <a:schemeClr val="tx1"/>
                </a:solidFill>
              </a:defRPr>
            </a:lvl5pPr>
          </a:lstStyle>
          <a:p>
            <a:pPr lvl="0">
              <a:buClrTx/>
              <a:buFont typeface="Wingdings" panose="05000000000000000000" pitchFamily="2" charset="2"/>
              <a:buChar char="l"/>
            </a:pPr>
            <a:r>
              <a:rPr lang="en-US" altLang="zh-CN" dirty="0"/>
              <a:t> Click here to add text</a:t>
            </a:r>
            <a:endParaRPr lang="zh-CN" altLang="en-US" dirty="0"/>
          </a:p>
          <a:p>
            <a:pPr lvl="1">
              <a:buClrTx/>
              <a:buFont typeface="Wingdings" panose="05000000000000000000" pitchFamily="2" charset="2"/>
              <a:buChar char="n"/>
            </a:pPr>
            <a:r>
              <a:rPr lang="en-US" altLang="zh-CN" dirty="0"/>
              <a:t> Click here to add text</a:t>
            </a:r>
            <a:endParaRPr lang="zh-CN" altLang="en-US" dirty="0"/>
          </a:p>
          <a:p>
            <a:pPr lvl="2">
              <a:buClrTx/>
              <a:buFont typeface="Wingdings" panose="05000000000000000000" pitchFamily="2" charset="2"/>
              <a:buChar char="u"/>
            </a:pPr>
            <a:r>
              <a:rPr lang="en-US" altLang="zh-CN" dirty="0"/>
              <a:t> Click here to add text</a:t>
            </a:r>
            <a:endParaRPr lang="zh-CN" altLang="en-US" dirty="0"/>
          </a:p>
          <a:p>
            <a:pPr lvl="3">
              <a:buClrTx/>
              <a:buFont typeface="Wingdings" panose="05000000000000000000" pitchFamily="2" charset="2"/>
              <a:buChar char="Ø"/>
            </a:pPr>
            <a:r>
              <a:rPr lang="en-US" altLang="zh-CN" dirty="0"/>
              <a:t>Click here to add text</a:t>
            </a:r>
            <a:endParaRPr lang="zh-CN" altLang="en-US" dirty="0"/>
          </a:p>
          <a:p>
            <a:pPr lvl="4">
              <a:buClrTx/>
              <a:buFont typeface="Wingdings" panose="05000000000000000000" pitchFamily="2" charset="2"/>
              <a:buChar char="ü"/>
            </a:pPr>
            <a:r>
              <a:rPr lang="en-US" altLang="zh-CN" dirty="0"/>
              <a:t>Click here to add text</a:t>
            </a:r>
            <a:endParaRPr lang="en-US" dirty="0"/>
          </a:p>
        </p:txBody>
      </p:sp>
      <p:sp>
        <p:nvSpPr>
          <p:cNvPr id="10" name="标题 4"/>
          <p:cNvSpPr>
            <a:spLocks noGrp="1"/>
          </p:cNvSpPr>
          <p:nvPr>
            <p:ph type="title" hasCustomPrompt="1"/>
          </p:nvPr>
        </p:nvSpPr>
        <p:spPr>
          <a:xfrm>
            <a:off x="780288" y="260629"/>
            <a:ext cx="10718987" cy="663575"/>
          </a:xfrm>
          <a:prstGeom prst="rect">
            <a:avLst/>
          </a:prstGeom>
        </p:spPr>
        <p:txBody>
          <a:bodyPr anchor="ctr"/>
          <a:lstStyle>
            <a:lvl1pPr>
              <a:defRPr sz="4000" b="1" baseline="0">
                <a:solidFill>
                  <a:srgbClr val="C00000"/>
                </a:solidFill>
              </a:defRPr>
            </a:lvl1pPr>
          </a:lstStyle>
          <a:p>
            <a:r>
              <a:rPr lang="en-US" altLang="zh-CN" dirty="0"/>
              <a:t>Click here to add text</a:t>
            </a:r>
            <a:endParaRPr lang="zh-CN" altLang="en-US" dirty="0"/>
          </a:p>
        </p:txBody>
      </p:sp>
    </p:spTree>
    <p:extLst>
      <p:ext uri="{BB962C8B-B14F-4D97-AF65-F5344CB8AC3E}">
        <p14:creationId xmlns:p14="http://schemas.microsoft.com/office/powerpoint/2010/main" val="161060162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标题和目录">
    <p:spTree>
      <p:nvGrpSpPr>
        <p:cNvPr id="1" name=""/>
        <p:cNvGrpSpPr/>
        <p:nvPr/>
      </p:nvGrpSpPr>
      <p:grpSpPr>
        <a:xfrm>
          <a:off x="0" y="0"/>
          <a:ext cx="0" cy="0"/>
          <a:chOff x="0" y="0"/>
          <a:chExt cx="0" cy="0"/>
        </a:xfrm>
      </p:grpSpPr>
      <p:sp>
        <p:nvSpPr>
          <p:cNvPr id="10" name="标题 4"/>
          <p:cNvSpPr>
            <a:spLocks noGrp="1"/>
          </p:cNvSpPr>
          <p:nvPr>
            <p:ph type="title" hasCustomPrompt="1"/>
          </p:nvPr>
        </p:nvSpPr>
        <p:spPr>
          <a:xfrm>
            <a:off x="832244" y="303760"/>
            <a:ext cx="10724408" cy="663575"/>
          </a:xfrm>
          <a:prstGeom prst="rect">
            <a:avLst/>
          </a:prstGeom>
        </p:spPr>
        <p:txBody>
          <a:bodyPr anchor="ctr"/>
          <a:lstStyle>
            <a:lvl1pPr>
              <a:defRPr sz="4000" b="1" baseline="0">
                <a:solidFill>
                  <a:srgbClr val="C00000"/>
                </a:solidFill>
              </a:defRPr>
            </a:lvl1pPr>
          </a:lstStyle>
          <a:p>
            <a:r>
              <a:rPr lang="en-US" altLang="zh-CN" dirty="0"/>
              <a:t>Click here to add text</a:t>
            </a:r>
            <a:endParaRPr lang="zh-CN" altLang="en-US" dirty="0"/>
          </a:p>
        </p:txBody>
      </p:sp>
      <p:sp>
        <p:nvSpPr>
          <p:cNvPr id="11" name="文本占位符 10"/>
          <p:cNvSpPr>
            <a:spLocks noGrp="1"/>
          </p:cNvSpPr>
          <p:nvPr>
            <p:ph type="body" sz="quarter" idx="10" hasCustomPrompt="1"/>
          </p:nvPr>
        </p:nvSpPr>
        <p:spPr>
          <a:xfrm>
            <a:off x="2439365" y="2046723"/>
            <a:ext cx="817033" cy="561975"/>
          </a:xfrm>
          <a:solidFill>
            <a:srgbClr val="000099"/>
          </a:solidFill>
          <a:ln>
            <a:noFill/>
          </a:ln>
        </p:spPr>
        <p:txBody>
          <a:bodyPr/>
          <a:lstStyle>
            <a:lvl1pPr marL="0" indent="0" algn="ctr">
              <a:buNone/>
              <a:defRPr>
                <a:solidFill>
                  <a:schemeClr val="bg1"/>
                </a:solidFill>
              </a:defRPr>
            </a:lvl1pPr>
          </a:lstStyle>
          <a:p>
            <a:pPr lvl="0"/>
            <a:r>
              <a:rPr lang="en-US" altLang="zh-CN" dirty="0"/>
              <a:t>No.</a:t>
            </a:r>
            <a:endParaRPr lang="zh-CN" altLang="en-US" dirty="0"/>
          </a:p>
        </p:txBody>
      </p:sp>
      <p:sp>
        <p:nvSpPr>
          <p:cNvPr id="15" name="文本占位符 14"/>
          <p:cNvSpPr>
            <a:spLocks noGrp="1"/>
          </p:cNvSpPr>
          <p:nvPr>
            <p:ph type="body" sz="quarter" idx="11" hasCustomPrompt="1"/>
          </p:nvPr>
        </p:nvSpPr>
        <p:spPr>
          <a:xfrm>
            <a:off x="3270057" y="2046722"/>
            <a:ext cx="6318251" cy="561974"/>
          </a:xfrm>
          <a:solidFill>
            <a:schemeClr val="bg1">
              <a:lumMod val="95000"/>
            </a:schemeClr>
          </a:solidFill>
          <a:ln w="19050">
            <a:solidFill>
              <a:schemeClr val="tx1"/>
            </a:solidFill>
            <a:prstDash val="sysDot"/>
          </a:ln>
        </p:spPr>
        <p:txBody>
          <a:bodyPr anchor="ctr"/>
          <a:lstStyle>
            <a:lvl1pPr marL="0" indent="0">
              <a:buNone/>
              <a:defRPr baseline="0"/>
            </a:lvl1pPr>
          </a:lstStyle>
          <a:p>
            <a:pPr lvl="0"/>
            <a:r>
              <a:rPr lang="en-US" altLang="zh-CN" dirty="0"/>
              <a:t>Click here to add title</a:t>
            </a:r>
            <a:endParaRPr lang="zh-CN" altLang="en-US" dirty="0"/>
          </a:p>
        </p:txBody>
      </p:sp>
      <p:sp>
        <p:nvSpPr>
          <p:cNvPr id="16" name="文本占位符 10"/>
          <p:cNvSpPr>
            <a:spLocks noGrp="1"/>
          </p:cNvSpPr>
          <p:nvPr>
            <p:ph type="body" sz="quarter" idx="12" hasCustomPrompt="1"/>
          </p:nvPr>
        </p:nvSpPr>
        <p:spPr>
          <a:xfrm>
            <a:off x="2439365" y="2864141"/>
            <a:ext cx="817033" cy="561975"/>
          </a:xfrm>
          <a:solidFill>
            <a:srgbClr val="000099"/>
          </a:solidFill>
          <a:ln>
            <a:noFill/>
          </a:ln>
        </p:spPr>
        <p:txBody>
          <a:bodyPr/>
          <a:lstStyle>
            <a:lvl1pPr marL="0" indent="0" algn="ctr">
              <a:buNone/>
              <a:defRPr>
                <a:solidFill>
                  <a:schemeClr val="bg1"/>
                </a:solidFill>
              </a:defRPr>
            </a:lvl1pPr>
          </a:lstStyle>
          <a:p>
            <a:pPr lvl="0"/>
            <a:r>
              <a:rPr lang="en-US" altLang="zh-CN" dirty="0"/>
              <a:t>No.</a:t>
            </a:r>
            <a:endParaRPr lang="zh-CN" altLang="en-US" dirty="0"/>
          </a:p>
        </p:txBody>
      </p:sp>
      <p:sp>
        <p:nvSpPr>
          <p:cNvPr id="18" name="文本占位符 14"/>
          <p:cNvSpPr>
            <a:spLocks noGrp="1"/>
          </p:cNvSpPr>
          <p:nvPr>
            <p:ph type="body" sz="quarter" idx="13" hasCustomPrompt="1"/>
          </p:nvPr>
        </p:nvSpPr>
        <p:spPr>
          <a:xfrm>
            <a:off x="3270057" y="2864140"/>
            <a:ext cx="6318251" cy="561974"/>
          </a:xfrm>
          <a:solidFill>
            <a:schemeClr val="bg1">
              <a:lumMod val="95000"/>
            </a:schemeClr>
          </a:solidFill>
          <a:ln w="19050">
            <a:solidFill>
              <a:schemeClr val="tx1"/>
            </a:solidFill>
            <a:prstDash val="sysDot"/>
          </a:ln>
        </p:spPr>
        <p:txBody>
          <a:bodyPr anchor="ctr"/>
          <a:lstStyle>
            <a:lvl1pPr marL="0" indent="0">
              <a:buNone/>
              <a:defRPr baseline="0"/>
            </a:lvl1pPr>
          </a:lstStyle>
          <a:p>
            <a:pPr lvl="0"/>
            <a:r>
              <a:rPr lang="en-US" altLang="zh-CN" dirty="0"/>
              <a:t>Click here to add title</a:t>
            </a:r>
            <a:endParaRPr lang="zh-CN" altLang="en-US" dirty="0"/>
          </a:p>
        </p:txBody>
      </p:sp>
      <p:sp>
        <p:nvSpPr>
          <p:cNvPr id="19" name="文本占位符 10"/>
          <p:cNvSpPr>
            <a:spLocks noGrp="1"/>
          </p:cNvSpPr>
          <p:nvPr>
            <p:ph type="body" sz="quarter" idx="14" hasCustomPrompt="1"/>
          </p:nvPr>
        </p:nvSpPr>
        <p:spPr>
          <a:xfrm>
            <a:off x="2439365" y="3681558"/>
            <a:ext cx="817033" cy="561975"/>
          </a:xfrm>
          <a:solidFill>
            <a:srgbClr val="000099"/>
          </a:solidFill>
          <a:ln>
            <a:noFill/>
          </a:ln>
        </p:spPr>
        <p:txBody>
          <a:bodyPr/>
          <a:lstStyle>
            <a:lvl1pPr marL="0" indent="0" algn="ctr">
              <a:buNone/>
              <a:defRPr>
                <a:solidFill>
                  <a:schemeClr val="bg1"/>
                </a:solidFill>
              </a:defRPr>
            </a:lvl1pPr>
          </a:lstStyle>
          <a:p>
            <a:pPr lvl="0"/>
            <a:r>
              <a:rPr lang="en-US" altLang="zh-CN" dirty="0"/>
              <a:t>No.</a:t>
            </a:r>
            <a:endParaRPr lang="zh-CN" altLang="en-US" dirty="0"/>
          </a:p>
        </p:txBody>
      </p:sp>
      <p:sp>
        <p:nvSpPr>
          <p:cNvPr id="21" name="文本占位符 14"/>
          <p:cNvSpPr>
            <a:spLocks noGrp="1"/>
          </p:cNvSpPr>
          <p:nvPr>
            <p:ph type="body" sz="quarter" idx="15" hasCustomPrompt="1"/>
          </p:nvPr>
        </p:nvSpPr>
        <p:spPr>
          <a:xfrm>
            <a:off x="3270057" y="3681556"/>
            <a:ext cx="6318251" cy="561976"/>
          </a:xfrm>
          <a:solidFill>
            <a:schemeClr val="bg1">
              <a:lumMod val="95000"/>
            </a:schemeClr>
          </a:solidFill>
          <a:ln w="19050">
            <a:solidFill>
              <a:schemeClr val="tx1"/>
            </a:solidFill>
            <a:prstDash val="sysDot"/>
          </a:ln>
        </p:spPr>
        <p:txBody>
          <a:bodyPr anchor="ctr"/>
          <a:lstStyle>
            <a:lvl1pPr marL="0" indent="0">
              <a:buNone/>
              <a:defRPr baseline="0"/>
            </a:lvl1pPr>
          </a:lstStyle>
          <a:p>
            <a:pPr lvl="0"/>
            <a:r>
              <a:rPr lang="en-US" altLang="zh-CN" dirty="0"/>
              <a:t>Click here to add title</a:t>
            </a:r>
            <a:endParaRPr lang="zh-CN" altLang="en-US" dirty="0"/>
          </a:p>
        </p:txBody>
      </p:sp>
      <p:sp>
        <p:nvSpPr>
          <p:cNvPr id="22" name="文本占位符 10"/>
          <p:cNvSpPr>
            <a:spLocks noGrp="1"/>
          </p:cNvSpPr>
          <p:nvPr>
            <p:ph type="body" sz="quarter" idx="16" hasCustomPrompt="1"/>
          </p:nvPr>
        </p:nvSpPr>
        <p:spPr>
          <a:xfrm>
            <a:off x="2439365" y="4498974"/>
            <a:ext cx="817033" cy="561975"/>
          </a:xfrm>
          <a:solidFill>
            <a:srgbClr val="000099"/>
          </a:solidFill>
          <a:ln>
            <a:noFill/>
          </a:ln>
        </p:spPr>
        <p:txBody>
          <a:bodyPr/>
          <a:lstStyle>
            <a:lvl1pPr marL="0" indent="0" algn="ctr">
              <a:buNone/>
              <a:defRPr>
                <a:solidFill>
                  <a:schemeClr val="bg1"/>
                </a:solidFill>
              </a:defRPr>
            </a:lvl1pPr>
          </a:lstStyle>
          <a:p>
            <a:pPr lvl="0"/>
            <a:r>
              <a:rPr lang="en-US" altLang="zh-CN" dirty="0"/>
              <a:t>No.</a:t>
            </a:r>
            <a:endParaRPr lang="zh-CN" altLang="en-US" dirty="0"/>
          </a:p>
        </p:txBody>
      </p:sp>
      <p:sp>
        <p:nvSpPr>
          <p:cNvPr id="24" name="文本占位符 14"/>
          <p:cNvSpPr>
            <a:spLocks noGrp="1"/>
          </p:cNvSpPr>
          <p:nvPr>
            <p:ph type="body" sz="quarter" idx="17" hasCustomPrompt="1"/>
          </p:nvPr>
        </p:nvSpPr>
        <p:spPr>
          <a:xfrm>
            <a:off x="3270057" y="4498973"/>
            <a:ext cx="6318251" cy="561974"/>
          </a:xfrm>
          <a:solidFill>
            <a:schemeClr val="bg1">
              <a:lumMod val="95000"/>
            </a:schemeClr>
          </a:solidFill>
          <a:ln w="19050">
            <a:solidFill>
              <a:schemeClr val="tx1"/>
            </a:solidFill>
            <a:prstDash val="sysDot"/>
          </a:ln>
        </p:spPr>
        <p:txBody>
          <a:bodyPr anchor="ctr"/>
          <a:lstStyle>
            <a:lvl1pPr marL="0" indent="0">
              <a:buNone/>
              <a:defRPr baseline="0"/>
            </a:lvl1pPr>
          </a:lstStyle>
          <a:p>
            <a:pPr lvl="0"/>
            <a:r>
              <a:rPr lang="en-US" altLang="zh-CN" dirty="0"/>
              <a:t>Click here to add title</a:t>
            </a:r>
            <a:endParaRPr lang="zh-CN" altLang="en-US" dirty="0"/>
          </a:p>
        </p:txBody>
      </p:sp>
    </p:spTree>
    <p:extLst>
      <p:ext uri="{BB962C8B-B14F-4D97-AF65-F5344CB8AC3E}">
        <p14:creationId xmlns:p14="http://schemas.microsoft.com/office/powerpoint/2010/main" val="137277533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p:cSld name="节标题">
    <p:spTree>
      <p:nvGrpSpPr>
        <p:cNvPr id="1" name=""/>
        <p:cNvGrpSpPr/>
        <p:nvPr/>
      </p:nvGrpSpPr>
      <p:grpSpPr>
        <a:xfrm>
          <a:off x="0" y="0"/>
          <a:ext cx="0" cy="0"/>
          <a:chOff x="0" y="0"/>
          <a:chExt cx="0" cy="0"/>
        </a:xfrm>
      </p:grpSpPr>
      <p:sp>
        <p:nvSpPr>
          <p:cNvPr id="14" name="内容占位符 13"/>
          <p:cNvSpPr>
            <a:spLocks noGrp="1"/>
          </p:cNvSpPr>
          <p:nvPr>
            <p:ph sz="quarter" idx="10" hasCustomPrompt="1"/>
          </p:nvPr>
        </p:nvSpPr>
        <p:spPr>
          <a:xfrm>
            <a:off x="0" y="1329893"/>
            <a:ext cx="8783781" cy="1912071"/>
          </a:xfrm>
          <a:solidFill>
            <a:srgbClr val="000099"/>
          </a:solidFill>
        </p:spPr>
        <p:txBody>
          <a:bodyPr anchor="ctr">
            <a:normAutofit/>
          </a:bodyPr>
          <a:lstStyle>
            <a:lvl1pPr marL="0" indent="457200">
              <a:buNone/>
              <a:defRPr sz="4400" b="1" baseline="0">
                <a:solidFill>
                  <a:schemeClr val="bg1"/>
                </a:solidFill>
              </a:defRPr>
            </a:lvl1pPr>
          </a:lstStyle>
          <a:p>
            <a:pPr lvl="0"/>
            <a:r>
              <a:rPr lang="en-US" altLang="zh-CN" dirty="0"/>
              <a:t>Click here to add title</a:t>
            </a:r>
            <a:endParaRPr lang="zh-CN" altLang="en-US" dirty="0"/>
          </a:p>
        </p:txBody>
      </p:sp>
      <p:sp>
        <p:nvSpPr>
          <p:cNvPr id="16" name="文本占位符 15"/>
          <p:cNvSpPr>
            <a:spLocks noGrp="1"/>
          </p:cNvSpPr>
          <p:nvPr>
            <p:ph type="body" sz="quarter" idx="11" hasCustomPrompt="1"/>
          </p:nvPr>
        </p:nvSpPr>
        <p:spPr>
          <a:xfrm>
            <a:off x="1676402" y="3460607"/>
            <a:ext cx="9628909" cy="2711593"/>
          </a:xfrm>
        </p:spPr>
        <p:txBody>
          <a:bodyPr/>
          <a:lstStyle>
            <a:lvl1pPr marL="361950" indent="-361950">
              <a:buClrTx/>
              <a:buSzPct val="100000"/>
              <a:buFont typeface="+mj-lt"/>
              <a:buAutoNum type="arabicPeriod"/>
              <a:defRPr/>
            </a:lvl1pPr>
            <a:lvl2pPr marL="806450" indent="-304800">
              <a:buClrTx/>
              <a:buSzPct val="100000"/>
              <a:buFont typeface="Wingdings" panose="05000000000000000000" pitchFamily="2" charset="2"/>
              <a:buChar char="Ø"/>
              <a:defRPr/>
            </a:lvl2pPr>
            <a:lvl3pPr marL="1168400" indent="-209550">
              <a:buClrTx/>
              <a:buSzPct val="100000"/>
              <a:buFont typeface="Wingdings" panose="05000000000000000000" pitchFamily="2" charset="2"/>
              <a:buChar char="l"/>
              <a:defRPr/>
            </a:lvl3pPr>
            <a:lvl4pPr marL="1701800" indent="-285750">
              <a:buClrTx/>
              <a:buSzPct val="100000"/>
              <a:buFont typeface="Wingdings" panose="05000000000000000000" pitchFamily="2" charset="2"/>
              <a:buChar char="u"/>
              <a:defRPr/>
            </a:lvl4pPr>
            <a:lvl5pPr marL="2217420" indent="-342900">
              <a:buClrTx/>
              <a:buSzPct val="100000"/>
              <a:buFont typeface="Wingdings" panose="05000000000000000000" pitchFamily="2" charset="2"/>
              <a:buChar char="u"/>
              <a:defRPr/>
            </a:lvl5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zh-CN" altLang="en-US" dirty="0"/>
          </a:p>
        </p:txBody>
      </p:sp>
    </p:spTree>
    <p:extLst>
      <p:ext uri="{BB962C8B-B14F-4D97-AF65-F5344CB8AC3E}">
        <p14:creationId xmlns:p14="http://schemas.microsoft.com/office/powerpoint/2010/main" val="75938702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两栏内容">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659594" y="1240525"/>
            <a:ext cx="4985143" cy="5120640"/>
          </a:xfrm>
        </p:spPr>
        <p:txBody>
          <a:bodyPr anchor="t"/>
          <a:lstStyle>
            <a:lvl1pPr marL="182880" indent="-182880">
              <a:buClrTx/>
              <a:buFont typeface="Wingdings" panose="05000000000000000000" pitchFamily="2" charset="2"/>
              <a:buChar char="l"/>
              <a:defRPr sz="3200">
                <a:solidFill>
                  <a:schemeClr val="tx1"/>
                </a:solidFill>
              </a:defRPr>
            </a:lvl1pPr>
            <a:lvl2pPr marL="685800" indent="-182880">
              <a:buClrTx/>
              <a:buFont typeface="Wingdings" panose="05000000000000000000" pitchFamily="2" charset="2"/>
              <a:buChar char="n"/>
              <a:defRPr sz="2400">
                <a:solidFill>
                  <a:schemeClr val="tx1"/>
                </a:solidFill>
              </a:defRPr>
            </a:lvl2pPr>
            <a:lvl3pPr marL="1143000" indent="-182880">
              <a:buClrTx/>
              <a:buFont typeface="Wingdings" panose="05000000000000000000" pitchFamily="2" charset="2"/>
              <a:buChar char="u"/>
              <a:defRPr sz="2000">
                <a:solidFill>
                  <a:schemeClr val="tx1"/>
                </a:solidFill>
              </a:defRPr>
            </a:lvl3pPr>
            <a:lvl4pPr marL="1600200" indent="-182880">
              <a:buClrTx/>
              <a:buFont typeface="Wingdings" panose="05000000000000000000" pitchFamily="2" charset="2"/>
              <a:buChar char="Ø"/>
              <a:defRPr sz="1800">
                <a:solidFill>
                  <a:schemeClr val="tx1"/>
                </a:solidFill>
              </a:defRPr>
            </a:lvl4pPr>
            <a:lvl5pPr marL="2057400" indent="-182880">
              <a:buClrTx/>
              <a:buFont typeface="Wingdings" panose="05000000000000000000" pitchFamily="2" charset="2"/>
              <a:buChar char="ü"/>
              <a:defRPr sz="1800">
                <a:solidFill>
                  <a:schemeClr val="tx1"/>
                </a:solidFill>
              </a:defRPr>
            </a:lvl5pPr>
            <a:lvl6pPr>
              <a:defRPr sz="1300"/>
            </a:lvl6pPr>
            <a:lvl7pPr>
              <a:defRPr sz="1300"/>
            </a:lvl7pPr>
            <a:lvl8pPr>
              <a:defRPr sz="1300"/>
            </a:lvl8pPr>
            <a:lvl9pPr>
              <a:defRPr sz="1300"/>
            </a:lvl9pPr>
          </a:lstStyle>
          <a:p>
            <a:pPr lvl="0"/>
            <a:r>
              <a:rPr lang="zh-CN" altLang="en-US" dirty="0"/>
              <a:t> 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dirty="0"/>
          </a:p>
        </p:txBody>
      </p:sp>
      <p:sp>
        <p:nvSpPr>
          <p:cNvPr id="4" name="Content Placeholder 3"/>
          <p:cNvSpPr>
            <a:spLocks noGrp="1"/>
          </p:cNvSpPr>
          <p:nvPr>
            <p:ph sz="half" idx="2" hasCustomPrompt="1"/>
          </p:nvPr>
        </p:nvSpPr>
        <p:spPr>
          <a:xfrm>
            <a:off x="6507879" y="1240525"/>
            <a:ext cx="5025040" cy="5120640"/>
          </a:xfrm>
        </p:spPr>
        <p:txBody>
          <a:bodyPr vert="horz" lIns="91440" tIns="45720" rIns="91440" bIns="45720" rtlCol="0" anchor="t">
            <a:normAutofit/>
          </a:bodyPr>
          <a:lstStyle>
            <a:lvl1pPr>
              <a:defRPr lang="zh-CN" altLang="en-US" sz="3200" smtClean="0"/>
            </a:lvl1pPr>
            <a:lvl2pPr>
              <a:defRPr lang="zh-CN" altLang="en-US" smtClean="0"/>
            </a:lvl2pPr>
            <a:lvl3pPr>
              <a:defRPr lang="zh-CN" altLang="en-US" sz="2000" smtClean="0"/>
            </a:lvl3pPr>
            <a:lvl4pPr>
              <a:defRPr lang="zh-CN" altLang="en-US" smtClean="0"/>
            </a:lvl4pPr>
            <a:lvl5pPr>
              <a:defRPr lang="en-US" dirty="0"/>
            </a:lvl5pPr>
          </a:lstStyle>
          <a:p>
            <a:pPr lvl="0"/>
            <a:r>
              <a:rPr lang="zh-CN" altLang="en-US" dirty="0"/>
              <a:t> 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dirty="0"/>
          </a:p>
        </p:txBody>
      </p:sp>
      <p:sp>
        <p:nvSpPr>
          <p:cNvPr id="5" name="标题 4"/>
          <p:cNvSpPr>
            <a:spLocks noGrp="1"/>
          </p:cNvSpPr>
          <p:nvPr>
            <p:ph type="title" hasCustomPrompt="1"/>
          </p:nvPr>
        </p:nvSpPr>
        <p:spPr>
          <a:xfrm>
            <a:off x="659594" y="295134"/>
            <a:ext cx="10709894" cy="663575"/>
          </a:xfrm>
          <a:prstGeom prst="rect">
            <a:avLst/>
          </a:prstGeom>
        </p:spPr>
        <p:txBody>
          <a:bodyPr anchor="ctr"/>
          <a:lstStyle>
            <a:lvl1pPr>
              <a:defRPr sz="4000" b="1" baseline="0">
                <a:solidFill>
                  <a:srgbClr val="C00000"/>
                </a:solidFill>
              </a:defRPr>
            </a:lvl1pPr>
          </a:lstStyle>
          <a:p>
            <a:r>
              <a:rPr lang="en-US" altLang="zh-CN" dirty="0"/>
              <a:t>Click here to add text</a:t>
            </a:r>
            <a:endParaRPr lang="zh-CN" altLang="en-US" dirty="0"/>
          </a:p>
        </p:txBody>
      </p:sp>
    </p:spTree>
    <p:extLst>
      <p:ext uri="{BB962C8B-B14F-4D97-AF65-F5344CB8AC3E}">
        <p14:creationId xmlns:p14="http://schemas.microsoft.com/office/powerpoint/2010/main" val="251909165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比较">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449797" y="1235858"/>
            <a:ext cx="3474720" cy="807720"/>
          </a:xfrm>
        </p:spPr>
        <p:txBody>
          <a:bodyPr anchor="b">
            <a:noAutofit/>
          </a:bodyPr>
          <a:lstStyle>
            <a:lvl1pPr marL="0" indent="0">
              <a:spcBef>
                <a:spcPts val="0"/>
              </a:spcBef>
              <a:buNone/>
              <a:defRPr sz="2800" b="1">
                <a:solidFill>
                  <a:schemeClr val="tx1"/>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Content Placeholder 3"/>
          <p:cNvSpPr>
            <a:spLocks noGrp="1"/>
          </p:cNvSpPr>
          <p:nvPr>
            <p:ph sz="half" idx="2" hasCustomPrompt="1"/>
          </p:nvPr>
        </p:nvSpPr>
        <p:spPr>
          <a:xfrm>
            <a:off x="449797" y="2143208"/>
            <a:ext cx="3474720" cy="4023360"/>
          </a:xfrm>
        </p:spPr>
        <p:txBody>
          <a:bodyPr>
            <a:normAutofit/>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300"/>
            </a:lvl6pPr>
            <a:lvl7pPr>
              <a:defRPr sz="1300"/>
            </a:lvl7pPr>
            <a:lvl8pPr>
              <a:defRPr sz="1300"/>
            </a:lvl8pPr>
            <a:lvl9pPr>
              <a:defRPr sz="13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hasCustomPrompt="1"/>
          </p:nvPr>
        </p:nvSpPr>
        <p:spPr>
          <a:xfrm>
            <a:off x="4400348" y="1235860"/>
            <a:ext cx="3474720" cy="813171"/>
          </a:xfrm>
        </p:spPr>
        <p:txBody>
          <a:bodyPr anchor="b">
            <a:noAutofit/>
          </a:bodyPr>
          <a:lstStyle>
            <a:lvl1pPr marL="0" indent="0">
              <a:spcBef>
                <a:spcPts val="0"/>
              </a:spcBef>
              <a:buNone/>
              <a:defRPr sz="2800" b="1">
                <a:solidFill>
                  <a:schemeClr val="tx1"/>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Content Placeholder 5"/>
          <p:cNvSpPr>
            <a:spLocks noGrp="1"/>
          </p:cNvSpPr>
          <p:nvPr>
            <p:ph sz="quarter" idx="4" hasCustomPrompt="1"/>
          </p:nvPr>
        </p:nvSpPr>
        <p:spPr>
          <a:xfrm>
            <a:off x="4400348" y="2143208"/>
            <a:ext cx="3474720" cy="4023360"/>
          </a:xfrm>
        </p:spPr>
        <p:txBody>
          <a:bodyPr>
            <a:normAutofit/>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300"/>
            </a:lvl6pPr>
            <a:lvl7pPr>
              <a:defRPr sz="1300"/>
            </a:lvl7pPr>
            <a:lvl8pPr>
              <a:defRPr sz="1300"/>
            </a:lvl8pPr>
            <a:lvl9pPr>
              <a:defRPr sz="13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13" name="标题 4"/>
          <p:cNvSpPr>
            <a:spLocks noGrp="1"/>
          </p:cNvSpPr>
          <p:nvPr>
            <p:ph type="title" hasCustomPrompt="1"/>
          </p:nvPr>
        </p:nvSpPr>
        <p:spPr>
          <a:xfrm>
            <a:off x="664234" y="269255"/>
            <a:ext cx="10539000" cy="663575"/>
          </a:xfrm>
          <a:prstGeom prst="rect">
            <a:avLst/>
          </a:prstGeom>
        </p:spPr>
        <p:txBody>
          <a:bodyPr anchor="ctr"/>
          <a:lstStyle>
            <a:lvl1pPr>
              <a:defRPr sz="4000" b="1" baseline="0">
                <a:solidFill>
                  <a:srgbClr val="C00000"/>
                </a:solidFill>
              </a:defRPr>
            </a:lvl1pPr>
          </a:lstStyle>
          <a:p>
            <a:r>
              <a:rPr lang="en-US" altLang="zh-CN" dirty="0"/>
              <a:t>Click here to add text</a:t>
            </a:r>
            <a:endParaRPr lang="zh-CN" altLang="en-US" dirty="0"/>
          </a:p>
        </p:txBody>
      </p:sp>
      <p:sp>
        <p:nvSpPr>
          <p:cNvPr id="14" name="Text Placeholder 4"/>
          <p:cNvSpPr>
            <a:spLocks noGrp="1"/>
          </p:cNvSpPr>
          <p:nvPr>
            <p:ph type="body" sz="quarter" idx="10" hasCustomPrompt="1"/>
          </p:nvPr>
        </p:nvSpPr>
        <p:spPr>
          <a:xfrm>
            <a:off x="8350899" y="1235860"/>
            <a:ext cx="3474720" cy="813171"/>
          </a:xfrm>
        </p:spPr>
        <p:txBody>
          <a:bodyPr anchor="b">
            <a:noAutofit/>
          </a:bodyPr>
          <a:lstStyle>
            <a:lvl1pPr marL="0" indent="0">
              <a:spcBef>
                <a:spcPts val="0"/>
              </a:spcBef>
              <a:buNone/>
              <a:defRPr sz="2800" b="1">
                <a:solidFill>
                  <a:schemeClr val="tx1"/>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15" name="Content Placeholder 5"/>
          <p:cNvSpPr>
            <a:spLocks noGrp="1"/>
          </p:cNvSpPr>
          <p:nvPr>
            <p:ph sz="quarter" idx="11" hasCustomPrompt="1"/>
          </p:nvPr>
        </p:nvSpPr>
        <p:spPr>
          <a:xfrm>
            <a:off x="8350899" y="2143208"/>
            <a:ext cx="3474720" cy="4023360"/>
          </a:xfrm>
        </p:spPr>
        <p:txBody>
          <a:bodyPr>
            <a:normAutofit/>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300"/>
            </a:lvl6pPr>
            <a:lvl7pPr>
              <a:defRPr sz="1300"/>
            </a:lvl7pPr>
            <a:lvl8pPr>
              <a:defRPr sz="1300"/>
            </a:lvl8pPr>
            <a:lvl9pPr>
              <a:defRPr sz="13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extLst>
      <p:ext uri="{BB962C8B-B14F-4D97-AF65-F5344CB8AC3E}">
        <p14:creationId xmlns:p14="http://schemas.microsoft.com/office/powerpoint/2010/main" val="26569477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6" name="Title 5"/>
          <p:cNvSpPr>
            <a:spLocks noGrp="1"/>
          </p:cNvSpPr>
          <p:nvPr>
            <p:ph type="title"/>
          </p:nvPr>
        </p:nvSpPr>
        <p:spPr>
          <a:xfrm>
            <a:off x="252919" y="1123839"/>
            <a:ext cx="2947483" cy="4601183"/>
          </a:xfrm>
          <a:prstGeom prst="rect">
            <a:avLst/>
          </a:prstGeom>
        </p:spPr>
        <p:txBody>
          <a:bodyPr/>
          <a:lstStyle/>
          <a:p>
            <a:r>
              <a:rPr lang="zh-CN" altLang="en-US"/>
              <a:t>单击此处编辑母版标题样式</a:t>
            </a:r>
            <a:endParaRPr lang="en-US" dirty="0"/>
          </a:p>
        </p:txBody>
      </p:sp>
      <p:sp>
        <p:nvSpPr>
          <p:cNvPr id="9" name="标题 4"/>
          <p:cNvSpPr txBox="1"/>
          <p:nvPr/>
        </p:nvSpPr>
        <p:spPr>
          <a:xfrm>
            <a:off x="646981" y="286508"/>
            <a:ext cx="10685384" cy="663575"/>
          </a:xfrm>
          <a:prstGeom prst="rect">
            <a:avLst/>
          </a:prstGeom>
        </p:spPr>
        <p:txBody>
          <a:bodyPr anchor="ctr"/>
          <a:lstStyle>
            <a:lvl1pPr algn="l" defTabSz="914400" rtl="0" eaLnBrk="1" latinLnBrk="0" hangingPunct="1">
              <a:lnSpc>
                <a:spcPct val="90000"/>
              </a:lnSpc>
              <a:spcBef>
                <a:spcPct val="0"/>
              </a:spcBef>
              <a:buNone/>
              <a:defRPr sz="4000" kern="1200" spc="-60" baseline="0">
                <a:solidFill>
                  <a:schemeClr val="tx1"/>
                </a:solidFill>
                <a:latin typeface="+mj-lt"/>
                <a:ea typeface="+mj-ea"/>
                <a:cs typeface="+mj-cs"/>
              </a:defRPr>
            </a:lvl1pPr>
          </a:lstStyle>
          <a:p>
            <a:r>
              <a:rPr lang="en-US" altLang="zh-CN" sz="4000" b="1" dirty="0">
                <a:solidFill>
                  <a:srgbClr val="C00000"/>
                </a:solidFill>
              </a:rPr>
              <a:t>Click here to add text</a:t>
            </a:r>
            <a:endParaRPr lang="zh-CN" altLang="en-US" sz="4000" b="1" dirty="0">
              <a:solidFill>
                <a:srgbClr val="C00000"/>
              </a:solidFill>
            </a:endParaRPr>
          </a:p>
        </p:txBody>
      </p:sp>
    </p:spTree>
    <p:extLst>
      <p:ext uri="{BB962C8B-B14F-4D97-AF65-F5344CB8AC3E}">
        <p14:creationId xmlns:p14="http://schemas.microsoft.com/office/powerpoint/2010/main" val="27690570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2_标题和内容">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780288" y="1310641"/>
            <a:ext cx="10718987" cy="4804867"/>
          </a:xfrm>
        </p:spPr>
        <p:txBody>
          <a:bodyPr vert="horz" lIns="91440" tIns="45720" rIns="91440" bIns="45720" rtlCol="0" anchor="t">
            <a:normAutofit/>
          </a:bodyPr>
          <a:lstStyle>
            <a:lvl1pPr>
              <a:lnSpc>
                <a:spcPct val="100000"/>
              </a:lnSpc>
              <a:spcBef>
                <a:spcPts val="1200"/>
              </a:spcBef>
              <a:spcAft>
                <a:spcPts val="0"/>
              </a:spcAft>
              <a:defRPr lang="zh-CN" altLang="en-US" sz="3200" smtClean="0">
                <a:solidFill>
                  <a:srgbClr val="000099"/>
                </a:solidFill>
              </a:defRPr>
            </a:lvl1pPr>
            <a:lvl2pPr>
              <a:lnSpc>
                <a:spcPct val="100000"/>
              </a:lnSpc>
              <a:spcBef>
                <a:spcPts val="1200"/>
              </a:spcBef>
              <a:spcAft>
                <a:spcPts val="0"/>
              </a:spcAft>
              <a:defRPr lang="zh-CN" altLang="en-US" sz="2400" smtClean="0">
                <a:solidFill>
                  <a:schemeClr val="tx1"/>
                </a:solidFill>
              </a:defRPr>
            </a:lvl2pPr>
            <a:lvl3pPr>
              <a:lnSpc>
                <a:spcPct val="100000"/>
              </a:lnSpc>
              <a:spcBef>
                <a:spcPts val="1200"/>
              </a:spcBef>
              <a:spcAft>
                <a:spcPts val="0"/>
              </a:spcAft>
              <a:defRPr lang="zh-CN" altLang="en-US" sz="2000" smtClean="0">
                <a:solidFill>
                  <a:schemeClr val="tx1"/>
                </a:solidFill>
              </a:defRPr>
            </a:lvl3pPr>
            <a:lvl4pPr>
              <a:lnSpc>
                <a:spcPct val="100000"/>
              </a:lnSpc>
              <a:spcBef>
                <a:spcPts val="1200"/>
              </a:spcBef>
              <a:spcAft>
                <a:spcPts val="0"/>
              </a:spcAft>
              <a:defRPr lang="zh-CN" altLang="en-US" sz="1800" smtClean="0">
                <a:solidFill>
                  <a:schemeClr val="tx1"/>
                </a:solidFill>
              </a:defRPr>
            </a:lvl4pPr>
            <a:lvl5pPr>
              <a:lnSpc>
                <a:spcPct val="100000"/>
              </a:lnSpc>
              <a:spcBef>
                <a:spcPts val="1200"/>
              </a:spcBef>
              <a:spcAft>
                <a:spcPts val="0"/>
              </a:spcAft>
              <a:defRPr lang="en-US" sz="1800" dirty="0">
                <a:solidFill>
                  <a:schemeClr val="tx1"/>
                </a:solidFill>
              </a:defRPr>
            </a:lvl5pPr>
          </a:lstStyle>
          <a:p>
            <a:pPr lvl="0">
              <a:buClrTx/>
              <a:buFont typeface="Wingdings" panose="05000000000000000000" pitchFamily="2" charset="2"/>
              <a:buChar char="l"/>
            </a:pPr>
            <a:r>
              <a:rPr lang="en-US" altLang="zh-CN" dirty="0"/>
              <a:t> Click here to add text</a:t>
            </a:r>
            <a:endParaRPr lang="zh-CN" altLang="en-US" dirty="0"/>
          </a:p>
          <a:p>
            <a:pPr lvl="1">
              <a:buClrTx/>
              <a:buFont typeface="Wingdings" panose="05000000000000000000" pitchFamily="2" charset="2"/>
              <a:buChar char="n"/>
            </a:pPr>
            <a:r>
              <a:rPr lang="en-US" altLang="zh-CN" dirty="0"/>
              <a:t> Click here to add text</a:t>
            </a:r>
            <a:endParaRPr lang="zh-CN" altLang="en-US" dirty="0"/>
          </a:p>
          <a:p>
            <a:pPr lvl="2">
              <a:buClrTx/>
              <a:buFont typeface="Wingdings" panose="05000000000000000000" pitchFamily="2" charset="2"/>
              <a:buChar char="u"/>
            </a:pPr>
            <a:r>
              <a:rPr lang="en-US" altLang="zh-CN" dirty="0"/>
              <a:t> Click here to add text</a:t>
            </a:r>
            <a:endParaRPr lang="zh-CN" altLang="en-US" dirty="0"/>
          </a:p>
          <a:p>
            <a:pPr lvl="3">
              <a:buClrTx/>
              <a:buFont typeface="Wingdings" panose="05000000000000000000" pitchFamily="2" charset="2"/>
              <a:buChar char="Ø"/>
            </a:pPr>
            <a:r>
              <a:rPr lang="en-US" altLang="zh-CN" dirty="0"/>
              <a:t>Click here to add text</a:t>
            </a:r>
            <a:endParaRPr lang="zh-CN" altLang="en-US" dirty="0"/>
          </a:p>
          <a:p>
            <a:pPr lvl="4">
              <a:buClrTx/>
              <a:buFont typeface="Wingdings" panose="05000000000000000000" pitchFamily="2" charset="2"/>
              <a:buChar char="ü"/>
            </a:pPr>
            <a:r>
              <a:rPr lang="en-US" altLang="zh-CN" dirty="0"/>
              <a:t>Click here to add text</a:t>
            </a:r>
            <a:endParaRPr lang="en-US" dirty="0"/>
          </a:p>
        </p:txBody>
      </p:sp>
      <p:sp>
        <p:nvSpPr>
          <p:cNvPr id="10" name="标题 4"/>
          <p:cNvSpPr>
            <a:spLocks noGrp="1"/>
          </p:cNvSpPr>
          <p:nvPr>
            <p:ph type="title" hasCustomPrompt="1"/>
          </p:nvPr>
        </p:nvSpPr>
        <p:spPr>
          <a:xfrm>
            <a:off x="1355250" y="105353"/>
            <a:ext cx="10718987" cy="663575"/>
          </a:xfrm>
          <a:prstGeom prst="rect">
            <a:avLst/>
          </a:prstGeom>
        </p:spPr>
        <p:txBody>
          <a:bodyPr anchor="ctr"/>
          <a:lstStyle>
            <a:lvl1pPr>
              <a:defRPr sz="4000" b="1" baseline="0">
                <a:solidFill>
                  <a:srgbClr val="C00000"/>
                </a:solidFill>
              </a:defRPr>
            </a:lvl1pPr>
          </a:lstStyle>
          <a:p>
            <a:r>
              <a:rPr lang="en-US" altLang="zh-CN" dirty="0"/>
              <a:t>Click here to add text</a:t>
            </a:r>
            <a:endParaRPr lang="zh-CN" altLang="en-US" dirty="0"/>
          </a:p>
        </p:txBody>
      </p:sp>
    </p:spTree>
    <p:extLst>
      <p:ext uri="{BB962C8B-B14F-4D97-AF65-F5344CB8AC3E}">
        <p14:creationId xmlns:p14="http://schemas.microsoft.com/office/powerpoint/2010/main" val="193722025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内容与标题">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3911456" y="1273629"/>
            <a:ext cx="7670944" cy="5101937"/>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11" name="内容占位符 5"/>
          <p:cNvSpPr>
            <a:spLocks noGrp="1"/>
          </p:cNvSpPr>
          <p:nvPr>
            <p:ph sz="quarter" idx="13" hasCustomPrompt="1"/>
          </p:nvPr>
        </p:nvSpPr>
        <p:spPr>
          <a:xfrm>
            <a:off x="718458" y="1273629"/>
            <a:ext cx="2834217" cy="2374901"/>
          </a:xfrm>
        </p:spPr>
        <p:txBody>
          <a:bodyPr anchor="t"/>
          <a:lstStyle>
            <a:lvl1pPr>
              <a:defRPr baseline="0">
                <a:solidFill>
                  <a:srgbClr val="000099"/>
                </a:solidFill>
              </a:defRPr>
            </a:lvl1pPr>
          </a:lstStyle>
          <a:p>
            <a:pPr lvl="0"/>
            <a:r>
              <a:rPr lang="en-US" altLang="zh-CN" dirty="0"/>
              <a:t> Click here to add key words</a:t>
            </a:r>
            <a:endParaRPr lang="zh-CN" altLang="en-US" dirty="0"/>
          </a:p>
        </p:txBody>
      </p:sp>
      <p:sp>
        <p:nvSpPr>
          <p:cNvPr id="12" name="内容占位符 5"/>
          <p:cNvSpPr>
            <a:spLocks noGrp="1"/>
          </p:cNvSpPr>
          <p:nvPr>
            <p:ph sz="quarter" idx="14" hasCustomPrompt="1"/>
          </p:nvPr>
        </p:nvSpPr>
        <p:spPr>
          <a:xfrm>
            <a:off x="718458" y="3840473"/>
            <a:ext cx="2834217" cy="2535092"/>
          </a:xfrm>
        </p:spPr>
        <p:txBody>
          <a:bodyPr anchor="t"/>
          <a:lstStyle>
            <a:lvl1pPr>
              <a:defRPr baseline="0">
                <a:solidFill>
                  <a:srgbClr val="000099"/>
                </a:solidFill>
              </a:defRPr>
            </a:lvl1pPr>
          </a:lstStyle>
          <a:p>
            <a:pPr lvl="0"/>
            <a:r>
              <a:rPr lang="en-US" altLang="zh-CN" dirty="0"/>
              <a:t> Click here to add key words</a:t>
            </a:r>
            <a:endParaRPr lang="zh-CN" altLang="en-US" dirty="0"/>
          </a:p>
        </p:txBody>
      </p:sp>
      <p:sp>
        <p:nvSpPr>
          <p:cNvPr id="6" name="标题 4"/>
          <p:cNvSpPr txBox="1"/>
          <p:nvPr/>
        </p:nvSpPr>
        <p:spPr>
          <a:xfrm>
            <a:off x="718458" y="269255"/>
            <a:ext cx="10738923" cy="663575"/>
          </a:xfrm>
          <a:prstGeom prst="rect">
            <a:avLst/>
          </a:prstGeom>
        </p:spPr>
        <p:txBody>
          <a:bodyPr anchor="ctr"/>
          <a:lstStyle>
            <a:lvl1pPr algn="l" defTabSz="914400" rtl="0" eaLnBrk="1" latinLnBrk="0" hangingPunct="1">
              <a:lnSpc>
                <a:spcPct val="90000"/>
              </a:lnSpc>
              <a:spcBef>
                <a:spcPct val="0"/>
              </a:spcBef>
              <a:buNone/>
              <a:defRPr sz="4000" kern="1200" spc="-60" baseline="0">
                <a:solidFill>
                  <a:schemeClr val="tx1"/>
                </a:solidFill>
                <a:latin typeface="+mj-lt"/>
                <a:ea typeface="+mj-ea"/>
                <a:cs typeface="+mj-cs"/>
              </a:defRPr>
            </a:lvl1pPr>
          </a:lstStyle>
          <a:p>
            <a:r>
              <a:rPr lang="en-US" altLang="zh-CN" sz="4000" b="1" dirty="0">
                <a:solidFill>
                  <a:srgbClr val="C00000"/>
                </a:solidFill>
              </a:rPr>
              <a:t>Click here to add text</a:t>
            </a:r>
            <a:endParaRPr lang="zh-CN" altLang="en-US" sz="4000" b="1" dirty="0">
              <a:solidFill>
                <a:srgbClr val="C00000"/>
              </a:solidFill>
            </a:endParaRPr>
          </a:p>
        </p:txBody>
      </p:sp>
    </p:spTree>
    <p:extLst>
      <p:ext uri="{BB962C8B-B14F-4D97-AF65-F5344CB8AC3E}">
        <p14:creationId xmlns:p14="http://schemas.microsoft.com/office/powerpoint/2010/main" val="184193380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图片与标题">
    <p:spTree>
      <p:nvGrpSpPr>
        <p:cNvPr id="1" name=""/>
        <p:cNvGrpSpPr/>
        <p:nvPr/>
      </p:nvGrpSpPr>
      <p:grpSpPr>
        <a:xfrm>
          <a:off x="0" y="0"/>
          <a:ext cx="0" cy="0"/>
          <a:chOff x="0" y="0"/>
          <a:chExt cx="0" cy="0"/>
        </a:xfrm>
      </p:grpSpPr>
      <p:sp>
        <p:nvSpPr>
          <p:cNvPr id="3" name="Picture Placeholder 2"/>
          <p:cNvSpPr>
            <a:spLocks noGrp="1" noChangeAspect="1"/>
          </p:cNvSpPr>
          <p:nvPr>
            <p:ph type="pic" idx="1" hasCustomPrompt="1"/>
          </p:nvPr>
        </p:nvSpPr>
        <p:spPr>
          <a:xfrm>
            <a:off x="3603301" y="1191984"/>
            <a:ext cx="8115231" cy="5101937"/>
          </a:xfrm>
          <a:solidFill>
            <a:schemeClr val="bg1">
              <a:lumMod val="75000"/>
            </a:schemeClr>
          </a:solidFill>
        </p:spPr>
        <p:txBody>
          <a:bodyPr anchor="t"/>
          <a:lstStyle>
            <a:lvl1pPr marL="0" indent="0">
              <a:buNone/>
              <a:defRPr sz="3200" baseline="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zh-CN" dirty="0"/>
              <a:t>Click here to add picture</a:t>
            </a:r>
            <a:endParaRPr lang="en-US" dirty="0"/>
          </a:p>
        </p:txBody>
      </p:sp>
      <p:sp>
        <p:nvSpPr>
          <p:cNvPr id="6" name="内容占位符 5"/>
          <p:cNvSpPr>
            <a:spLocks noGrp="1"/>
          </p:cNvSpPr>
          <p:nvPr>
            <p:ph sz="quarter" idx="13" hasCustomPrompt="1"/>
          </p:nvPr>
        </p:nvSpPr>
        <p:spPr>
          <a:xfrm>
            <a:off x="413657" y="1191984"/>
            <a:ext cx="2834217" cy="2374901"/>
          </a:xfrm>
        </p:spPr>
        <p:txBody>
          <a:bodyPr anchor="t"/>
          <a:lstStyle>
            <a:lvl1pPr>
              <a:defRPr baseline="0">
                <a:solidFill>
                  <a:srgbClr val="000099"/>
                </a:solidFill>
              </a:defRPr>
            </a:lvl1pPr>
          </a:lstStyle>
          <a:p>
            <a:pPr lvl="0"/>
            <a:r>
              <a:rPr lang="en-US" altLang="zh-CN" dirty="0"/>
              <a:t>Click here to add key words</a:t>
            </a:r>
            <a:endParaRPr lang="zh-CN" altLang="en-US" dirty="0"/>
          </a:p>
        </p:txBody>
      </p:sp>
      <p:sp>
        <p:nvSpPr>
          <p:cNvPr id="11" name="内容占位符 5"/>
          <p:cNvSpPr>
            <a:spLocks noGrp="1"/>
          </p:cNvSpPr>
          <p:nvPr>
            <p:ph sz="quarter" idx="14" hasCustomPrompt="1"/>
          </p:nvPr>
        </p:nvSpPr>
        <p:spPr>
          <a:xfrm>
            <a:off x="413657" y="3758828"/>
            <a:ext cx="2834217" cy="2535092"/>
          </a:xfrm>
        </p:spPr>
        <p:txBody>
          <a:bodyPr anchor="t"/>
          <a:lstStyle>
            <a:lvl1pPr>
              <a:defRPr baseline="0">
                <a:solidFill>
                  <a:srgbClr val="000099"/>
                </a:solidFill>
              </a:defRPr>
            </a:lvl1pPr>
          </a:lstStyle>
          <a:p>
            <a:pPr lvl="0"/>
            <a:r>
              <a:rPr lang="en-US" altLang="zh-CN" dirty="0"/>
              <a:t>Click here to add key words</a:t>
            </a:r>
            <a:endParaRPr lang="zh-CN" altLang="en-US" dirty="0"/>
          </a:p>
        </p:txBody>
      </p:sp>
      <p:sp>
        <p:nvSpPr>
          <p:cNvPr id="5" name="标题 4"/>
          <p:cNvSpPr txBox="1"/>
          <p:nvPr/>
        </p:nvSpPr>
        <p:spPr>
          <a:xfrm>
            <a:off x="638355" y="232291"/>
            <a:ext cx="10719889" cy="663575"/>
          </a:xfrm>
          <a:prstGeom prst="rect">
            <a:avLst/>
          </a:prstGeom>
        </p:spPr>
        <p:txBody>
          <a:bodyPr anchor="ctr"/>
          <a:lstStyle>
            <a:lvl1pPr algn="l" defTabSz="914400" rtl="0" eaLnBrk="1" latinLnBrk="0" hangingPunct="1">
              <a:lnSpc>
                <a:spcPct val="90000"/>
              </a:lnSpc>
              <a:spcBef>
                <a:spcPct val="0"/>
              </a:spcBef>
              <a:buNone/>
              <a:defRPr sz="4000" kern="1200" spc="-60" baseline="0">
                <a:solidFill>
                  <a:schemeClr val="tx1"/>
                </a:solidFill>
                <a:latin typeface="+mj-lt"/>
                <a:ea typeface="+mj-ea"/>
                <a:cs typeface="+mj-cs"/>
              </a:defRPr>
            </a:lvl1pPr>
          </a:lstStyle>
          <a:p>
            <a:r>
              <a:rPr lang="en-US" altLang="zh-CN" sz="4000" b="1" dirty="0">
                <a:solidFill>
                  <a:srgbClr val="C00000"/>
                </a:solidFill>
              </a:rPr>
              <a:t>Click here to add text</a:t>
            </a:r>
            <a:endParaRPr lang="zh-CN" altLang="en-US" sz="4000" b="1" dirty="0">
              <a:solidFill>
                <a:srgbClr val="C00000"/>
              </a:solidFill>
            </a:endParaRPr>
          </a:p>
        </p:txBody>
      </p:sp>
    </p:spTree>
    <p:extLst>
      <p:ext uri="{BB962C8B-B14F-4D97-AF65-F5344CB8AC3E}">
        <p14:creationId xmlns:p14="http://schemas.microsoft.com/office/powerpoint/2010/main" val="217511934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标题和竖排文字">
    <p:spTree>
      <p:nvGrpSpPr>
        <p:cNvPr id="1" name=""/>
        <p:cNvGrpSpPr/>
        <p:nvPr/>
      </p:nvGrpSpPr>
      <p:grpSpPr>
        <a:xfrm>
          <a:off x="0" y="0"/>
          <a:ext cx="0" cy="0"/>
          <a:chOff x="0" y="0"/>
          <a:chExt cx="0" cy="0"/>
        </a:xfrm>
      </p:grpSpPr>
      <p:sp>
        <p:nvSpPr>
          <p:cNvPr id="3" name="Vertical Text Placeholder 2"/>
          <p:cNvSpPr>
            <a:spLocks noGrp="1"/>
          </p:cNvSpPr>
          <p:nvPr>
            <p:ph type="body" orient="vert" idx="1" hasCustomPrompt="1"/>
          </p:nvPr>
        </p:nvSpPr>
        <p:spPr/>
        <p:txBody>
          <a:bodyPr vert="eaVert" ancho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标题 4"/>
          <p:cNvSpPr txBox="1"/>
          <p:nvPr/>
        </p:nvSpPr>
        <p:spPr>
          <a:xfrm>
            <a:off x="650240" y="254394"/>
            <a:ext cx="10767951" cy="663575"/>
          </a:xfrm>
          <a:prstGeom prst="rect">
            <a:avLst/>
          </a:prstGeom>
        </p:spPr>
        <p:txBody>
          <a:bodyPr anchor="ctr"/>
          <a:lstStyle>
            <a:lvl1pPr algn="l" defTabSz="914400" rtl="0" eaLnBrk="1" latinLnBrk="0" hangingPunct="1">
              <a:lnSpc>
                <a:spcPct val="90000"/>
              </a:lnSpc>
              <a:spcBef>
                <a:spcPct val="0"/>
              </a:spcBef>
              <a:buNone/>
              <a:defRPr sz="4000" kern="1200" spc="-60" baseline="0">
                <a:solidFill>
                  <a:schemeClr val="tx1"/>
                </a:solidFill>
                <a:latin typeface="+mj-lt"/>
                <a:ea typeface="+mj-ea"/>
                <a:cs typeface="+mj-cs"/>
              </a:defRPr>
            </a:lvl1pPr>
          </a:lstStyle>
          <a:p>
            <a:r>
              <a:rPr lang="en-US" altLang="zh-CN" sz="4000" b="1" dirty="0">
                <a:solidFill>
                  <a:srgbClr val="C00000"/>
                </a:solidFill>
              </a:rPr>
              <a:t>Click here to add text</a:t>
            </a:r>
            <a:endParaRPr lang="zh-CN" altLang="en-US" sz="4000" b="1" dirty="0">
              <a:solidFill>
                <a:srgbClr val="C00000"/>
              </a:solidFill>
            </a:endParaRPr>
          </a:p>
        </p:txBody>
      </p:sp>
    </p:spTree>
    <p:extLst>
      <p:ext uri="{BB962C8B-B14F-4D97-AF65-F5344CB8AC3E}">
        <p14:creationId xmlns:p14="http://schemas.microsoft.com/office/powerpoint/2010/main" val="245148559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61109" y="1232362"/>
            <a:ext cx="2819400" cy="5120640"/>
          </a:xfrm>
          <a:prstGeom prst="rect">
            <a:avLst/>
          </a:prstGeo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a:xfrm>
            <a:off x="4048021" y="1232362"/>
            <a:ext cx="7315200" cy="5120640"/>
          </a:xfrm>
        </p:spPr>
        <p:txBody>
          <a:bodyPr vert="eaVert" ancho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标题 4"/>
          <p:cNvSpPr txBox="1"/>
          <p:nvPr/>
        </p:nvSpPr>
        <p:spPr>
          <a:xfrm>
            <a:off x="719281" y="252002"/>
            <a:ext cx="10753437" cy="663575"/>
          </a:xfrm>
          <a:prstGeom prst="rect">
            <a:avLst/>
          </a:prstGeom>
        </p:spPr>
        <p:txBody>
          <a:bodyPr anchor="ctr"/>
          <a:lstStyle>
            <a:lvl1pPr algn="l" defTabSz="914400" rtl="0" eaLnBrk="1" latinLnBrk="0" hangingPunct="1">
              <a:lnSpc>
                <a:spcPct val="90000"/>
              </a:lnSpc>
              <a:spcBef>
                <a:spcPct val="0"/>
              </a:spcBef>
              <a:buNone/>
              <a:defRPr sz="4000" kern="1200" spc="-60" baseline="0">
                <a:solidFill>
                  <a:schemeClr val="tx1"/>
                </a:solidFill>
                <a:latin typeface="+mj-lt"/>
                <a:ea typeface="+mj-ea"/>
                <a:cs typeface="+mj-cs"/>
              </a:defRPr>
            </a:lvl1pPr>
          </a:lstStyle>
          <a:p>
            <a:r>
              <a:rPr lang="en-US" altLang="zh-CN" sz="4000" b="1" dirty="0">
                <a:solidFill>
                  <a:srgbClr val="C00000"/>
                </a:solidFill>
              </a:rPr>
              <a:t>Click here to add text</a:t>
            </a:r>
            <a:endParaRPr lang="zh-CN" altLang="en-US" sz="4000" b="1" dirty="0">
              <a:solidFill>
                <a:srgbClr val="C00000"/>
              </a:solidFill>
            </a:endParaRPr>
          </a:p>
        </p:txBody>
      </p:sp>
    </p:spTree>
    <p:extLst>
      <p:ext uri="{BB962C8B-B14F-4D97-AF65-F5344CB8AC3E}">
        <p14:creationId xmlns:p14="http://schemas.microsoft.com/office/powerpoint/2010/main" val="222803753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1_垂直排列标题与&#10;文本">
    <p:spTree>
      <p:nvGrpSpPr>
        <p:cNvPr id="1" name=""/>
        <p:cNvGrpSpPr/>
        <p:nvPr/>
      </p:nvGrpSpPr>
      <p:grpSpPr>
        <a:xfrm>
          <a:off x="0" y="0"/>
          <a:ext cx="0" cy="0"/>
          <a:chOff x="0" y="0"/>
          <a:chExt cx="0" cy="0"/>
        </a:xfrm>
      </p:grpSpPr>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65765" y="1232362"/>
            <a:ext cx="7465126" cy="4920788"/>
          </a:xfrm>
          <a:prstGeom prst="rect">
            <a:avLst/>
          </a:prstGeom>
        </p:spPr>
      </p:pic>
      <p:sp>
        <p:nvSpPr>
          <p:cNvPr id="7" name="文本框 6"/>
          <p:cNvSpPr txBox="1"/>
          <p:nvPr/>
        </p:nvSpPr>
        <p:spPr>
          <a:xfrm>
            <a:off x="9315450" y="5625638"/>
            <a:ext cx="2162175" cy="369332"/>
          </a:xfrm>
          <a:prstGeom prst="rect">
            <a:avLst/>
          </a:prstGeom>
          <a:noFill/>
        </p:spPr>
        <p:txBody>
          <a:bodyPr wrap="square" rtlCol="0">
            <a:spAutoFit/>
          </a:bodyPr>
          <a:lstStyle/>
          <a:p>
            <a:pPr algn="ctr"/>
            <a:r>
              <a:rPr lang="en-US" altLang="zh-CN" b="1" dirty="0">
                <a:solidFill>
                  <a:schemeClr val="bg1"/>
                </a:solidFill>
                <a:latin typeface="Arial" panose="020B0604020202020204" pitchFamily="34" charset="0"/>
                <a:cs typeface="Arial" panose="020B0604020202020204" pitchFamily="34" charset="0"/>
              </a:rPr>
              <a:t>HEPS </a:t>
            </a:r>
            <a:r>
              <a:rPr lang="zh-CN" altLang="en-US" b="1" dirty="0">
                <a:solidFill>
                  <a:schemeClr val="bg1"/>
                </a:solidFill>
                <a:latin typeface="Arial" panose="020B0604020202020204" pitchFamily="34" charset="0"/>
                <a:cs typeface="Arial" panose="020B0604020202020204" pitchFamily="34" charset="0"/>
              </a:rPr>
              <a:t>工程效果图</a:t>
            </a:r>
          </a:p>
        </p:txBody>
      </p:sp>
      <p:sp>
        <p:nvSpPr>
          <p:cNvPr id="9" name="内容占位符 5"/>
          <p:cNvSpPr>
            <a:spLocks noGrp="1"/>
          </p:cNvSpPr>
          <p:nvPr>
            <p:ph sz="quarter" idx="14" hasCustomPrompt="1"/>
          </p:nvPr>
        </p:nvSpPr>
        <p:spPr>
          <a:xfrm>
            <a:off x="685800" y="1232362"/>
            <a:ext cx="3086100" cy="4920788"/>
          </a:xfrm>
        </p:spPr>
        <p:txBody>
          <a:bodyPr anchor="t"/>
          <a:lstStyle>
            <a:lvl1pPr>
              <a:defRPr baseline="0">
                <a:solidFill>
                  <a:srgbClr val="000099"/>
                </a:solidFill>
              </a:defRPr>
            </a:lvl1pPr>
          </a:lstStyle>
          <a:p>
            <a:pPr lvl="0"/>
            <a:r>
              <a:rPr lang="en-US" altLang="zh-CN" dirty="0"/>
              <a:t>Click here to add key words</a:t>
            </a:r>
            <a:endParaRPr lang="zh-CN" altLang="en-US" dirty="0"/>
          </a:p>
        </p:txBody>
      </p:sp>
      <p:sp>
        <p:nvSpPr>
          <p:cNvPr id="10" name="标题 4"/>
          <p:cNvSpPr txBox="1"/>
          <p:nvPr/>
        </p:nvSpPr>
        <p:spPr>
          <a:xfrm>
            <a:off x="685800" y="295134"/>
            <a:ext cx="10738923" cy="663575"/>
          </a:xfrm>
          <a:prstGeom prst="rect">
            <a:avLst/>
          </a:prstGeom>
        </p:spPr>
        <p:txBody>
          <a:bodyPr anchor="ctr"/>
          <a:lstStyle>
            <a:lvl1pPr algn="l" defTabSz="914400" rtl="0" eaLnBrk="1" latinLnBrk="0" hangingPunct="1">
              <a:lnSpc>
                <a:spcPct val="90000"/>
              </a:lnSpc>
              <a:spcBef>
                <a:spcPct val="0"/>
              </a:spcBef>
              <a:buNone/>
              <a:defRPr sz="4000" kern="1200" spc="-60" baseline="0">
                <a:solidFill>
                  <a:schemeClr val="tx1"/>
                </a:solidFill>
                <a:latin typeface="+mj-lt"/>
                <a:ea typeface="+mj-ea"/>
                <a:cs typeface="+mj-cs"/>
              </a:defRPr>
            </a:lvl1pPr>
          </a:lstStyle>
          <a:p>
            <a:r>
              <a:rPr lang="en-US" altLang="zh-CN" sz="4000" b="1" dirty="0">
                <a:solidFill>
                  <a:srgbClr val="C00000"/>
                </a:solidFill>
              </a:rPr>
              <a:t>Click here to add text</a:t>
            </a:r>
            <a:endParaRPr lang="zh-CN" altLang="en-US" sz="4000" b="1" dirty="0">
              <a:solidFill>
                <a:srgbClr val="C00000"/>
              </a:solidFill>
            </a:endParaRPr>
          </a:p>
        </p:txBody>
      </p:sp>
    </p:spTree>
    <p:extLst>
      <p:ext uri="{BB962C8B-B14F-4D97-AF65-F5344CB8AC3E}">
        <p14:creationId xmlns:p14="http://schemas.microsoft.com/office/powerpoint/2010/main" val="47848197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2_垂直排列标题与&#10;文本">
    <p:spTree>
      <p:nvGrpSpPr>
        <p:cNvPr id="1" name=""/>
        <p:cNvGrpSpPr/>
        <p:nvPr/>
      </p:nvGrpSpPr>
      <p:grpSpPr>
        <a:xfrm>
          <a:off x="0" y="0"/>
          <a:ext cx="0" cy="0"/>
          <a:chOff x="0" y="0"/>
          <a:chExt cx="0" cy="0"/>
        </a:xfrm>
      </p:grpSpPr>
      <p:sp>
        <p:nvSpPr>
          <p:cNvPr id="9" name="内容占位符 5"/>
          <p:cNvSpPr>
            <a:spLocks noGrp="1"/>
          </p:cNvSpPr>
          <p:nvPr>
            <p:ph sz="quarter" idx="14" hasCustomPrompt="1"/>
          </p:nvPr>
        </p:nvSpPr>
        <p:spPr>
          <a:xfrm>
            <a:off x="685799" y="1277257"/>
            <a:ext cx="4539343" cy="4657718"/>
          </a:xfrm>
        </p:spPr>
        <p:txBody>
          <a:bodyPr anchor="t"/>
          <a:lstStyle>
            <a:lvl1pPr>
              <a:defRPr baseline="0">
                <a:solidFill>
                  <a:srgbClr val="000099"/>
                </a:solidFill>
              </a:defRPr>
            </a:lvl1pPr>
          </a:lstStyle>
          <a:p>
            <a:pPr lvl="0"/>
            <a:r>
              <a:rPr lang="en-US" altLang="zh-CN" dirty="0"/>
              <a:t>Click here to add key words</a:t>
            </a:r>
            <a:endParaRPr lang="zh-CN" altLang="en-US" dirty="0"/>
          </a:p>
        </p:txBody>
      </p:sp>
      <p:sp>
        <p:nvSpPr>
          <p:cNvPr id="10" name="标题 4"/>
          <p:cNvSpPr txBox="1"/>
          <p:nvPr/>
        </p:nvSpPr>
        <p:spPr>
          <a:xfrm>
            <a:off x="685799" y="277881"/>
            <a:ext cx="10738923" cy="663575"/>
          </a:xfrm>
          <a:prstGeom prst="rect">
            <a:avLst/>
          </a:prstGeom>
        </p:spPr>
        <p:txBody>
          <a:bodyPr anchor="ctr"/>
          <a:lstStyle>
            <a:lvl1pPr algn="l" defTabSz="914400" rtl="0" eaLnBrk="1" latinLnBrk="0" hangingPunct="1">
              <a:lnSpc>
                <a:spcPct val="90000"/>
              </a:lnSpc>
              <a:spcBef>
                <a:spcPct val="0"/>
              </a:spcBef>
              <a:buNone/>
              <a:defRPr sz="4000" kern="1200" spc="-60" baseline="0">
                <a:solidFill>
                  <a:schemeClr val="tx1"/>
                </a:solidFill>
                <a:latin typeface="+mj-lt"/>
                <a:ea typeface="+mj-ea"/>
                <a:cs typeface="+mj-cs"/>
              </a:defRPr>
            </a:lvl1pPr>
          </a:lstStyle>
          <a:p>
            <a:r>
              <a:rPr lang="en-US" altLang="zh-CN" sz="4000" b="1" dirty="0">
                <a:solidFill>
                  <a:srgbClr val="C00000"/>
                </a:solidFill>
              </a:rPr>
              <a:t>Click here to add text</a:t>
            </a:r>
            <a:endParaRPr lang="zh-CN" altLang="en-US" sz="4000" b="1" dirty="0">
              <a:solidFill>
                <a:srgbClr val="C00000"/>
              </a:solidFill>
            </a:endParaRPr>
          </a:p>
        </p:txBody>
      </p:sp>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74393" y="487501"/>
            <a:ext cx="5022695" cy="6092618"/>
          </a:xfrm>
          <a:prstGeom prst="rect">
            <a:avLst/>
          </a:prstGeom>
        </p:spPr>
      </p:pic>
      <p:pic>
        <p:nvPicPr>
          <p:cNvPr id="11" name="图片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32217" y="5180464"/>
            <a:ext cx="2203686" cy="302942"/>
          </a:xfrm>
          <a:prstGeom prst="rect">
            <a:avLst/>
          </a:prstGeom>
        </p:spPr>
      </p:pic>
    </p:spTree>
    <p:extLst>
      <p:ext uri="{BB962C8B-B14F-4D97-AF65-F5344CB8AC3E}">
        <p14:creationId xmlns:p14="http://schemas.microsoft.com/office/powerpoint/2010/main" val="11191972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492845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3403199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1107500" y="92058"/>
            <a:ext cx="10510125" cy="659643"/>
          </a:xfrm>
          <a:prstGeom prst="rect">
            <a:avLst/>
          </a:prstGeom>
        </p:spPr>
        <p:txBody>
          <a:bodyPr lIns="91418" tIns="45709" rIns="91418" bIns="45709"/>
          <a:lstStyle>
            <a:lvl1pPr algn="l">
              <a:defRPr sz="4000" b="1" baseline="0">
                <a:solidFill>
                  <a:srgbClr val="005DA2"/>
                </a:solidFill>
                <a:latin typeface="Arial" panose="020B0604020202020204" pitchFamily="34" charset="0"/>
                <a:ea typeface="微软雅黑" panose="020B0503020204020204" charset="-122"/>
              </a:defRPr>
            </a:lvl1pPr>
          </a:lstStyle>
          <a:p>
            <a:r>
              <a:rPr lang="zh-CN" altLang="en-US" dirty="0"/>
              <a:t>单击此处编辑母版标题样式</a:t>
            </a:r>
          </a:p>
        </p:txBody>
      </p:sp>
      <p:sp>
        <p:nvSpPr>
          <p:cNvPr id="5" name="灯片编号占位符 4"/>
          <p:cNvSpPr>
            <a:spLocks noGrp="1"/>
          </p:cNvSpPr>
          <p:nvPr>
            <p:ph type="sldNum" sz="quarter" idx="12"/>
          </p:nvPr>
        </p:nvSpPr>
        <p:spPr>
          <a:xfrm>
            <a:off x="10800000" y="360000"/>
            <a:ext cx="1080000" cy="360000"/>
          </a:xfrm>
          <a:prstGeom prst="rect">
            <a:avLst/>
          </a:prstGeom>
        </p:spPr>
        <p:txBody>
          <a:bodyPr lIns="91418" tIns="45709" rIns="91418" bIns="45709"/>
          <a:lstStyle>
            <a:lvl1pPr algn="r">
              <a:defRPr/>
            </a:lvl1pPr>
          </a:lstStyle>
          <a:p>
            <a:fld id="{E077DA78-E013-4A8C-AD75-63A150561B10}" type="slidenum">
              <a:rPr lang="zh-CN" altLang="en-US" smtClean="0">
                <a:solidFill>
                  <a:prstClr val="black">
                    <a:tint val="75000"/>
                  </a:prstClr>
                </a:solidFill>
              </a:rPr>
              <a:pPr/>
              <a:t>‹#›</a:t>
            </a:fld>
            <a:endParaRPr lang="zh-CN" altLang="en-US">
              <a:solidFill>
                <a:prstClr val="black">
                  <a:tint val="75000"/>
                </a:prstClr>
              </a:solidFill>
            </a:endParaRPr>
          </a:p>
        </p:txBody>
      </p:sp>
      <p:cxnSp>
        <p:nvCxnSpPr>
          <p:cNvPr id="9" name="直接连接符 8"/>
          <p:cNvCxnSpPr/>
          <p:nvPr userDrawn="1"/>
        </p:nvCxnSpPr>
        <p:spPr>
          <a:xfrm>
            <a:off x="1054457" y="811417"/>
            <a:ext cx="11132828" cy="0"/>
          </a:xfrm>
          <a:prstGeom prst="line">
            <a:avLst/>
          </a:prstGeom>
          <a:ln w="15875">
            <a:solidFill>
              <a:srgbClr val="0070C0"/>
            </a:solidFill>
          </a:ln>
        </p:spPr>
        <p:style>
          <a:lnRef idx="1">
            <a:schemeClr val="accent1"/>
          </a:lnRef>
          <a:fillRef idx="0">
            <a:schemeClr val="accent1"/>
          </a:fillRef>
          <a:effectRef idx="0">
            <a:schemeClr val="accent1"/>
          </a:effectRef>
          <a:fontRef idx="minor">
            <a:schemeClr val="tx1"/>
          </a:fontRef>
        </p:style>
      </p:cxnSp>
      <p:sp>
        <p:nvSpPr>
          <p:cNvPr id="10" name="文本占位符 2">
            <a:extLst>
              <a:ext uri="{FF2B5EF4-FFF2-40B4-BE49-F238E27FC236}">
                <a16:creationId xmlns:a16="http://schemas.microsoft.com/office/drawing/2014/main" id="{7918572F-142C-4521-A20F-057039961475}"/>
              </a:ext>
            </a:extLst>
          </p:cNvPr>
          <p:cNvSpPr>
            <a:spLocks noGrp="1"/>
          </p:cNvSpPr>
          <p:nvPr>
            <p:ph idx="1"/>
            <p:custDataLst>
              <p:tags r:id="rId1"/>
            </p:custDataLst>
          </p:nvPr>
        </p:nvSpPr>
        <p:spPr>
          <a:xfrm>
            <a:off x="338360" y="961398"/>
            <a:ext cx="11279266" cy="5388907"/>
          </a:xfrm>
          <a:prstGeom prst="rect">
            <a:avLst/>
          </a:prstGeom>
        </p:spPr>
        <p:txBody>
          <a:bodyPr vert="horz" wrap="square" lIns="90170" tIns="46990" rIns="90170" bIns="46990" rtlCol="0">
            <a:normAutofit/>
          </a:bodyPr>
          <a:lstStyle>
            <a:lvl1pPr marL="288000" indent="-288000">
              <a:lnSpc>
                <a:spcPct val="100000"/>
              </a:lnSpc>
              <a:spcBef>
                <a:spcPts val="600"/>
              </a:spcBef>
              <a:spcAft>
                <a:spcPts val="0"/>
              </a:spcAft>
              <a:buSzPct val="70000"/>
              <a:buFont typeface="Wingdings" panose="05000000000000000000" pitchFamily="2" charset="2"/>
              <a:buChar char="l"/>
              <a:defRPr sz="2400" b="1" baseline="0">
                <a:solidFill>
                  <a:srgbClr val="005DA2"/>
                </a:solidFill>
                <a:latin typeface="Times New Roman" panose="02020603050405020304" pitchFamily="18" charset="0"/>
                <a:ea typeface="微软雅黑" panose="020B0503020204020204" pitchFamily="34" charset="-122"/>
              </a:defRPr>
            </a:lvl1pPr>
            <a:lvl2pPr marL="720000" indent="-288000">
              <a:lnSpc>
                <a:spcPct val="100000"/>
              </a:lnSpc>
              <a:spcBef>
                <a:spcPts val="600"/>
              </a:spcBef>
              <a:spcAft>
                <a:spcPts val="0"/>
              </a:spcAft>
              <a:buFont typeface="Arial" panose="020B0604020202020204" pitchFamily="34" charset="0"/>
              <a:buChar char="•"/>
              <a:defRPr sz="2000" baseline="0">
                <a:latin typeface="Times New Roman" panose="02020603050405020304" pitchFamily="18" charset="0"/>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dirty="0"/>
              <a:t>编辑母版文本样式</a:t>
            </a:r>
          </a:p>
          <a:p>
            <a:pPr lvl="1"/>
            <a:r>
              <a:rPr lang="zh-CN" altLang="en-US" dirty="0"/>
              <a:t>第二级</a:t>
            </a:r>
          </a:p>
        </p:txBody>
      </p:sp>
      <p:pic>
        <p:nvPicPr>
          <p:cNvPr id="8" name="图片 7">
            <a:extLst>
              <a:ext uri="{FF2B5EF4-FFF2-40B4-BE49-F238E27FC236}">
                <a16:creationId xmlns:a16="http://schemas.microsoft.com/office/drawing/2014/main" id="{C6756B70-116A-4138-99A8-711A909F951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675" y="122350"/>
            <a:ext cx="975500" cy="659545"/>
          </a:xfrm>
          <a:prstGeom prst="rect">
            <a:avLst/>
          </a:prstGeom>
        </p:spPr>
      </p:pic>
    </p:spTree>
    <p:extLst>
      <p:ext uri="{BB962C8B-B14F-4D97-AF65-F5344CB8AC3E}">
        <p14:creationId xmlns:p14="http://schemas.microsoft.com/office/powerpoint/2010/main" val="6395171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
  <p:cSld name="Blank">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299972" y="934211"/>
            <a:ext cx="10892155" cy="0"/>
          </a:xfrm>
          <a:custGeom>
            <a:avLst/>
            <a:gdLst/>
            <a:ahLst/>
            <a:cxnLst/>
            <a:rect l="l" t="t" r="r" b="b"/>
            <a:pathLst>
              <a:path w="10892155">
                <a:moveTo>
                  <a:pt x="0" y="0"/>
                </a:moveTo>
                <a:lnTo>
                  <a:pt x="10892028" y="0"/>
                </a:lnTo>
              </a:path>
            </a:pathLst>
          </a:custGeom>
          <a:ln w="45720">
            <a:solidFill>
              <a:srgbClr val="000099"/>
            </a:solidFill>
          </a:ln>
        </p:spPr>
        <p:txBody>
          <a:bodyPr wrap="square" lIns="0" tIns="0" rIns="0" bIns="0" rtlCol="0"/>
          <a:lstStyle/>
          <a:p>
            <a:endParaRPr/>
          </a:p>
        </p:txBody>
      </p:sp>
      <p:sp>
        <p:nvSpPr>
          <p:cNvPr id="17" name="bk object 17"/>
          <p:cNvSpPr/>
          <p:nvPr/>
        </p:nvSpPr>
        <p:spPr>
          <a:xfrm>
            <a:off x="0" y="0"/>
            <a:ext cx="1300480" cy="957580"/>
          </a:xfrm>
          <a:custGeom>
            <a:avLst/>
            <a:gdLst/>
            <a:ahLst/>
            <a:cxnLst/>
            <a:rect l="l" t="t" r="r" b="b"/>
            <a:pathLst>
              <a:path w="1300480" h="957580">
                <a:moveTo>
                  <a:pt x="0" y="957072"/>
                </a:moveTo>
                <a:lnTo>
                  <a:pt x="1299972" y="957072"/>
                </a:lnTo>
                <a:lnTo>
                  <a:pt x="1299972" y="0"/>
                </a:lnTo>
                <a:lnTo>
                  <a:pt x="0" y="0"/>
                </a:lnTo>
                <a:lnTo>
                  <a:pt x="0" y="957072"/>
                </a:lnTo>
                <a:close/>
              </a:path>
            </a:pathLst>
          </a:custGeom>
          <a:solidFill>
            <a:srgbClr val="000099"/>
          </a:solidFill>
        </p:spPr>
        <p:txBody>
          <a:bodyPr wrap="square" lIns="0" tIns="0" rIns="0" bIns="0" rtlCol="0"/>
          <a:lstStyle/>
          <a:p>
            <a:endParaRPr/>
          </a:p>
        </p:txBody>
      </p:sp>
      <p:sp>
        <p:nvSpPr>
          <p:cNvPr id="18" name="bk object 18"/>
          <p:cNvSpPr/>
          <p:nvPr/>
        </p:nvSpPr>
        <p:spPr>
          <a:xfrm>
            <a:off x="0" y="6298691"/>
            <a:ext cx="12192000" cy="556260"/>
          </a:xfrm>
          <a:custGeom>
            <a:avLst/>
            <a:gdLst/>
            <a:ahLst/>
            <a:cxnLst/>
            <a:rect l="l" t="t" r="r" b="b"/>
            <a:pathLst>
              <a:path w="12192000" h="556259">
                <a:moveTo>
                  <a:pt x="0" y="556260"/>
                </a:moveTo>
                <a:lnTo>
                  <a:pt x="12192000" y="556260"/>
                </a:lnTo>
                <a:lnTo>
                  <a:pt x="12192000" y="0"/>
                </a:lnTo>
                <a:lnTo>
                  <a:pt x="0" y="0"/>
                </a:lnTo>
                <a:lnTo>
                  <a:pt x="0" y="556260"/>
                </a:lnTo>
                <a:close/>
              </a:path>
            </a:pathLst>
          </a:custGeom>
          <a:solidFill>
            <a:srgbClr val="000099"/>
          </a:solidFill>
        </p:spPr>
        <p:txBody>
          <a:bodyPr wrap="square" lIns="0" tIns="0" rIns="0" bIns="0" rtlCol="0"/>
          <a:lstStyle/>
          <a:p>
            <a:endParaRPr/>
          </a:p>
        </p:txBody>
      </p:sp>
      <p:sp>
        <p:nvSpPr>
          <p:cNvPr id="19" name="bk object 19"/>
          <p:cNvSpPr/>
          <p:nvPr/>
        </p:nvSpPr>
        <p:spPr>
          <a:xfrm>
            <a:off x="11243309" y="6361938"/>
            <a:ext cx="0" cy="421640"/>
          </a:xfrm>
          <a:custGeom>
            <a:avLst/>
            <a:gdLst/>
            <a:ahLst/>
            <a:cxnLst/>
            <a:rect l="l" t="t" r="r" b="b"/>
            <a:pathLst>
              <a:path h="421640">
                <a:moveTo>
                  <a:pt x="0" y="0"/>
                </a:moveTo>
                <a:lnTo>
                  <a:pt x="0" y="421341"/>
                </a:lnTo>
              </a:path>
            </a:pathLst>
          </a:custGeom>
          <a:ln w="19812">
            <a:solidFill>
              <a:srgbClr val="FFFFFF"/>
            </a:solidFill>
          </a:ln>
        </p:spPr>
        <p:txBody>
          <a:bodyPr wrap="square" lIns="0" tIns="0" rIns="0" bIns="0" rtlCol="0"/>
          <a:lstStyle/>
          <a:p>
            <a:endParaRPr/>
          </a:p>
        </p:txBody>
      </p:sp>
      <p:sp>
        <p:nvSpPr>
          <p:cNvPr id="20" name="bk object 20"/>
          <p:cNvSpPr/>
          <p:nvPr/>
        </p:nvSpPr>
        <p:spPr>
          <a:xfrm>
            <a:off x="11405616" y="6408418"/>
            <a:ext cx="652272" cy="324611"/>
          </a:xfrm>
          <a:prstGeom prst="rect">
            <a:avLst/>
          </a:prstGeom>
          <a:blipFill>
            <a:blip r:embed="rId2"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21" name="bk object 21"/>
          <p:cNvSpPr/>
          <p:nvPr/>
        </p:nvSpPr>
        <p:spPr>
          <a:xfrm>
            <a:off x="0" y="68580"/>
            <a:ext cx="1295400" cy="774192"/>
          </a:xfrm>
          <a:prstGeom prst="rect">
            <a:avLst/>
          </a:prstGeom>
          <a:blipFill>
            <a:blip r:embed="rId3"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2" name="Holder 2"/>
          <p:cNvSpPr>
            <a:spLocks noGrp="1"/>
          </p:cNvSpPr>
          <p:nvPr>
            <p:ph type="ftr" sz="quarter" idx="5"/>
          </p:nvPr>
        </p:nvSpPr>
        <p:spPr/>
        <p:txBody>
          <a:bodyPr lIns="0" tIns="0" rIns="0" bIns="0"/>
          <a:lstStyle>
            <a:lvl1pPr>
              <a:defRPr sz="1800" b="1" i="0">
                <a:solidFill>
                  <a:schemeClr val="bg1"/>
                </a:solidFill>
                <a:latin typeface="Arial"/>
                <a:cs typeface="Arial"/>
              </a:defRPr>
            </a:lvl1pPr>
          </a:lstStyle>
          <a:p>
            <a:pPr marL="12700">
              <a:lnSpc>
                <a:spcPts val="2090"/>
              </a:lnSpc>
              <a:tabLst>
                <a:tab pos="762000" algn="l"/>
              </a:tabLst>
            </a:pPr>
            <a:endParaRPr dirty="0"/>
          </a:p>
        </p:txBody>
      </p:sp>
      <p:sp>
        <p:nvSpPr>
          <p:cNvPr id="3" name="Holder 3"/>
          <p:cNvSpPr>
            <a:spLocks noGrp="1"/>
          </p:cNvSpPr>
          <p:nvPr>
            <p:ph type="dt" sz="half" idx="6"/>
          </p:nvPr>
        </p:nvSpPr>
        <p:spPr/>
        <p:txBody>
          <a:bodyPr lIns="0" tIns="0" rIns="0" bIns="0"/>
          <a:lstStyle>
            <a:lvl1pPr>
              <a:defRPr sz="1800" b="1" i="0">
                <a:solidFill>
                  <a:schemeClr val="bg1"/>
                </a:solidFill>
                <a:latin typeface="Calibri"/>
                <a:cs typeface="Calibri"/>
              </a:defRPr>
            </a:lvl1pPr>
          </a:lstStyle>
          <a:p>
            <a:pPr marL="12700">
              <a:lnSpc>
                <a:spcPts val="1810"/>
              </a:lnSpc>
            </a:pPr>
            <a:endParaRPr spc="-5" dirty="0"/>
          </a:p>
        </p:txBody>
      </p:sp>
      <p:sp>
        <p:nvSpPr>
          <p:cNvPr id="4" name="Holder 4"/>
          <p:cNvSpPr>
            <a:spLocks noGrp="1"/>
          </p:cNvSpPr>
          <p:nvPr>
            <p:ph type="sldNum" sz="quarter" idx="7"/>
          </p:nvPr>
        </p:nvSpPr>
        <p:spPr/>
        <p:txBody>
          <a:bodyPr lIns="0" tIns="0" rIns="0" bIns="0"/>
          <a:lstStyle>
            <a:lvl1pPr>
              <a:defRPr sz="1800" b="1" i="0">
                <a:solidFill>
                  <a:schemeClr val="bg1"/>
                </a:solidFill>
                <a:latin typeface="微软雅黑"/>
                <a:cs typeface="微软雅黑"/>
              </a:defRPr>
            </a:lvl1pPr>
          </a:lstStyle>
          <a:p>
            <a:pPr marL="167005">
              <a:lnSpc>
                <a:spcPct val="100000"/>
              </a:lnSpc>
              <a:spcBef>
                <a:spcPts val="204"/>
              </a:spcBef>
            </a:pPr>
            <a:fld id="{81D60167-4931-47E6-BA6A-407CBD079E47}" type="slidenum">
              <a:rPr dirty="0"/>
              <a:t>‹#›</a:t>
            </a:fld>
            <a:endParaRPr dirty="0"/>
          </a:p>
        </p:txBody>
      </p:sp>
    </p:spTree>
    <p:extLst>
      <p:ext uri="{BB962C8B-B14F-4D97-AF65-F5344CB8AC3E}">
        <p14:creationId xmlns:p14="http://schemas.microsoft.com/office/powerpoint/2010/main" val="17113225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目录页">
    <p:spTree>
      <p:nvGrpSpPr>
        <p:cNvPr id="1" name=""/>
        <p:cNvGrpSpPr/>
        <p:nvPr/>
      </p:nvGrpSpPr>
      <p:grpSpPr>
        <a:xfrm>
          <a:off x="0" y="0"/>
          <a:ext cx="0" cy="0"/>
          <a:chOff x="0" y="0"/>
          <a:chExt cx="0" cy="0"/>
        </a:xfrm>
      </p:grpSpPr>
      <p:sp>
        <p:nvSpPr>
          <p:cNvPr id="4" name="文本占位符 3"/>
          <p:cNvSpPr>
            <a:spLocks noGrp="1"/>
          </p:cNvSpPr>
          <p:nvPr>
            <p:ph type="body" sz="quarter" idx="10" hasCustomPrompt="1"/>
          </p:nvPr>
        </p:nvSpPr>
        <p:spPr>
          <a:xfrm>
            <a:off x="935119" y="1484784"/>
            <a:ext cx="11017533" cy="4536504"/>
          </a:xfrm>
          <a:prstGeom prst="rect">
            <a:avLst/>
          </a:prstGeom>
        </p:spPr>
        <p:txBody>
          <a:bodyPr anchor="t" anchorCtr="0">
            <a:normAutofit/>
          </a:bodyPr>
          <a:lstStyle>
            <a:lvl1pPr marL="352425" indent="-352425" algn="l" rtl="0" eaLnBrk="0" fontAlgn="base" hangingPunct="0">
              <a:lnSpc>
                <a:spcPct val="200000"/>
              </a:lnSpc>
              <a:spcBef>
                <a:spcPts val="300"/>
              </a:spcBef>
              <a:spcAft>
                <a:spcPts val="300"/>
              </a:spcAft>
              <a:buClr>
                <a:schemeClr val="tx1"/>
              </a:buClr>
              <a:buSzPct val="90000"/>
              <a:buFont typeface="Wingdings" panose="05000000000000000000" pitchFamily="2" charset="2"/>
              <a:buChar char="n"/>
              <a:defRPr lang="zh-CN" altLang="en-US" sz="2800" b="1" kern="1200" baseline="0" dirty="0" smtClean="0">
                <a:solidFill>
                  <a:schemeClr val="tx1"/>
                </a:solidFill>
                <a:latin typeface="Cambria" panose="02040503050406030204" pitchFamily="18" charset="0"/>
                <a:ea typeface="微软雅黑" panose="020B0503020204020204" pitchFamily="34" charset="-122"/>
                <a:cs typeface="Times New Roman" panose="02020603050405020304" pitchFamily="18" charset="0"/>
              </a:defRPr>
            </a:lvl1pPr>
            <a:lvl2pPr indent="-342900" algn="l" rtl="0" eaLnBrk="0" fontAlgn="base" hangingPunct="0">
              <a:lnSpc>
                <a:spcPct val="150000"/>
              </a:lnSpc>
              <a:spcBef>
                <a:spcPct val="0"/>
              </a:spcBef>
              <a:spcAft>
                <a:spcPct val="0"/>
              </a:spcAft>
              <a:buClr>
                <a:srgbClr val="C00000"/>
              </a:buClr>
              <a:buSzPct val="90000"/>
              <a:buFont typeface="Wingdings" panose="05000000000000000000" pitchFamily="2" charset="2"/>
              <a:buChar char="n"/>
              <a:defRPr lang="zh-CN" altLang="en-US" sz="2100" b="1" kern="1200" dirty="0" smtClean="0">
                <a:solidFill>
                  <a:srgbClr val="002060"/>
                </a:solidFill>
                <a:latin typeface="微软雅黑" panose="020B0503020204020204" pitchFamily="34" charset="-122"/>
                <a:ea typeface="微软雅黑" panose="020B0503020204020204" pitchFamily="34" charset="-122"/>
                <a:cs typeface="汉仪中圆简"/>
              </a:defRPr>
            </a:lvl2pPr>
            <a:lvl3pPr indent="-342900" algn="l" rtl="0" eaLnBrk="0" fontAlgn="base" hangingPunct="0">
              <a:lnSpc>
                <a:spcPct val="150000"/>
              </a:lnSpc>
              <a:spcBef>
                <a:spcPct val="0"/>
              </a:spcBef>
              <a:spcAft>
                <a:spcPct val="0"/>
              </a:spcAft>
              <a:buClr>
                <a:srgbClr val="C00000"/>
              </a:buClr>
              <a:buSzPct val="90000"/>
              <a:buFont typeface="Wingdings" panose="05000000000000000000" pitchFamily="2" charset="2"/>
              <a:buChar char="n"/>
              <a:defRPr lang="zh-CN" altLang="en-US" sz="2100" b="1" kern="1200" dirty="0" smtClean="0">
                <a:solidFill>
                  <a:srgbClr val="002060"/>
                </a:solidFill>
                <a:latin typeface="微软雅黑" panose="020B0503020204020204" pitchFamily="34" charset="-122"/>
                <a:ea typeface="微软雅黑" panose="020B0503020204020204" pitchFamily="34" charset="-122"/>
                <a:cs typeface="汉仪中圆简"/>
              </a:defRPr>
            </a:lvl3pPr>
            <a:lvl4pPr indent="-342900" algn="l" rtl="0" eaLnBrk="0" fontAlgn="base" hangingPunct="0">
              <a:lnSpc>
                <a:spcPct val="150000"/>
              </a:lnSpc>
              <a:spcBef>
                <a:spcPct val="0"/>
              </a:spcBef>
              <a:spcAft>
                <a:spcPct val="0"/>
              </a:spcAft>
              <a:buClr>
                <a:srgbClr val="C00000"/>
              </a:buClr>
              <a:buSzPct val="90000"/>
              <a:buFont typeface="Wingdings" panose="05000000000000000000" pitchFamily="2" charset="2"/>
              <a:buChar char="n"/>
              <a:defRPr lang="zh-CN" altLang="en-US" sz="2100" b="1" kern="1200" dirty="0" smtClean="0">
                <a:solidFill>
                  <a:srgbClr val="002060"/>
                </a:solidFill>
                <a:latin typeface="微软雅黑" panose="020B0503020204020204" pitchFamily="34" charset="-122"/>
                <a:ea typeface="微软雅黑" panose="020B0503020204020204" pitchFamily="34" charset="-122"/>
                <a:cs typeface="汉仪中圆简"/>
              </a:defRPr>
            </a:lvl4pPr>
            <a:lvl5pPr indent="-342900" algn="l" rtl="0" eaLnBrk="0" fontAlgn="base" hangingPunct="0">
              <a:lnSpc>
                <a:spcPct val="150000"/>
              </a:lnSpc>
              <a:spcBef>
                <a:spcPct val="0"/>
              </a:spcBef>
              <a:spcAft>
                <a:spcPct val="0"/>
              </a:spcAft>
              <a:buClr>
                <a:srgbClr val="C00000"/>
              </a:buClr>
              <a:buSzPct val="90000"/>
              <a:buFont typeface="Wingdings" panose="05000000000000000000" pitchFamily="2" charset="2"/>
              <a:buChar char="n"/>
              <a:defRPr lang="zh-CN" altLang="en-US" sz="2100" b="1" kern="1200" dirty="0">
                <a:solidFill>
                  <a:srgbClr val="002060"/>
                </a:solidFill>
                <a:latin typeface="微软雅黑" panose="020B0503020204020204" pitchFamily="34" charset="-122"/>
                <a:ea typeface="微软雅黑" panose="020B0503020204020204" pitchFamily="34" charset="-122"/>
                <a:cs typeface="汉仪中圆简"/>
              </a:defRPr>
            </a:lvl5pPr>
          </a:lstStyle>
          <a:p>
            <a:pPr lvl="0"/>
            <a:r>
              <a:rPr lang="zh-CN" altLang="en-US" dirty="0"/>
              <a:t>单击此处添加目录</a:t>
            </a:r>
          </a:p>
        </p:txBody>
      </p:sp>
      <p:sp>
        <p:nvSpPr>
          <p:cNvPr id="15" name="灯片编号占位符 5"/>
          <p:cNvSpPr>
            <a:spLocks noGrp="1"/>
          </p:cNvSpPr>
          <p:nvPr>
            <p:ph type="sldNum" sz="quarter" idx="4"/>
          </p:nvPr>
        </p:nvSpPr>
        <p:spPr>
          <a:xfrm>
            <a:off x="10896534" y="6390795"/>
            <a:ext cx="1248139" cy="365125"/>
          </a:xfrm>
          <a:prstGeom prst="rect">
            <a:avLst/>
          </a:prstGeom>
        </p:spPr>
        <p:txBody>
          <a:bodyPr vert="horz" lIns="91440" tIns="45720" rIns="91440" bIns="45720" rtlCol="0" anchor="ctr"/>
          <a:lstStyle>
            <a:lvl1pPr algn="r">
              <a:defRPr sz="2000" b="1">
                <a:solidFill>
                  <a:schemeClr val="accent6">
                    <a:lumMod val="50000"/>
                  </a:schemeClr>
                </a:solidFill>
                <a:latin typeface="Times New Roman" panose="02020603050405020304" pitchFamily="18" charset="0"/>
                <a:cs typeface="Times New Roman" panose="02020603050405020304" pitchFamily="18" charset="0"/>
              </a:defRPr>
            </a:lvl1pPr>
          </a:lstStyle>
          <a:p>
            <a:fld id="{8A5641F2-5FCC-4DFB-A044-EC74B8B3AD6A}" type="slidenum">
              <a:rPr lang="zh-CN" altLang="en-US" smtClean="0"/>
              <a:t>‹#›</a:t>
            </a:fld>
            <a:endParaRPr lang="zh-CN" altLang="en-US"/>
          </a:p>
        </p:txBody>
      </p:sp>
      <p:pic>
        <p:nvPicPr>
          <p:cNvPr id="13" name="图片 12"/>
          <p:cNvPicPr>
            <a:picLocks noChangeAspect="1"/>
          </p:cNvPicPr>
          <p:nvPr userDrawn="1"/>
        </p:nvPicPr>
        <p:blipFill>
          <a:blip r:embed="rId2"/>
          <a:stretch>
            <a:fillRect/>
          </a:stretch>
        </p:blipFill>
        <p:spPr>
          <a:xfrm>
            <a:off x="217196" y="6215759"/>
            <a:ext cx="514927" cy="556295"/>
          </a:xfrm>
          <a:prstGeom prst="rect">
            <a:avLst/>
          </a:prstGeom>
        </p:spPr>
      </p:pic>
    </p:spTree>
    <p:extLst>
      <p:ext uri="{BB962C8B-B14F-4D97-AF65-F5344CB8AC3E}">
        <p14:creationId xmlns:p14="http://schemas.microsoft.com/office/powerpoint/2010/main" val="13452854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tif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image" Target="../media/image13.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18" Type="http://schemas.openxmlformats.org/officeDocument/2006/relationships/slideLayout" Target="../slideLayouts/slideLayout47.xml"/><Relationship Id="rId3" Type="http://schemas.openxmlformats.org/officeDocument/2006/relationships/slideLayout" Target="../slideLayouts/slideLayout32.xml"/><Relationship Id="rId21" Type="http://schemas.openxmlformats.org/officeDocument/2006/relationships/image" Target="../media/image26.png"/><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slideLayout" Target="../slideLayouts/slideLayout46.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20" Type="http://schemas.openxmlformats.org/officeDocument/2006/relationships/theme" Target="../theme/theme3.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10" Type="http://schemas.openxmlformats.org/officeDocument/2006/relationships/slideLayout" Target="../slideLayouts/slideLayout39.xml"/><Relationship Id="rId19" Type="http://schemas.openxmlformats.org/officeDocument/2006/relationships/slideLayout" Target="../slideLayouts/slideLayout48.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slideLayout" Target="../slideLayouts/slideLayout61.xml"/><Relationship Id="rId18" Type="http://schemas.openxmlformats.org/officeDocument/2006/relationships/slideLayout" Target="../slideLayouts/slideLayout66.xml"/><Relationship Id="rId3" Type="http://schemas.openxmlformats.org/officeDocument/2006/relationships/slideLayout" Target="../slideLayouts/slideLayout51.xml"/><Relationship Id="rId21" Type="http://schemas.openxmlformats.org/officeDocument/2006/relationships/image" Target="../media/image26.png"/><Relationship Id="rId7" Type="http://schemas.openxmlformats.org/officeDocument/2006/relationships/slideLayout" Target="../slideLayouts/slideLayout55.xml"/><Relationship Id="rId12" Type="http://schemas.openxmlformats.org/officeDocument/2006/relationships/slideLayout" Target="../slideLayouts/slideLayout60.xml"/><Relationship Id="rId17" Type="http://schemas.openxmlformats.org/officeDocument/2006/relationships/slideLayout" Target="../slideLayouts/slideLayout65.xml"/><Relationship Id="rId2" Type="http://schemas.openxmlformats.org/officeDocument/2006/relationships/slideLayout" Target="../slideLayouts/slideLayout50.xml"/><Relationship Id="rId16" Type="http://schemas.openxmlformats.org/officeDocument/2006/relationships/slideLayout" Target="../slideLayouts/slideLayout64.xml"/><Relationship Id="rId20" Type="http://schemas.openxmlformats.org/officeDocument/2006/relationships/theme" Target="../theme/theme4.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5" Type="http://schemas.openxmlformats.org/officeDocument/2006/relationships/slideLayout" Target="../slideLayouts/slideLayout63.xml"/><Relationship Id="rId10" Type="http://schemas.openxmlformats.org/officeDocument/2006/relationships/slideLayout" Target="../slideLayouts/slideLayout58.xml"/><Relationship Id="rId19" Type="http://schemas.openxmlformats.org/officeDocument/2006/relationships/slideLayout" Target="../slideLayouts/slideLayout67.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slideLayout" Target="../slideLayouts/slideLayout6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矩形 13"/>
          <p:cNvSpPr/>
          <p:nvPr/>
        </p:nvSpPr>
        <p:spPr>
          <a:xfrm>
            <a:off x="1167537" y="675161"/>
            <a:ext cx="11024463" cy="108000"/>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3" name="矩形 12"/>
          <p:cNvSpPr/>
          <p:nvPr/>
        </p:nvSpPr>
        <p:spPr>
          <a:xfrm>
            <a:off x="0" y="1"/>
            <a:ext cx="1300480" cy="783160"/>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7" name="矩形 16"/>
          <p:cNvSpPr/>
          <p:nvPr/>
        </p:nvSpPr>
        <p:spPr>
          <a:xfrm>
            <a:off x="0" y="6530402"/>
            <a:ext cx="12191999" cy="324854"/>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Calibri" panose="020F0502020204030204" pitchFamily="34" charset="0"/>
              <a:cs typeface="Calibri" panose="020F0502020204030204" pitchFamily="34" charset="0"/>
            </a:endParaRPr>
          </a:p>
        </p:txBody>
      </p:sp>
      <p:cxnSp>
        <p:nvCxnSpPr>
          <p:cNvPr id="22" name="直接连接符 21"/>
          <p:cNvCxnSpPr/>
          <p:nvPr/>
        </p:nvCxnSpPr>
        <p:spPr>
          <a:xfrm>
            <a:off x="11241909" y="6437545"/>
            <a:ext cx="0" cy="421341"/>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21" name="图片 20">
            <a:extLst>
              <a:ext uri="{FF2B5EF4-FFF2-40B4-BE49-F238E27FC236}">
                <a16:creationId xmlns:a16="http://schemas.microsoft.com/office/drawing/2014/main" id="{9959DBAE-39F5-4FA1-8D78-597D656F71EF}"/>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58219" y="45032"/>
            <a:ext cx="1184042" cy="700109"/>
          </a:xfrm>
          <a:prstGeom prst="rect">
            <a:avLst/>
          </a:prstGeom>
        </p:spPr>
      </p:pic>
      <p:sp>
        <p:nvSpPr>
          <p:cNvPr id="11" name="Slide Number Placeholder 5">
            <a:extLst>
              <a:ext uri="{FF2B5EF4-FFF2-40B4-BE49-F238E27FC236}">
                <a16:creationId xmlns:a16="http://schemas.microsoft.com/office/drawing/2014/main" id="{A175164E-E214-45D5-B169-AA5B1F1F9D43}"/>
              </a:ext>
            </a:extLst>
          </p:cNvPr>
          <p:cNvSpPr txBox="1">
            <a:spLocks/>
          </p:cNvSpPr>
          <p:nvPr userDrawn="1"/>
        </p:nvSpPr>
        <p:spPr>
          <a:xfrm>
            <a:off x="10050282" y="6509227"/>
            <a:ext cx="1058080" cy="358729"/>
          </a:xfrm>
          <a:prstGeom prst="rect">
            <a:avLst/>
          </a:prstGeom>
        </p:spPr>
        <p:txBody>
          <a:bodyPr vert="horz" lIns="91440" tIns="45720" rIns="91440" bIns="45720" rtlCol="0" anchor="ctr"/>
          <a:lstStyle>
            <a:defPPr>
              <a:defRPr lang="zh-CN"/>
            </a:defPPr>
            <a:lvl1pPr marL="0" algn="r" defTabSz="914400" rtl="0" eaLnBrk="1" latinLnBrk="0" hangingPunct="1">
              <a:defRPr lang="zh-CN" altLang="en-US" sz="2000" kern="1200" smtClean="0">
                <a:solidFill>
                  <a:schemeClr val="bg1"/>
                </a:solidFill>
                <a:latin typeface="Times New Roman" panose="02020603050405020304" pitchFamily="18" charset="0"/>
                <a:ea typeface="+mn-ea"/>
                <a:cs typeface="Times New Roman" panose="02020603050405020304" pitchFamily="18"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771D156-31C7-4A0D-88C3-08F7D3EE48DA}" type="slidenum">
              <a:rPr lang="en-US" altLang="zh-CN" sz="1600" b="0" smtClean="0">
                <a:latin typeface="Arial" panose="020B0604020202020204" pitchFamily="34" charset="0"/>
                <a:ea typeface="+mn-ea"/>
                <a:cs typeface="Arial" panose="020B0604020202020204" pitchFamily="34" charset="0"/>
              </a:rPr>
              <a:pPr/>
              <a:t>‹#›</a:t>
            </a:fld>
            <a:endParaRPr lang="zh-CN" altLang="en-US" sz="1600" b="0" dirty="0">
              <a:latin typeface="Arial" panose="020B0604020202020204" pitchFamily="34" charset="0"/>
              <a:ea typeface="+mn-ea"/>
              <a:cs typeface="Arial" panose="020B0604020202020204" pitchFamily="34" charset="0"/>
            </a:endParaRPr>
          </a:p>
        </p:txBody>
      </p:sp>
      <p:pic>
        <p:nvPicPr>
          <p:cNvPr id="18" name="图片 17">
            <a:extLst>
              <a:ext uri="{FF2B5EF4-FFF2-40B4-BE49-F238E27FC236}">
                <a16:creationId xmlns:a16="http://schemas.microsoft.com/office/drawing/2014/main" id="{3BBF4AB3-C0CD-42AF-B602-AF65B3BDB9C0}"/>
              </a:ext>
            </a:extLst>
          </p:cNvPr>
          <p:cNvPicPr>
            <a:picLocks noChangeAspect="1"/>
          </p:cNvPicPr>
          <p:nvPr userDrawn="1"/>
        </p:nvPicPr>
        <p:blipFill>
          <a:blip r:embed="rId14"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1435794" y="6552835"/>
            <a:ext cx="578450" cy="288000"/>
          </a:xfrm>
          <a:prstGeom prst="rect">
            <a:avLst/>
          </a:prstGeom>
        </p:spPr>
      </p:pic>
    </p:spTree>
    <p:extLst>
      <p:ext uri="{BB962C8B-B14F-4D97-AF65-F5344CB8AC3E}">
        <p14:creationId xmlns:p14="http://schemas.microsoft.com/office/powerpoint/2010/main" val="286331991"/>
      </p:ext>
    </p:extLst>
  </p:cSld>
  <p:clrMap bg1="lt1" tx1="dk1" bg2="lt2" tx2="dk2" accent1="accent1" accent2="accent2" accent3="accent3" accent4="accent4" accent5="accent5" accent6="accent6" hlink="hlink" folHlink="folHlink"/>
  <p:sldLayoutIdLst>
    <p:sldLayoutId id="2147483702" r:id="rId1"/>
    <p:sldLayoutId id="2147483682" r:id="rId2"/>
    <p:sldLayoutId id="2147483694" r:id="rId3"/>
    <p:sldLayoutId id="2147483683" r:id="rId4"/>
    <p:sldLayoutId id="2147483705" r:id="rId5"/>
    <p:sldLayoutId id="2147483707" r:id="rId6"/>
    <p:sldLayoutId id="2147483708" r:id="rId7"/>
    <p:sldLayoutId id="2147483710" r:id="rId8"/>
    <p:sldLayoutId id="2147483744" r:id="rId9"/>
    <p:sldLayoutId id="2147483745" r:id="rId10"/>
    <p:sldLayoutId id="2147483787" r:id="rId11"/>
  </p:sldLayoutIdLst>
  <p:hf sldNum="0" hdr="0" ftr="0" dt="0"/>
  <p:txStyles>
    <p:titleStyle>
      <a:lvl1pPr algn="l" defTabSz="914400" rtl="0" eaLnBrk="1" latinLnBrk="0" hangingPunct="1">
        <a:lnSpc>
          <a:spcPct val="90000"/>
        </a:lnSpc>
        <a:spcBef>
          <a:spcPct val="0"/>
        </a:spcBef>
        <a:buNone/>
        <a:defRPr sz="3000" kern="1200" spc="-60" baseline="0">
          <a:solidFill>
            <a:srgbClr val="FFFFFF"/>
          </a:solidFill>
          <a:latin typeface="+mj-lt"/>
          <a:ea typeface="+mj-ea"/>
          <a:cs typeface="+mj-cs"/>
        </a:defRPr>
      </a:lvl1pPr>
    </p:titleStyle>
    <p:bodyStyle>
      <a:lvl1pPr marL="18288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l"/>
        <a:defRPr sz="2800" kern="1200" baseline="0">
          <a:solidFill>
            <a:schemeClr val="tx1"/>
          </a:solidFill>
          <a:latin typeface="+mn-lt"/>
          <a:ea typeface="+mn-ea"/>
          <a:cs typeface="+mn-cs"/>
        </a:defRPr>
      </a:lvl1pPr>
      <a:lvl2pPr marL="6858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n"/>
        <a:defRPr sz="2400" kern="1200">
          <a:solidFill>
            <a:schemeClr val="tx1"/>
          </a:solidFill>
          <a:latin typeface="+mn-lt"/>
          <a:ea typeface="+mn-ea"/>
          <a:cs typeface="+mn-cs"/>
        </a:defRPr>
      </a:lvl2pPr>
      <a:lvl3pPr marL="11430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u"/>
        <a:defRPr sz="1800" kern="1200">
          <a:solidFill>
            <a:schemeClr val="tx1"/>
          </a:solidFill>
          <a:latin typeface="+mn-lt"/>
          <a:ea typeface="+mn-ea"/>
          <a:cs typeface="+mn-cs"/>
        </a:defRPr>
      </a:lvl3pPr>
      <a:lvl4pPr marL="16002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Ø"/>
        <a:defRPr sz="1800" kern="1200">
          <a:solidFill>
            <a:schemeClr val="tx1"/>
          </a:solidFill>
          <a:latin typeface="+mn-lt"/>
          <a:ea typeface="+mn-ea"/>
          <a:cs typeface="+mn-cs"/>
        </a:defRPr>
      </a:lvl4pPr>
      <a:lvl5pPr marL="20574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ü"/>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50240" y="1754056"/>
            <a:ext cx="11152909" cy="4185975"/>
          </a:xfrm>
          <a:prstGeom prst="rect">
            <a:avLst/>
          </a:prstGeom>
        </p:spPr>
        <p:txBody>
          <a:bodyPr vert="horz" lIns="91440" tIns="45720" rIns="91440" bIns="45720" rtlCol="0" anchor="t">
            <a:normAutofit/>
          </a:bodyPr>
          <a:lstStyle/>
          <a:p>
            <a:pPr lvl="0"/>
            <a:r>
              <a:rPr lang="en-US" altLang="zh-CN" dirty="0"/>
              <a:t>Click here to add text</a:t>
            </a:r>
            <a:endParaRPr lang="zh-CN" altLang="en-US" dirty="0"/>
          </a:p>
          <a:p>
            <a:pPr lvl="1"/>
            <a:r>
              <a:rPr lang="en-US" altLang="zh-CN" dirty="0"/>
              <a:t>Click here to add text</a:t>
            </a:r>
            <a:endParaRPr lang="zh-CN" altLang="en-US" dirty="0"/>
          </a:p>
          <a:p>
            <a:pPr lvl="2"/>
            <a:r>
              <a:rPr lang="en-US" altLang="zh-CN" dirty="0"/>
              <a:t>Click here to add text</a:t>
            </a:r>
            <a:endParaRPr lang="zh-CN" altLang="en-US" dirty="0"/>
          </a:p>
          <a:p>
            <a:pPr lvl="3"/>
            <a:r>
              <a:rPr lang="en-US" altLang="zh-CN" dirty="0"/>
              <a:t>Click here to add text</a:t>
            </a:r>
            <a:endParaRPr lang="zh-CN" altLang="en-US" dirty="0"/>
          </a:p>
          <a:p>
            <a:pPr lvl="4"/>
            <a:r>
              <a:rPr lang="en-US" altLang="zh-CN" dirty="0"/>
              <a:t>Click here to add text</a:t>
            </a:r>
            <a:endParaRPr lang="en-US" dirty="0"/>
          </a:p>
        </p:txBody>
      </p:sp>
      <p:sp>
        <p:nvSpPr>
          <p:cNvPr id="17" name="矩形 16"/>
          <p:cNvSpPr/>
          <p:nvPr/>
        </p:nvSpPr>
        <p:spPr>
          <a:xfrm flipV="1">
            <a:off x="2" y="181601"/>
            <a:ext cx="526210" cy="836313"/>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Calibri" panose="020F0502020204030204" pitchFamily="34" charset="0"/>
              <a:cs typeface="Calibri" panose="020F0502020204030204" pitchFamily="34" charset="0"/>
            </a:endParaRPr>
          </a:p>
        </p:txBody>
      </p:sp>
      <p:sp>
        <p:nvSpPr>
          <p:cNvPr id="19" name="Slide Number Placeholder 5"/>
          <p:cNvSpPr txBox="1">
            <a:spLocks/>
          </p:cNvSpPr>
          <p:nvPr/>
        </p:nvSpPr>
        <p:spPr>
          <a:xfrm>
            <a:off x="10745069" y="6245891"/>
            <a:ext cx="1058080" cy="421341"/>
          </a:xfrm>
          <a:prstGeom prst="rect">
            <a:avLst/>
          </a:prstGeom>
        </p:spPr>
        <p:txBody>
          <a:bodyPr vert="horz" lIns="91440" tIns="45720" rIns="91440" bIns="45720" rtlCol="0" anchor="ctr"/>
          <a:lstStyle>
            <a:defPPr>
              <a:defRPr lang="zh-CN"/>
            </a:defPPr>
            <a:lvl1pPr marL="0" algn="r" defTabSz="914400" rtl="0" eaLnBrk="1" latinLnBrk="0" hangingPunct="1">
              <a:defRPr lang="zh-CN" altLang="en-US" sz="2000" kern="1200" smtClean="0">
                <a:solidFill>
                  <a:schemeClr val="bg1"/>
                </a:solidFill>
                <a:latin typeface="Times New Roman" panose="02020603050405020304" pitchFamily="18" charset="0"/>
                <a:ea typeface="+mn-ea"/>
                <a:cs typeface="Times New Roman" panose="02020603050405020304" pitchFamily="18"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771D156-31C7-4A0D-88C3-08F7D3EE48DA}" type="slidenum">
              <a:rPr lang="en-US" altLang="zh-CN" sz="1800" b="1" smtClean="0">
                <a:solidFill>
                  <a:schemeClr val="tx1"/>
                </a:solidFill>
                <a:latin typeface="+mn-ea"/>
                <a:ea typeface="+mn-ea"/>
                <a:cs typeface="Calibri" panose="020F0502020204030204" pitchFamily="34" charset="0"/>
              </a:rPr>
              <a:pPr/>
              <a:t>‹#›</a:t>
            </a:fld>
            <a:endParaRPr lang="zh-CN" altLang="en-US" sz="1800" b="1" dirty="0">
              <a:solidFill>
                <a:schemeClr val="tx1"/>
              </a:solidFill>
              <a:latin typeface="+mn-ea"/>
              <a:ea typeface="+mn-ea"/>
              <a:cs typeface="Calibri" panose="020F0502020204030204" pitchFamily="34" charset="0"/>
            </a:endParaRPr>
          </a:p>
        </p:txBody>
      </p:sp>
      <p:cxnSp>
        <p:nvCxnSpPr>
          <p:cNvPr id="22" name="直接连接符 21"/>
          <p:cNvCxnSpPr/>
          <p:nvPr/>
        </p:nvCxnSpPr>
        <p:spPr>
          <a:xfrm>
            <a:off x="11241909" y="6490735"/>
            <a:ext cx="0" cy="421341"/>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 name="文本框 3">
            <a:extLst>
              <a:ext uri="{FF2B5EF4-FFF2-40B4-BE49-F238E27FC236}">
                <a16:creationId xmlns:a16="http://schemas.microsoft.com/office/drawing/2014/main" id="{16587E4C-77C2-4AD7-A9DE-2AA0934B865C}"/>
              </a:ext>
            </a:extLst>
          </p:cNvPr>
          <p:cNvSpPr txBox="1"/>
          <p:nvPr/>
        </p:nvSpPr>
        <p:spPr>
          <a:xfrm>
            <a:off x="7929305" y="6287285"/>
            <a:ext cx="2815764" cy="338554"/>
          </a:xfrm>
          <a:prstGeom prst="rect">
            <a:avLst/>
          </a:prstGeom>
          <a:noFill/>
        </p:spPr>
        <p:txBody>
          <a:bodyPr wrap="square" rtlCol="0">
            <a:spAutoFit/>
          </a:bodyPr>
          <a:lstStyle/>
          <a:p>
            <a:pPr algn="ctr"/>
            <a:fld id="{A7F81714-B37A-4FCC-B520-8CA6688B1D77}" type="datetime4">
              <a:rPr lang="en-US" altLang="zh-CN" sz="1600" b="0" smtClean="0">
                <a:solidFill>
                  <a:schemeClr val="tx1"/>
                </a:solidFill>
              </a:rPr>
              <a:t>May 14, 2026</a:t>
            </a:fld>
            <a:endParaRPr lang="zh-CN" altLang="en-US" sz="1600" b="0" dirty="0">
              <a:solidFill>
                <a:schemeClr val="tx1"/>
              </a:solidFill>
            </a:endParaRPr>
          </a:p>
        </p:txBody>
      </p:sp>
      <p:sp>
        <p:nvSpPr>
          <p:cNvPr id="5" name="文本框 4">
            <a:extLst>
              <a:ext uri="{FF2B5EF4-FFF2-40B4-BE49-F238E27FC236}">
                <a16:creationId xmlns:a16="http://schemas.microsoft.com/office/drawing/2014/main" id="{DAB12549-6B4E-4F0A-BE62-F57F92D83AEE}"/>
              </a:ext>
            </a:extLst>
          </p:cNvPr>
          <p:cNvSpPr txBox="1"/>
          <p:nvPr/>
        </p:nvSpPr>
        <p:spPr>
          <a:xfrm>
            <a:off x="4684268" y="6287285"/>
            <a:ext cx="3874921" cy="338554"/>
          </a:xfrm>
          <a:prstGeom prst="rect">
            <a:avLst/>
          </a:prstGeom>
          <a:noFill/>
        </p:spPr>
        <p:txBody>
          <a:bodyPr wrap="square" rtlCol="0">
            <a:spAutoFit/>
          </a:bodyPr>
          <a:lstStyle/>
          <a:p>
            <a:r>
              <a:rPr lang="en-US" altLang="zh-CN" sz="1600" b="0" dirty="0">
                <a:solidFill>
                  <a:schemeClr val="tx1"/>
                </a:solidFill>
              </a:rPr>
              <a:t>HEPS and Sirius · Brazil</a:t>
            </a:r>
          </a:p>
        </p:txBody>
      </p:sp>
      <p:grpSp>
        <p:nvGrpSpPr>
          <p:cNvPr id="15" name="组合 14">
            <a:extLst>
              <a:ext uri="{FF2B5EF4-FFF2-40B4-BE49-F238E27FC236}">
                <a16:creationId xmlns:a16="http://schemas.microsoft.com/office/drawing/2014/main" id="{A30ED239-09A1-4282-B310-3AAAB3056A67}"/>
              </a:ext>
            </a:extLst>
          </p:cNvPr>
          <p:cNvGrpSpPr/>
          <p:nvPr/>
        </p:nvGrpSpPr>
        <p:grpSpPr>
          <a:xfrm>
            <a:off x="303185" y="6136469"/>
            <a:ext cx="4024944" cy="539928"/>
            <a:chOff x="7510939" y="4970998"/>
            <a:chExt cx="4024944" cy="539928"/>
          </a:xfrm>
        </p:grpSpPr>
        <p:pic>
          <p:nvPicPr>
            <p:cNvPr id="18" name="图片 17">
              <a:extLst>
                <a:ext uri="{FF2B5EF4-FFF2-40B4-BE49-F238E27FC236}">
                  <a16:creationId xmlns:a16="http://schemas.microsoft.com/office/drawing/2014/main" id="{B790F53E-FAFA-4F46-8DA9-73CA3EF59C2B}"/>
                </a:ext>
              </a:extLst>
            </p:cNvPr>
            <p:cNvPicPr>
              <a:picLocks noChangeAspect="1"/>
            </p:cNvPicPr>
            <p:nvPr/>
          </p:nvPicPr>
          <p:blipFill>
            <a:blip r:embed="rId20" cstate="screen">
              <a:extLst>
                <a:ext uri="{28A0092B-C50C-407E-A947-70E740481C1C}">
                  <a14:useLocalDpi xmlns:a14="http://schemas.microsoft.com/office/drawing/2010/main"/>
                </a:ext>
              </a:extLst>
            </a:blip>
            <a:stretch>
              <a:fillRect/>
            </a:stretch>
          </p:blipFill>
          <p:spPr>
            <a:xfrm>
              <a:off x="7510939" y="4970998"/>
              <a:ext cx="913140" cy="539928"/>
            </a:xfrm>
            <a:prstGeom prst="rect">
              <a:avLst/>
            </a:prstGeom>
          </p:spPr>
        </p:pic>
        <p:sp>
          <p:nvSpPr>
            <p:cNvPr id="20" name="文本框 19">
              <a:extLst>
                <a:ext uri="{FF2B5EF4-FFF2-40B4-BE49-F238E27FC236}">
                  <a16:creationId xmlns:a16="http://schemas.microsoft.com/office/drawing/2014/main" id="{EF797D75-6CEE-4F49-9FFD-8D1F8493FE19}"/>
                </a:ext>
              </a:extLst>
            </p:cNvPr>
            <p:cNvSpPr txBox="1"/>
            <p:nvPr/>
          </p:nvSpPr>
          <p:spPr>
            <a:xfrm>
              <a:off x="9533169" y="4987706"/>
              <a:ext cx="2002714" cy="523220"/>
            </a:xfrm>
            <a:prstGeom prst="rect">
              <a:avLst/>
            </a:prstGeom>
            <a:noFill/>
          </p:spPr>
          <p:txBody>
            <a:bodyPr wrap="square" rtlCol="0">
              <a:spAutoFit/>
            </a:bodyPr>
            <a:lstStyle/>
            <a:p>
              <a:r>
                <a:rPr lang="en-US" altLang="zh-CN" sz="1400" b="1" dirty="0">
                  <a:latin typeface="Arial" panose="020B0604020202020204" pitchFamily="34" charset="0"/>
                  <a:cs typeface="Arial" panose="020B0604020202020204" pitchFamily="34" charset="0"/>
                </a:rPr>
                <a:t>HIGH ENERGY </a:t>
              </a:r>
            </a:p>
            <a:p>
              <a:r>
                <a:rPr lang="en-US" altLang="zh-CN" sz="1400" b="1" dirty="0">
                  <a:latin typeface="Arial" panose="020B0604020202020204" pitchFamily="34" charset="0"/>
                  <a:cs typeface="Arial" panose="020B0604020202020204" pitchFamily="34" charset="0"/>
                </a:rPr>
                <a:t>PHOTON SOURCE</a:t>
              </a:r>
              <a:endParaRPr lang="zh-CN" altLang="en-US" sz="1400" b="1" dirty="0">
                <a:latin typeface="Arial" panose="020B0604020202020204" pitchFamily="34" charset="0"/>
                <a:cs typeface="Arial" panose="020B0604020202020204" pitchFamily="34" charset="0"/>
              </a:endParaRPr>
            </a:p>
          </p:txBody>
        </p:sp>
        <p:sp>
          <p:nvSpPr>
            <p:cNvPr id="23" name="文本框 22">
              <a:extLst>
                <a:ext uri="{FF2B5EF4-FFF2-40B4-BE49-F238E27FC236}">
                  <a16:creationId xmlns:a16="http://schemas.microsoft.com/office/drawing/2014/main" id="{0473DDFD-D4E5-437C-B52B-150FC334CD90}"/>
                </a:ext>
              </a:extLst>
            </p:cNvPr>
            <p:cNvSpPr txBox="1"/>
            <p:nvPr/>
          </p:nvSpPr>
          <p:spPr>
            <a:xfrm>
              <a:off x="8314744" y="4978404"/>
              <a:ext cx="1218421" cy="523220"/>
            </a:xfrm>
            <a:prstGeom prst="rect">
              <a:avLst/>
            </a:prstGeom>
            <a:noFill/>
          </p:spPr>
          <p:txBody>
            <a:bodyPr wrap="square" rtlCol="0">
              <a:spAutoFit/>
            </a:bodyPr>
            <a:lstStyle/>
            <a:p>
              <a:pPr algn="r"/>
              <a:r>
                <a:rPr lang="en-US" altLang="zh-CN" sz="2800" b="1" dirty="0">
                  <a:latin typeface="Arial" panose="020B0604020202020204" pitchFamily="34" charset="0"/>
                  <a:cs typeface="Arial" panose="020B0604020202020204" pitchFamily="34" charset="0"/>
                </a:rPr>
                <a:t>HEPS</a:t>
              </a:r>
              <a:endParaRPr lang="zh-CN" altLang="en-US" sz="2800" b="1" dirty="0">
                <a:latin typeface="Arial" panose="020B0604020202020204" pitchFamily="34" charset="0"/>
                <a:cs typeface="Arial" panose="020B0604020202020204" pitchFamily="34" charset="0"/>
              </a:endParaRPr>
            </a:p>
          </p:txBody>
        </p:sp>
        <p:cxnSp>
          <p:nvCxnSpPr>
            <p:cNvPr id="24" name="直接连接符 23">
              <a:extLst>
                <a:ext uri="{FF2B5EF4-FFF2-40B4-BE49-F238E27FC236}">
                  <a16:creationId xmlns:a16="http://schemas.microsoft.com/office/drawing/2014/main" id="{58EC19E2-CB27-428F-B976-D2C2526B4983}"/>
                </a:ext>
              </a:extLst>
            </p:cNvPr>
            <p:cNvCxnSpPr/>
            <p:nvPr/>
          </p:nvCxnSpPr>
          <p:spPr>
            <a:xfrm>
              <a:off x="9530366" y="4970998"/>
              <a:ext cx="0" cy="5212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5" name="矩形 24">
            <a:extLst>
              <a:ext uri="{FF2B5EF4-FFF2-40B4-BE49-F238E27FC236}">
                <a16:creationId xmlns:a16="http://schemas.microsoft.com/office/drawing/2014/main" id="{BA2E5D81-8058-4F72-826D-8796799B424A}"/>
              </a:ext>
            </a:extLst>
          </p:cNvPr>
          <p:cNvSpPr/>
          <p:nvPr/>
        </p:nvSpPr>
        <p:spPr>
          <a:xfrm flipV="1">
            <a:off x="577971" y="181600"/>
            <a:ext cx="72269" cy="836313"/>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82026795"/>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 id="2147483725" r:id="rId13"/>
    <p:sldLayoutId id="2147483726" r:id="rId14"/>
    <p:sldLayoutId id="2147483727" r:id="rId15"/>
    <p:sldLayoutId id="2147483728" r:id="rId16"/>
    <p:sldLayoutId id="2147483729" r:id="rId17"/>
    <p:sldLayoutId id="2147483730" r:id="rId18"/>
  </p:sldLayoutIdLst>
  <p:hf sldNum="0" hdr="0" ftr="0" dt="0"/>
  <p:txStyles>
    <p:titleStyle>
      <a:lvl1pPr algn="l" defTabSz="914400" rtl="0" eaLnBrk="1" latinLnBrk="0" hangingPunct="1">
        <a:lnSpc>
          <a:spcPct val="90000"/>
        </a:lnSpc>
        <a:spcBef>
          <a:spcPct val="0"/>
        </a:spcBef>
        <a:buNone/>
        <a:defRPr sz="3000" kern="1200" spc="-60" baseline="0">
          <a:solidFill>
            <a:srgbClr val="FFFFFF"/>
          </a:solidFill>
          <a:latin typeface="+mj-lt"/>
          <a:ea typeface="+mj-ea"/>
          <a:cs typeface="+mj-cs"/>
        </a:defRPr>
      </a:lvl1pPr>
    </p:titleStyle>
    <p:bodyStyle>
      <a:lvl1pPr marL="18288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l"/>
        <a:defRPr sz="2800" kern="1200" baseline="0">
          <a:solidFill>
            <a:schemeClr val="tx1"/>
          </a:solidFill>
          <a:latin typeface="+mn-lt"/>
          <a:ea typeface="+mn-ea"/>
          <a:cs typeface="+mn-cs"/>
        </a:defRPr>
      </a:lvl1pPr>
      <a:lvl2pPr marL="6858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n"/>
        <a:defRPr sz="2400" kern="1200">
          <a:solidFill>
            <a:schemeClr val="tx1"/>
          </a:solidFill>
          <a:latin typeface="+mn-lt"/>
          <a:ea typeface="+mn-ea"/>
          <a:cs typeface="+mn-cs"/>
        </a:defRPr>
      </a:lvl2pPr>
      <a:lvl3pPr marL="11430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u"/>
        <a:defRPr sz="1800" kern="1200">
          <a:solidFill>
            <a:schemeClr val="tx1"/>
          </a:solidFill>
          <a:latin typeface="+mn-lt"/>
          <a:ea typeface="+mn-ea"/>
          <a:cs typeface="+mn-cs"/>
        </a:defRPr>
      </a:lvl3pPr>
      <a:lvl4pPr marL="16002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Ø"/>
        <a:defRPr sz="1800" kern="1200">
          <a:solidFill>
            <a:schemeClr val="tx1"/>
          </a:solidFill>
          <a:latin typeface="+mn-lt"/>
          <a:ea typeface="+mn-ea"/>
          <a:cs typeface="+mn-cs"/>
        </a:defRPr>
      </a:lvl4pPr>
      <a:lvl5pPr marL="20574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ü"/>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50240" y="1754056"/>
            <a:ext cx="11152909" cy="4185975"/>
          </a:xfrm>
          <a:prstGeom prst="rect">
            <a:avLst/>
          </a:prstGeom>
        </p:spPr>
        <p:txBody>
          <a:bodyPr vert="horz" lIns="91440" tIns="45720" rIns="91440" bIns="45720" rtlCol="0" anchor="t">
            <a:normAutofit/>
          </a:bodyPr>
          <a:lstStyle/>
          <a:p>
            <a:pPr lvl="0"/>
            <a:r>
              <a:rPr lang="en-US" altLang="zh-CN" dirty="0"/>
              <a:t>Click here to add text</a:t>
            </a:r>
            <a:endParaRPr lang="zh-CN" altLang="en-US" dirty="0"/>
          </a:p>
          <a:p>
            <a:pPr lvl="1"/>
            <a:r>
              <a:rPr lang="en-US" altLang="zh-CN" dirty="0"/>
              <a:t>Click here to add text</a:t>
            </a:r>
            <a:endParaRPr lang="zh-CN" altLang="en-US" dirty="0"/>
          </a:p>
          <a:p>
            <a:pPr lvl="2"/>
            <a:r>
              <a:rPr lang="en-US" altLang="zh-CN" dirty="0"/>
              <a:t>Click here to add text</a:t>
            </a:r>
            <a:endParaRPr lang="zh-CN" altLang="en-US" dirty="0"/>
          </a:p>
          <a:p>
            <a:pPr lvl="3"/>
            <a:r>
              <a:rPr lang="en-US" altLang="zh-CN" dirty="0"/>
              <a:t>Click here to add text</a:t>
            </a:r>
            <a:endParaRPr lang="zh-CN" altLang="en-US" dirty="0"/>
          </a:p>
          <a:p>
            <a:pPr lvl="4"/>
            <a:r>
              <a:rPr lang="en-US" altLang="zh-CN" dirty="0"/>
              <a:t>Click here to add text</a:t>
            </a:r>
            <a:endParaRPr lang="en-US" dirty="0"/>
          </a:p>
        </p:txBody>
      </p:sp>
      <p:sp>
        <p:nvSpPr>
          <p:cNvPr id="17" name="矩形 16"/>
          <p:cNvSpPr/>
          <p:nvPr/>
        </p:nvSpPr>
        <p:spPr>
          <a:xfrm flipV="1">
            <a:off x="2" y="181601"/>
            <a:ext cx="526210" cy="836313"/>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Calibri" panose="020F0502020204030204" pitchFamily="34" charset="0"/>
              <a:cs typeface="Calibri" panose="020F0502020204030204" pitchFamily="34" charset="0"/>
            </a:endParaRPr>
          </a:p>
        </p:txBody>
      </p:sp>
      <p:sp>
        <p:nvSpPr>
          <p:cNvPr id="19" name="Slide Number Placeholder 5"/>
          <p:cNvSpPr txBox="1"/>
          <p:nvPr/>
        </p:nvSpPr>
        <p:spPr>
          <a:xfrm>
            <a:off x="10745069" y="6245891"/>
            <a:ext cx="1058080" cy="421341"/>
          </a:xfrm>
          <a:prstGeom prst="rect">
            <a:avLst/>
          </a:prstGeom>
        </p:spPr>
        <p:txBody>
          <a:bodyPr vert="horz" lIns="91440" tIns="45720" rIns="91440" bIns="45720" rtlCol="0" anchor="ctr"/>
          <a:lstStyle>
            <a:defPPr>
              <a:defRPr lang="zh-CN"/>
            </a:defPPr>
            <a:lvl1pPr marL="0" algn="r" defTabSz="914400" rtl="0" eaLnBrk="1" latinLnBrk="0" hangingPunct="1">
              <a:defRPr lang="zh-CN" altLang="en-US" sz="2000" kern="1200" smtClean="0">
                <a:solidFill>
                  <a:schemeClr val="bg1"/>
                </a:solidFill>
                <a:latin typeface="Times New Roman" panose="02020603050405020304" pitchFamily="18" charset="0"/>
                <a:ea typeface="+mn-ea"/>
                <a:cs typeface="Times New Roman" panose="02020603050405020304" pitchFamily="18"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771D156-31C7-4A0D-88C3-08F7D3EE48DA}" type="slidenum">
              <a:rPr lang="en-US" altLang="zh-CN" sz="1800" b="1" smtClean="0">
                <a:solidFill>
                  <a:schemeClr val="tx1"/>
                </a:solidFill>
                <a:latin typeface="+mn-ea"/>
                <a:ea typeface="+mn-ea"/>
                <a:cs typeface="Calibri" panose="020F0502020204030204" pitchFamily="34" charset="0"/>
              </a:rPr>
              <a:t>‹#›</a:t>
            </a:fld>
            <a:endParaRPr lang="zh-CN" altLang="en-US" sz="1800" b="1" dirty="0">
              <a:solidFill>
                <a:schemeClr val="tx1"/>
              </a:solidFill>
              <a:latin typeface="+mn-ea"/>
              <a:ea typeface="+mn-ea"/>
              <a:cs typeface="Calibri" panose="020F0502020204030204" pitchFamily="34" charset="0"/>
            </a:endParaRPr>
          </a:p>
        </p:txBody>
      </p:sp>
      <p:cxnSp>
        <p:nvCxnSpPr>
          <p:cNvPr id="22" name="直接连接符 21"/>
          <p:cNvCxnSpPr/>
          <p:nvPr/>
        </p:nvCxnSpPr>
        <p:spPr>
          <a:xfrm>
            <a:off x="11241909" y="6490735"/>
            <a:ext cx="0" cy="421341"/>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7929305" y="6287285"/>
            <a:ext cx="2815764" cy="338554"/>
          </a:xfrm>
          <a:prstGeom prst="rect">
            <a:avLst/>
          </a:prstGeom>
          <a:noFill/>
        </p:spPr>
        <p:txBody>
          <a:bodyPr wrap="square" rtlCol="0">
            <a:spAutoFit/>
          </a:bodyPr>
          <a:lstStyle/>
          <a:p>
            <a:pPr algn="ctr"/>
            <a:fld id="{678D9637-F3A6-4231-9ACC-6BC3DF5BC324}" type="datetime4">
              <a:rPr lang="en-US" altLang="zh-CN" sz="1600" b="0" smtClean="0">
                <a:solidFill>
                  <a:schemeClr val="tx1"/>
                </a:solidFill>
                <a:latin typeface="+mj-ea"/>
                <a:ea typeface="+mj-ea"/>
              </a:rPr>
              <a:t>May 14, 2026</a:t>
            </a:fld>
            <a:endParaRPr lang="zh-CN" altLang="en-US" sz="1600" b="0" dirty="0">
              <a:solidFill>
                <a:schemeClr val="tx1"/>
              </a:solidFill>
              <a:latin typeface="+mj-ea"/>
              <a:ea typeface="+mj-ea"/>
            </a:endParaRPr>
          </a:p>
        </p:txBody>
      </p:sp>
      <p:sp>
        <p:nvSpPr>
          <p:cNvPr id="5" name="文本框 4"/>
          <p:cNvSpPr txBox="1"/>
          <p:nvPr/>
        </p:nvSpPr>
        <p:spPr>
          <a:xfrm>
            <a:off x="5268686" y="6283575"/>
            <a:ext cx="3741123" cy="338554"/>
          </a:xfrm>
          <a:prstGeom prst="rect">
            <a:avLst/>
          </a:prstGeom>
          <a:noFill/>
        </p:spPr>
        <p:txBody>
          <a:bodyPr wrap="square" rtlCol="0">
            <a:spAutoFit/>
          </a:bodyPr>
          <a:lstStyle/>
          <a:p>
            <a:r>
              <a:rPr lang="en-US" altLang="zh-CN" sz="1600" b="0" dirty="0">
                <a:solidFill>
                  <a:schemeClr val="tx1"/>
                </a:solidFill>
                <a:latin typeface="+mn-ea"/>
                <a:ea typeface="+mn-ea"/>
              </a:rPr>
              <a:t>HEPS IAC Meeting 2026 </a:t>
            </a:r>
            <a:endParaRPr lang="zh-CN" altLang="en-US" sz="1600" b="0" dirty="0">
              <a:solidFill>
                <a:schemeClr val="tx1"/>
              </a:solidFill>
              <a:latin typeface="+mn-ea"/>
              <a:ea typeface="+mn-ea"/>
            </a:endParaRPr>
          </a:p>
        </p:txBody>
      </p:sp>
      <p:grpSp>
        <p:nvGrpSpPr>
          <p:cNvPr id="15" name="组合 14"/>
          <p:cNvGrpSpPr/>
          <p:nvPr/>
        </p:nvGrpSpPr>
        <p:grpSpPr>
          <a:xfrm>
            <a:off x="303185" y="6136469"/>
            <a:ext cx="4024944" cy="539928"/>
            <a:chOff x="7510939" y="4970998"/>
            <a:chExt cx="4024944" cy="539928"/>
          </a:xfrm>
        </p:grpSpPr>
        <p:pic>
          <p:nvPicPr>
            <p:cNvPr id="18" name="图片 17"/>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7510939" y="4970998"/>
              <a:ext cx="913140" cy="539928"/>
            </a:xfrm>
            <a:prstGeom prst="rect">
              <a:avLst/>
            </a:prstGeom>
          </p:spPr>
        </p:pic>
        <p:sp>
          <p:nvSpPr>
            <p:cNvPr id="20" name="文本框 19"/>
            <p:cNvSpPr txBox="1"/>
            <p:nvPr/>
          </p:nvSpPr>
          <p:spPr>
            <a:xfrm>
              <a:off x="9533169" y="4987706"/>
              <a:ext cx="2002714" cy="523220"/>
            </a:xfrm>
            <a:prstGeom prst="rect">
              <a:avLst/>
            </a:prstGeom>
            <a:noFill/>
          </p:spPr>
          <p:txBody>
            <a:bodyPr wrap="square" rtlCol="0">
              <a:spAutoFit/>
            </a:bodyPr>
            <a:lstStyle/>
            <a:p>
              <a:r>
                <a:rPr lang="en-US" altLang="zh-CN" sz="1400" b="1" dirty="0">
                  <a:latin typeface="Arial" panose="020B0604020202020204" pitchFamily="34" charset="0"/>
                  <a:cs typeface="Arial" panose="020B0604020202020204" pitchFamily="34" charset="0"/>
                </a:rPr>
                <a:t>HIGH ENERGY </a:t>
              </a:r>
            </a:p>
            <a:p>
              <a:r>
                <a:rPr lang="en-US" altLang="zh-CN" sz="1400" b="1" dirty="0">
                  <a:latin typeface="Arial" panose="020B0604020202020204" pitchFamily="34" charset="0"/>
                  <a:cs typeface="Arial" panose="020B0604020202020204" pitchFamily="34" charset="0"/>
                </a:rPr>
                <a:t>PHOTON SOURCE</a:t>
              </a:r>
              <a:endParaRPr lang="zh-CN" altLang="en-US" sz="1400" b="1" dirty="0">
                <a:latin typeface="Arial" panose="020B0604020202020204" pitchFamily="34" charset="0"/>
                <a:cs typeface="Arial" panose="020B0604020202020204" pitchFamily="34" charset="0"/>
              </a:endParaRPr>
            </a:p>
          </p:txBody>
        </p:sp>
        <p:sp>
          <p:nvSpPr>
            <p:cNvPr id="23" name="文本框 22"/>
            <p:cNvSpPr txBox="1"/>
            <p:nvPr/>
          </p:nvSpPr>
          <p:spPr>
            <a:xfrm>
              <a:off x="8314744" y="4978404"/>
              <a:ext cx="1218421" cy="523220"/>
            </a:xfrm>
            <a:prstGeom prst="rect">
              <a:avLst/>
            </a:prstGeom>
            <a:noFill/>
          </p:spPr>
          <p:txBody>
            <a:bodyPr wrap="square" rtlCol="0">
              <a:spAutoFit/>
            </a:bodyPr>
            <a:lstStyle/>
            <a:p>
              <a:pPr algn="r"/>
              <a:r>
                <a:rPr lang="en-US" altLang="zh-CN" sz="2800" b="1" dirty="0">
                  <a:latin typeface="Arial" panose="020B0604020202020204" pitchFamily="34" charset="0"/>
                  <a:cs typeface="Arial" panose="020B0604020202020204" pitchFamily="34" charset="0"/>
                </a:rPr>
                <a:t>HEPS</a:t>
              </a:r>
              <a:endParaRPr lang="zh-CN" altLang="en-US" sz="2800" b="1" dirty="0">
                <a:latin typeface="Arial" panose="020B0604020202020204" pitchFamily="34" charset="0"/>
                <a:cs typeface="Arial" panose="020B0604020202020204" pitchFamily="34" charset="0"/>
              </a:endParaRPr>
            </a:p>
          </p:txBody>
        </p:sp>
        <p:cxnSp>
          <p:nvCxnSpPr>
            <p:cNvPr id="24" name="直接连接符 23"/>
            <p:cNvCxnSpPr/>
            <p:nvPr/>
          </p:nvCxnSpPr>
          <p:spPr>
            <a:xfrm>
              <a:off x="9530366" y="5063002"/>
              <a:ext cx="0" cy="37994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5" name="矩形 24"/>
          <p:cNvSpPr/>
          <p:nvPr/>
        </p:nvSpPr>
        <p:spPr>
          <a:xfrm flipV="1">
            <a:off x="577971" y="181600"/>
            <a:ext cx="72269" cy="836313"/>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17317842"/>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 id="2147483759" r:id="rId12"/>
    <p:sldLayoutId id="2147483760" r:id="rId13"/>
    <p:sldLayoutId id="2147483761" r:id="rId14"/>
    <p:sldLayoutId id="2147483762" r:id="rId15"/>
    <p:sldLayoutId id="2147483763" r:id="rId16"/>
    <p:sldLayoutId id="2147483764" r:id="rId17"/>
    <p:sldLayoutId id="2147483765" r:id="rId18"/>
    <p:sldLayoutId id="2147483766" r:id="rId19"/>
  </p:sldLayoutIdLst>
  <p:hf sldNum="0" hdr="0" ftr="0" dt="0"/>
  <p:txStyles>
    <p:titleStyle>
      <a:lvl1pPr algn="l" defTabSz="914400" rtl="0" eaLnBrk="1" latinLnBrk="0" hangingPunct="1">
        <a:lnSpc>
          <a:spcPct val="90000"/>
        </a:lnSpc>
        <a:spcBef>
          <a:spcPct val="0"/>
        </a:spcBef>
        <a:buNone/>
        <a:defRPr sz="3000" kern="1200" spc="-60" baseline="0">
          <a:solidFill>
            <a:srgbClr val="FFFFFF"/>
          </a:solidFill>
          <a:latin typeface="+mj-lt"/>
          <a:ea typeface="+mj-ea"/>
          <a:cs typeface="+mj-cs"/>
        </a:defRPr>
      </a:lvl1pPr>
    </p:titleStyle>
    <p:bodyStyle>
      <a:lvl1pPr marL="18288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l"/>
        <a:defRPr sz="2800" kern="1200" baseline="0">
          <a:solidFill>
            <a:schemeClr val="tx1"/>
          </a:solidFill>
          <a:latin typeface="+mn-lt"/>
          <a:ea typeface="+mn-ea"/>
          <a:cs typeface="+mn-cs"/>
        </a:defRPr>
      </a:lvl1pPr>
      <a:lvl2pPr marL="6858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n"/>
        <a:defRPr sz="2400" kern="1200">
          <a:solidFill>
            <a:schemeClr val="tx1"/>
          </a:solidFill>
          <a:latin typeface="+mn-lt"/>
          <a:ea typeface="+mn-ea"/>
          <a:cs typeface="+mn-cs"/>
        </a:defRPr>
      </a:lvl2pPr>
      <a:lvl3pPr marL="11430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u"/>
        <a:defRPr sz="1800" kern="1200">
          <a:solidFill>
            <a:schemeClr val="tx1"/>
          </a:solidFill>
          <a:latin typeface="+mn-lt"/>
          <a:ea typeface="+mn-ea"/>
          <a:cs typeface="+mn-cs"/>
        </a:defRPr>
      </a:lvl3pPr>
      <a:lvl4pPr marL="16002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Ø"/>
        <a:defRPr sz="1800" kern="1200">
          <a:solidFill>
            <a:schemeClr val="tx1"/>
          </a:solidFill>
          <a:latin typeface="+mn-lt"/>
          <a:ea typeface="+mn-ea"/>
          <a:cs typeface="+mn-cs"/>
        </a:defRPr>
      </a:lvl4pPr>
      <a:lvl5pPr marL="20574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ü"/>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anose="05020102010507070707" pitchFamily="18" charset="2"/>
        <a:buChar char=""/>
        <a:defRPr sz="13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anose="05020102010507070707" pitchFamily="18" charset="2"/>
        <a:buChar char=""/>
        <a:defRPr sz="13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anose="05020102010507070707" pitchFamily="18" charset="2"/>
        <a:buChar char=""/>
        <a:defRPr sz="13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anose="05020102010507070707" pitchFamily="18" charset="2"/>
        <a:buChar char=""/>
        <a:defRPr sz="13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50240" y="1754056"/>
            <a:ext cx="11152909" cy="4185975"/>
          </a:xfrm>
          <a:prstGeom prst="rect">
            <a:avLst/>
          </a:prstGeom>
        </p:spPr>
        <p:txBody>
          <a:bodyPr vert="horz" lIns="91440" tIns="45720" rIns="91440" bIns="45720" rtlCol="0" anchor="t">
            <a:normAutofit/>
          </a:bodyPr>
          <a:lstStyle/>
          <a:p>
            <a:pPr lvl="0"/>
            <a:r>
              <a:rPr lang="en-US" altLang="zh-CN" dirty="0"/>
              <a:t>Click here to add text</a:t>
            </a:r>
            <a:endParaRPr lang="zh-CN" altLang="en-US" dirty="0"/>
          </a:p>
          <a:p>
            <a:pPr lvl="1"/>
            <a:r>
              <a:rPr lang="en-US" altLang="zh-CN" dirty="0"/>
              <a:t>Click here to add text</a:t>
            </a:r>
            <a:endParaRPr lang="zh-CN" altLang="en-US" dirty="0"/>
          </a:p>
          <a:p>
            <a:pPr lvl="2"/>
            <a:r>
              <a:rPr lang="en-US" altLang="zh-CN" dirty="0"/>
              <a:t>Click here to add text</a:t>
            </a:r>
            <a:endParaRPr lang="zh-CN" altLang="en-US" dirty="0"/>
          </a:p>
          <a:p>
            <a:pPr lvl="3"/>
            <a:r>
              <a:rPr lang="en-US" altLang="zh-CN" dirty="0"/>
              <a:t>Click here to add text</a:t>
            </a:r>
            <a:endParaRPr lang="zh-CN" altLang="en-US" dirty="0"/>
          </a:p>
          <a:p>
            <a:pPr lvl="4"/>
            <a:r>
              <a:rPr lang="en-US" altLang="zh-CN" dirty="0"/>
              <a:t>Click here to add text</a:t>
            </a:r>
            <a:endParaRPr lang="en-US" dirty="0"/>
          </a:p>
        </p:txBody>
      </p:sp>
      <p:sp>
        <p:nvSpPr>
          <p:cNvPr id="17" name="矩形 16"/>
          <p:cNvSpPr/>
          <p:nvPr/>
        </p:nvSpPr>
        <p:spPr>
          <a:xfrm flipV="1">
            <a:off x="2" y="181601"/>
            <a:ext cx="526210" cy="836313"/>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Calibri" panose="020F0502020204030204" pitchFamily="34" charset="0"/>
              <a:cs typeface="Calibri" panose="020F0502020204030204" pitchFamily="34" charset="0"/>
            </a:endParaRPr>
          </a:p>
        </p:txBody>
      </p:sp>
      <p:sp>
        <p:nvSpPr>
          <p:cNvPr id="19" name="Slide Number Placeholder 5"/>
          <p:cNvSpPr txBox="1"/>
          <p:nvPr/>
        </p:nvSpPr>
        <p:spPr>
          <a:xfrm>
            <a:off x="10745069" y="6245891"/>
            <a:ext cx="1058080" cy="421341"/>
          </a:xfrm>
          <a:prstGeom prst="rect">
            <a:avLst/>
          </a:prstGeom>
        </p:spPr>
        <p:txBody>
          <a:bodyPr vert="horz" lIns="91440" tIns="45720" rIns="91440" bIns="45720" rtlCol="0" anchor="ctr"/>
          <a:lstStyle>
            <a:defPPr>
              <a:defRPr lang="zh-CN"/>
            </a:defPPr>
            <a:lvl1pPr marL="0" algn="r" defTabSz="914400" rtl="0" eaLnBrk="1" latinLnBrk="0" hangingPunct="1">
              <a:defRPr lang="zh-CN" altLang="en-US" sz="2000" kern="1200" smtClean="0">
                <a:solidFill>
                  <a:schemeClr val="bg1"/>
                </a:solidFill>
                <a:latin typeface="Times New Roman" panose="02020603050405020304" pitchFamily="18" charset="0"/>
                <a:ea typeface="+mn-ea"/>
                <a:cs typeface="Times New Roman" panose="02020603050405020304" pitchFamily="18"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771D156-31C7-4A0D-88C3-08F7D3EE48DA}" type="slidenum">
              <a:rPr lang="en-US" altLang="zh-CN" sz="1800" b="1" smtClean="0">
                <a:solidFill>
                  <a:schemeClr val="tx1"/>
                </a:solidFill>
                <a:latin typeface="+mn-ea"/>
                <a:ea typeface="+mn-ea"/>
                <a:cs typeface="Calibri" panose="020F0502020204030204" pitchFamily="34" charset="0"/>
              </a:rPr>
              <a:t>‹#›</a:t>
            </a:fld>
            <a:endParaRPr lang="zh-CN" altLang="en-US" sz="1800" b="1" dirty="0">
              <a:solidFill>
                <a:schemeClr val="tx1"/>
              </a:solidFill>
              <a:latin typeface="+mn-ea"/>
              <a:ea typeface="+mn-ea"/>
              <a:cs typeface="Calibri" panose="020F0502020204030204" pitchFamily="34" charset="0"/>
            </a:endParaRPr>
          </a:p>
        </p:txBody>
      </p:sp>
      <p:cxnSp>
        <p:nvCxnSpPr>
          <p:cNvPr id="22" name="直接连接符 21"/>
          <p:cNvCxnSpPr/>
          <p:nvPr/>
        </p:nvCxnSpPr>
        <p:spPr>
          <a:xfrm>
            <a:off x="11241909" y="6490735"/>
            <a:ext cx="0" cy="421341"/>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7929305" y="6287285"/>
            <a:ext cx="2815764" cy="338554"/>
          </a:xfrm>
          <a:prstGeom prst="rect">
            <a:avLst/>
          </a:prstGeom>
          <a:noFill/>
        </p:spPr>
        <p:txBody>
          <a:bodyPr wrap="square" rtlCol="0">
            <a:spAutoFit/>
          </a:bodyPr>
          <a:lstStyle/>
          <a:p>
            <a:pPr algn="ctr"/>
            <a:fld id="{678D9637-F3A6-4231-9ACC-6BC3DF5BC324}" type="datetime4">
              <a:rPr lang="en-US" altLang="zh-CN" sz="1600" b="0" smtClean="0">
                <a:solidFill>
                  <a:schemeClr val="tx1"/>
                </a:solidFill>
                <a:latin typeface="+mj-ea"/>
                <a:ea typeface="+mj-ea"/>
              </a:rPr>
              <a:t>May 14, 2026</a:t>
            </a:fld>
            <a:endParaRPr lang="zh-CN" altLang="en-US" sz="1600" b="0" dirty="0">
              <a:solidFill>
                <a:schemeClr val="tx1"/>
              </a:solidFill>
              <a:latin typeface="+mj-ea"/>
              <a:ea typeface="+mj-ea"/>
            </a:endParaRPr>
          </a:p>
        </p:txBody>
      </p:sp>
      <p:sp>
        <p:nvSpPr>
          <p:cNvPr id="5" name="文本框 4"/>
          <p:cNvSpPr txBox="1"/>
          <p:nvPr/>
        </p:nvSpPr>
        <p:spPr>
          <a:xfrm>
            <a:off x="5268686" y="6283575"/>
            <a:ext cx="3741123" cy="338554"/>
          </a:xfrm>
          <a:prstGeom prst="rect">
            <a:avLst/>
          </a:prstGeom>
          <a:noFill/>
        </p:spPr>
        <p:txBody>
          <a:bodyPr wrap="square" rtlCol="0">
            <a:spAutoFit/>
          </a:bodyPr>
          <a:lstStyle/>
          <a:p>
            <a:r>
              <a:rPr lang="en-US" altLang="zh-CN" sz="1600" b="0" dirty="0">
                <a:solidFill>
                  <a:schemeClr val="tx1"/>
                </a:solidFill>
                <a:latin typeface="+mn-ea"/>
                <a:ea typeface="+mn-ea"/>
              </a:rPr>
              <a:t>HEPS IAC Meeting 2026 </a:t>
            </a:r>
            <a:endParaRPr lang="zh-CN" altLang="en-US" sz="1600" b="0" dirty="0">
              <a:solidFill>
                <a:schemeClr val="tx1"/>
              </a:solidFill>
              <a:latin typeface="+mn-ea"/>
              <a:ea typeface="+mn-ea"/>
            </a:endParaRPr>
          </a:p>
        </p:txBody>
      </p:sp>
      <p:grpSp>
        <p:nvGrpSpPr>
          <p:cNvPr id="15" name="组合 14"/>
          <p:cNvGrpSpPr/>
          <p:nvPr/>
        </p:nvGrpSpPr>
        <p:grpSpPr>
          <a:xfrm>
            <a:off x="303185" y="6136469"/>
            <a:ext cx="4024944" cy="539928"/>
            <a:chOff x="7510939" y="4970998"/>
            <a:chExt cx="4024944" cy="539928"/>
          </a:xfrm>
        </p:grpSpPr>
        <p:pic>
          <p:nvPicPr>
            <p:cNvPr id="18" name="图片 17"/>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7510939" y="4970998"/>
              <a:ext cx="913140" cy="539928"/>
            </a:xfrm>
            <a:prstGeom prst="rect">
              <a:avLst/>
            </a:prstGeom>
          </p:spPr>
        </p:pic>
        <p:sp>
          <p:nvSpPr>
            <p:cNvPr id="20" name="文本框 19"/>
            <p:cNvSpPr txBox="1"/>
            <p:nvPr/>
          </p:nvSpPr>
          <p:spPr>
            <a:xfrm>
              <a:off x="9533169" y="4987706"/>
              <a:ext cx="2002714" cy="523220"/>
            </a:xfrm>
            <a:prstGeom prst="rect">
              <a:avLst/>
            </a:prstGeom>
            <a:noFill/>
          </p:spPr>
          <p:txBody>
            <a:bodyPr wrap="square" rtlCol="0">
              <a:spAutoFit/>
            </a:bodyPr>
            <a:lstStyle/>
            <a:p>
              <a:r>
                <a:rPr lang="en-US" altLang="zh-CN" sz="1400" b="1" dirty="0">
                  <a:latin typeface="Arial" panose="020B0604020202020204" pitchFamily="34" charset="0"/>
                  <a:cs typeface="Arial" panose="020B0604020202020204" pitchFamily="34" charset="0"/>
                </a:rPr>
                <a:t>HIGH ENERGY </a:t>
              </a:r>
            </a:p>
            <a:p>
              <a:r>
                <a:rPr lang="en-US" altLang="zh-CN" sz="1400" b="1" dirty="0">
                  <a:latin typeface="Arial" panose="020B0604020202020204" pitchFamily="34" charset="0"/>
                  <a:cs typeface="Arial" panose="020B0604020202020204" pitchFamily="34" charset="0"/>
                </a:rPr>
                <a:t>PHOTON SOURCE</a:t>
              </a:r>
              <a:endParaRPr lang="zh-CN" altLang="en-US" sz="1400" b="1" dirty="0">
                <a:latin typeface="Arial" panose="020B0604020202020204" pitchFamily="34" charset="0"/>
                <a:cs typeface="Arial" panose="020B0604020202020204" pitchFamily="34" charset="0"/>
              </a:endParaRPr>
            </a:p>
          </p:txBody>
        </p:sp>
        <p:sp>
          <p:nvSpPr>
            <p:cNvPr id="23" name="文本框 22"/>
            <p:cNvSpPr txBox="1"/>
            <p:nvPr/>
          </p:nvSpPr>
          <p:spPr>
            <a:xfrm>
              <a:off x="8314744" y="4978404"/>
              <a:ext cx="1218421" cy="523220"/>
            </a:xfrm>
            <a:prstGeom prst="rect">
              <a:avLst/>
            </a:prstGeom>
            <a:noFill/>
          </p:spPr>
          <p:txBody>
            <a:bodyPr wrap="square" rtlCol="0">
              <a:spAutoFit/>
            </a:bodyPr>
            <a:lstStyle/>
            <a:p>
              <a:pPr algn="r"/>
              <a:r>
                <a:rPr lang="en-US" altLang="zh-CN" sz="2800" b="1" dirty="0">
                  <a:latin typeface="Arial" panose="020B0604020202020204" pitchFamily="34" charset="0"/>
                  <a:cs typeface="Arial" panose="020B0604020202020204" pitchFamily="34" charset="0"/>
                </a:rPr>
                <a:t>HEPS</a:t>
              </a:r>
              <a:endParaRPr lang="zh-CN" altLang="en-US" sz="2800" b="1" dirty="0">
                <a:latin typeface="Arial" panose="020B0604020202020204" pitchFamily="34" charset="0"/>
                <a:cs typeface="Arial" panose="020B0604020202020204" pitchFamily="34" charset="0"/>
              </a:endParaRPr>
            </a:p>
          </p:txBody>
        </p:sp>
        <p:cxnSp>
          <p:nvCxnSpPr>
            <p:cNvPr id="24" name="直接连接符 23"/>
            <p:cNvCxnSpPr/>
            <p:nvPr/>
          </p:nvCxnSpPr>
          <p:spPr>
            <a:xfrm>
              <a:off x="9530366" y="5063002"/>
              <a:ext cx="0" cy="37994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5" name="矩形 24"/>
          <p:cNvSpPr/>
          <p:nvPr/>
        </p:nvSpPr>
        <p:spPr>
          <a:xfrm flipV="1">
            <a:off x="577971" y="181600"/>
            <a:ext cx="72269" cy="836313"/>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15520671"/>
      </p:ext>
    </p:extLst>
  </p:cSld>
  <p:clrMap bg1="lt1" tx1="dk1" bg2="lt2" tx2="dk2" accent1="accent1" accent2="accent2" accent3="accent3" accent4="accent4" accent5="accent5" accent6="accent6" hlink="hlink" folHlink="folHlink"/>
  <p:sldLayoutIdLst>
    <p:sldLayoutId id="2147483768"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 id="2147483779" r:id="rId12"/>
    <p:sldLayoutId id="2147483780" r:id="rId13"/>
    <p:sldLayoutId id="2147483781" r:id="rId14"/>
    <p:sldLayoutId id="2147483782" r:id="rId15"/>
    <p:sldLayoutId id="2147483783" r:id="rId16"/>
    <p:sldLayoutId id="2147483784" r:id="rId17"/>
    <p:sldLayoutId id="2147483785" r:id="rId18"/>
    <p:sldLayoutId id="2147483786" r:id="rId19"/>
  </p:sldLayoutIdLst>
  <p:hf sldNum="0" hdr="0" ftr="0"/>
  <p:txStyles>
    <p:titleStyle>
      <a:lvl1pPr algn="l" defTabSz="914400" rtl="0" eaLnBrk="1" latinLnBrk="0" hangingPunct="1">
        <a:lnSpc>
          <a:spcPct val="90000"/>
        </a:lnSpc>
        <a:spcBef>
          <a:spcPct val="0"/>
        </a:spcBef>
        <a:buNone/>
        <a:defRPr sz="3000" kern="1200" spc="-60" baseline="0">
          <a:solidFill>
            <a:srgbClr val="FFFFFF"/>
          </a:solidFill>
          <a:latin typeface="+mj-lt"/>
          <a:ea typeface="+mj-ea"/>
          <a:cs typeface="+mj-cs"/>
        </a:defRPr>
      </a:lvl1pPr>
    </p:titleStyle>
    <p:bodyStyle>
      <a:lvl1pPr marL="18288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l"/>
        <a:defRPr sz="2800" kern="1200" baseline="0">
          <a:solidFill>
            <a:schemeClr val="tx1"/>
          </a:solidFill>
          <a:latin typeface="+mn-lt"/>
          <a:ea typeface="+mn-ea"/>
          <a:cs typeface="+mn-cs"/>
        </a:defRPr>
      </a:lvl1pPr>
      <a:lvl2pPr marL="6858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n"/>
        <a:defRPr sz="2400" kern="1200">
          <a:solidFill>
            <a:schemeClr val="tx1"/>
          </a:solidFill>
          <a:latin typeface="+mn-lt"/>
          <a:ea typeface="+mn-ea"/>
          <a:cs typeface="+mn-cs"/>
        </a:defRPr>
      </a:lvl2pPr>
      <a:lvl3pPr marL="11430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u"/>
        <a:defRPr sz="1800" kern="1200">
          <a:solidFill>
            <a:schemeClr val="tx1"/>
          </a:solidFill>
          <a:latin typeface="+mn-lt"/>
          <a:ea typeface="+mn-ea"/>
          <a:cs typeface="+mn-cs"/>
        </a:defRPr>
      </a:lvl3pPr>
      <a:lvl4pPr marL="16002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Ø"/>
        <a:defRPr sz="1800" kern="1200">
          <a:solidFill>
            <a:schemeClr val="tx1"/>
          </a:solidFill>
          <a:latin typeface="+mn-lt"/>
          <a:ea typeface="+mn-ea"/>
          <a:cs typeface="+mn-cs"/>
        </a:defRPr>
      </a:lvl4pPr>
      <a:lvl5pPr marL="20574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ü"/>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anose="05020102010507070707" pitchFamily="18" charset="2"/>
        <a:buChar char=""/>
        <a:defRPr sz="13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anose="05020102010507070707" pitchFamily="18" charset="2"/>
        <a:buChar char=""/>
        <a:defRPr sz="13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anose="05020102010507070707" pitchFamily="18" charset="2"/>
        <a:buChar char=""/>
        <a:defRPr sz="13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anose="05020102010507070707" pitchFamily="18" charset="2"/>
        <a:buChar char=""/>
        <a:defRPr sz="13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6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70.png"/><Relationship Id="rId1" Type="http://schemas.openxmlformats.org/officeDocument/2006/relationships/slideLayout" Target="../slideLayouts/slideLayout2.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s>
</file>

<file path=ppt/slides/_rels/slide12.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jpeg"/><Relationship Id="rId1" Type="http://schemas.openxmlformats.org/officeDocument/2006/relationships/slideLayout" Target="../slideLayouts/slideLayout2.xml"/><Relationship Id="rId5" Type="http://schemas.openxmlformats.org/officeDocument/2006/relationships/image" Target="../media/image78.jpeg"/><Relationship Id="rId4" Type="http://schemas.openxmlformats.org/officeDocument/2006/relationships/image" Target="../media/image77.png"/></Relationships>
</file>

<file path=ppt/slides/_rels/slide13.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2.jpeg"/><Relationship Id="rId5" Type="http://schemas.openxmlformats.org/officeDocument/2006/relationships/image" Target="../media/image81.jpeg"/><Relationship Id="rId4" Type="http://schemas.openxmlformats.org/officeDocument/2006/relationships/image" Target="../media/image80.jpeg"/></Relationships>
</file>

<file path=ppt/slides/_rels/slide14.xml.rels><?xml version="1.0" encoding="UTF-8" standalone="yes"?>
<Relationships xmlns="http://schemas.openxmlformats.org/package/2006/relationships"><Relationship Id="rId8" Type="http://schemas.openxmlformats.org/officeDocument/2006/relationships/image" Target="../media/image89.png"/><Relationship Id="rId3" Type="http://schemas.openxmlformats.org/officeDocument/2006/relationships/image" Target="../media/image84.png"/><Relationship Id="rId7" Type="http://schemas.openxmlformats.org/officeDocument/2006/relationships/image" Target="../media/image88.png"/><Relationship Id="rId2" Type="http://schemas.openxmlformats.org/officeDocument/2006/relationships/image" Target="../media/image83.jpeg"/><Relationship Id="rId1" Type="http://schemas.openxmlformats.org/officeDocument/2006/relationships/slideLayout" Target="../slideLayouts/slideLayout2.xml"/><Relationship Id="rId6" Type="http://schemas.openxmlformats.org/officeDocument/2006/relationships/image" Target="../media/image87.png"/><Relationship Id="rId5" Type="http://schemas.openxmlformats.org/officeDocument/2006/relationships/image" Target="../media/image86.png"/><Relationship Id="rId4" Type="http://schemas.openxmlformats.org/officeDocument/2006/relationships/image" Target="../media/image8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3.xml"/><Relationship Id="rId1" Type="http://schemas.openxmlformats.org/officeDocument/2006/relationships/slideLayout" Target="../slideLayouts/slideLayout35.xml"/></Relationships>
</file>

<file path=ppt/slides/_rels/slide17.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4.xml"/><Relationship Id="rId1" Type="http://schemas.openxmlformats.org/officeDocument/2006/relationships/slideLayout" Target="../slideLayouts/slideLayout35.xml"/></Relationships>
</file>

<file path=ppt/slides/_rels/slide18.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notesSlide" Target="../notesSlides/notesSlide5.xml"/><Relationship Id="rId1" Type="http://schemas.openxmlformats.org/officeDocument/2006/relationships/slideLayout" Target="../slideLayouts/slideLayout35.xml"/><Relationship Id="rId6" Type="http://schemas.openxmlformats.org/officeDocument/2006/relationships/image" Target="../media/image95.jpeg"/><Relationship Id="rId5" Type="http://schemas.openxmlformats.org/officeDocument/2006/relationships/image" Target="../media/image94.jpeg"/><Relationship Id="rId4" Type="http://schemas.openxmlformats.org/officeDocument/2006/relationships/image" Target="../media/image93.jpeg"/></Relationships>
</file>

<file path=ppt/slides/_rels/slide19.xml.rels><?xml version="1.0" encoding="UTF-8" standalone="yes"?>
<Relationships xmlns="http://schemas.openxmlformats.org/package/2006/relationships"><Relationship Id="rId3" Type="http://schemas.openxmlformats.org/officeDocument/2006/relationships/image" Target="../media/image96.jpeg"/><Relationship Id="rId7" Type="http://schemas.openxmlformats.org/officeDocument/2006/relationships/image" Target="../media/image100.emf"/><Relationship Id="rId2" Type="http://schemas.openxmlformats.org/officeDocument/2006/relationships/notesSlide" Target="../notesSlides/notesSlide6.xml"/><Relationship Id="rId1" Type="http://schemas.openxmlformats.org/officeDocument/2006/relationships/slideLayout" Target="../slideLayouts/slideLayout35.xml"/><Relationship Id="rId6" Type="http://schemas.openxmlformats.org/officeDocument/2006/relationships/image" Target="../media/image99.jpeg"/><Relationship Id="rId5" Type="http://schemas.openxmlformats.org/officeDocument/2006/relationships/image" Target="../media/image98.jpeg"/><Relationship Id="rId4" Type="http://schemas.openxmlformats.org/officeDocument/2006/relationships/image" Target="../media/image9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7.xml"/><Relationship Id="rId1" Type="http://schemas.openxmlformats.org/officeDocument/2006/relationships/slideLayout" Target="../slideLayouts/slideLayout35.xml"/><Relationship Id="rId6" Type="http://schemas.openxmlformats.org/officeDocument/2006/relationships/image" Target="../media/image103.png"/><Relationship Id="rId5" Type="http://schemas.microsoft.com/office/2007/relationships/hdphoto" Target="../media/hdphoto3.wdp"/><Relationship Id="rId4" Type="http://schemas.openxmlformats.org/officeDocument/2006/relationships/image" Target="../media/image102.png"/></Relationships>
</file>

<file path=ppt/slides/_rels/slide21.xml.rels><?xml version="1.0" encoding="UTF-8" standalone="yes"?>
<Relationships xmlns="http://schemas.openxmlformats.org/package/2006/relationships"><Relationship Id="rId3" Type="http://schemas.openxmlformats.org/officeDocument/2006/relationships/image" Target="../media/image104.jpeg"/><Relationship Id="rId7" Type="http://schemas.microsoft.com/office/2007/relationships/hdphoto" Target="../media/hdphoto5.wdp"/><Relationship Id="rId2" Type="http://schemas.openxmlformats.org/officeDocument/2006/relationships/notesSlide" Target="../notesSlides/notesSlide8.xml"/><Relationship Id="rId1" Type="http://schemas.openxmlformats.org/officeDocument/2006/relationships/slideLayout" Target="../slideLayouts/slideLayout35.xml"/><Relationship Id="rId6" Type="http://schemas.openxmlformats.org/officeDocument/2006/relationships/image" Target="../media/image106.png"/><Relationship Id="rId5" Type="http://schemas.microsoft.com/office/2007/relationships/hdphoto" Target="../media/hdphoto4.wdp"/><Relationship Id="rId4" Type="http://schemas.openxmlformats.org/officeDocument/2006/relationships/image" Target="../media/image105.png"/></Relationships>
</file>

<file path=ppt/slides/_rels/slide22.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notesSlide" Target="../notesSlides/notesSlide9.xml"/><Relationship Id="rId1" Type="http://schemas.openxmlformats.org/officeDocument/2006/relationships/slideLayout" Target="../slideLayouts/slideLayout35.xml"/><Relationship Id="rId4" Type="http://schemas.openxmlformats.org/officeDocument/2006/relationships/image" Target="../media/image108.png"/></Relationships>
</file>

<file path=ppt/slides/_rels/slide23.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10.xml"/><Relationship Id="rId1" Type="http://schemas.openxmlformats.org/officeDocument/2006/relationships/slideLayout" Target="../slideLayouts/slideLayout35.xml"/><Relationship Id="rId5" Type="http://schemas.openxmlformats.org/officeDocument/2006/relationships/image" Target="../media/image111.jpeg"/><Relationship Id="rId4" Type="http://schemas.openxmlformats.org/officeDocument/2006/relationships/image" Target="../media/image110.jpeg"/></Relationships>
</file>

<file path=ppt/slides/_rels/slide24.xml.rels><?xml version="1.0" encoding="UTF-8" standalone="yes"?>
<Relationships xmlns="http://schemas.openxmlformats.org/package/2006/relationships"><Relationship Id="rId3" Type="http://schemas.openxmlformats.org/officeDocument/2006/relationships/image" Target="../media/image112.jpeg"/><Relationship Id="rId2" Type="http://schemas.openxmlformats.org/officeDocument/2006/relationships/notesSlide" Target="../notesSlides/notesSlide11.xml"/><Relationship Id="rId1" Type="http://schemas.openxmlformats.org/officeDocument/2006/relationships/slideLayout" Target="../slideLayouts/slideLayout35.xml"/><Relationship Id="rId4" Type="http://schemas.openxmlformats.org/officeDocument/2006/relationships/image" Target="../media/image113.jpeg"/></Relationships>
</file>

<file path=ppt/slides/_rels/slide25.xml.rels><?xml version="1.0" encoding="UTF-8" standalone="yes"?>
<Relationships xmlns="http://schemas.openxmlformats.org/package/2006/relationships"><Relationship Id="rId8" Type="http://schemas.openxmlformats.org/officeDocument/2006/relationships/image" Target="../media/image119.png"/><Relationship Id="rId3" Type="http://schemas.openxmlformats.org/officeDocument/2006/relationships/image" Target="../media/image114.jpeg"/><Relationship Id="rId7" Type="http://schemas.openxmlformats.org/officeDocument/2006/relationships/image" Target="../media/image118.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17.png"/><Relationship Id="rId5" Type="http://schemas.openxmlformats.org/officeDocument/2006/relationships/image" Target="../media/image116.png"/><Relationship Id="rId4" Type="http://schemas.openxmlformats.org/officeDocument/2006/relationships/image" Target="../media/image115.png"/></Relationships>
</file>

<file path=ppt/slides/_rels/slide26.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21.png"/></Relationships>
</file>

<file path=ppt/slides/_rels/slide28.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23.png"/></Relationships>
</file>

<file path=ppt/slides/_rels/slide29.xml.rels><?xml version="1.0" encoding="UTF-8" standalone="yes"?>
<Relationships xmlns="http://schemas.openxmlformats.org/package/2006/relationships"><Relationship Id="rId3" Type="http://schemas.openxmlformats.org/officeDocument/2006/relationships/image" Target="../media/image124.jpeg"/><Relationship Id="rId2" Type="http://schemas.openxmlformats.org/officeDocument/2006/relationships/notesSlide" Target="../notesSlides/notesSlide16.xml"/><Relationship Id="rId1" Type="http://schemas.openxmlformats.org/officeDocument/2006/relationships/slideLayout" Target="../slideLayouts/slideLayout35.xml"/><Relationship Id="rId5" Type="http://schemas.openxmlformats.org/officeDocument/2006/relationships/image" Target="../media/image126.png"/><Relationship Id="rId4" Type="http://schemas.openxmlformats.org/officeDocument/2006/relationships/image" Target="../media/image12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3" Type="http://schemas.openxmlformats.org/officeDocument/2006/relationships/image" Target="../media/image127.jpeg"/><Relationship Id="rId2" Type="http://schemas.openxmlformats.org/officeDocument/2006/relationships/notesSlide" Target="../notesSlides/notesSlide17.xml"/><Relationship Id="rId1" Type="http://schemas.openxmlformats.org/officeDocument/2006/relationships/slideLayout" Target="../slideLayouts/slideLayout35.xml"/><Relationship Id="rId6" Type="http://schemas.openxmlformats.org/officeDocument/2006/relationships/image" Target="../media/image130.jpeg"/><Relationship Id="rId5" Type="http://schemas.openxmlformats.org/officeDocument/2006/relationships/image" Target="../media/image129.jpeg"/><Relationship Id="rId4" Type="http://schemas.openxmlformats.org/officeDocument/2006/relationships/image" Target="../media/image128.jpeg"/></Relationships>
</file>

<file path=ppt/slides/_rels/slide31.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notesSlide" Target="../notesSlides/notesSlide18.xml"/><Relationship Id="rId1" Type="http://schemas.openxmlformats.org/officeDocument/2006/relationships/slideLayout" Target="../slideLayouts/slideLayout35.xml"/><Relationship Id="rId5" Type="http://schemas.openxmlformats.org/officeDocument/2006/relationships/image" Target="../media/image133.png"/><Relationship Id="rId4" Type="http://schemas.openxmlformats.org/officeDocument/2006/relationships/image" Target="../media/image132.png"/></Relationships>
</file>

<file path=ppt/slides/_rels/slide32.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notesSlide" Target="../notesSlides/notesSlide19.xml"/><Relationship Id="rId1" Type="http://schemas.openxmlformats.org/officeDocument/2006/relationships/slideLayout" Target="../slideLayouts/slideLayout35.xml"/></Relationships>
</file>

<file path=ppt/slides/_rels/slide33.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notesSlide" Target="../notesSlides/notesSlide20.xml"/><Relationship Id="rId1" Type="http://schemas.openxmlformats.org/officeDocument/2006/relationships/slideLayout" Target="../slideLayouts/slideLayout35.xml"/></Relationships>
</file>

<file path=ppt/slides/_rels/slide34.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notesSlide" Target="../notesSlides/notesSlide21.xml"/><Relationship Id="rId1" Type="http://schemas.openxmlformats.org/officeDocument/2006/relationships/slideLayout" Target="../slideLayouts/slideLayout35.xml"/><Relationship Id="rId6" Type="http://schemas.openxmlformats.org/officeDocument/2006/relationships/image" Target="../media/image139.jpeg"/><Relationship Id="rId5" Type="http://schemas.openxmlformats.org/officeDocument/2006/relationships/image" Target="../media/image138.png"/><Relationship Id="rId4" Type="http://schemas.openxmlformats.org/officeDocument/2006/relationships/image" Target="../media/image137.png"/></Relationships>
</file>

<file path=ppt/slides/_rels/slide35.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notesSlide" Target="../notesSlides/notesSlide22.xml"/><Relationship Id="rId1" Type="http://schemas.openxmlformats.org/officeDocument/2006/relationships/slideLayout" Target="../slideLayouts/slideLayout35.xml"/><Relationship Id="rId5" Type="http://schemas.openxmlformats.org/officeDocument/2006/relationships/image" Target="../media/image142.png"/><Relationship Id="rId4" Type="http://schemas.openxmlformats.org/officeDocument/2006/relationships/image" Target="../media/image141.png"/></Relationships>
</file>

<file path=ppt/slides/_rels/slide36.xml.rels><?xml version="1.0" encoding="UTF-8" standalone="yes"?>
<Relationships xmlns="http://schemas.openxmlformats.org/package/2006/relationships"><Relationship Id="rId3" Type="http://schemas.openxmlformats.org/officeDocument/2006/relationships/image" Target="../media/image143.png"/><Relationship Id="rId2" Type="http://schemas.openxmlformats.org/officeDocument/2006/relationships/notesSlide" Target="../notesSlides/notesSlide23.xml"/><Relationship Id="rId1" Type="http://schemas.openxmlformats.org/officeDocument/2006/relationships/slideLayout" Target="../slideLayouts/slideLayout35.xml"/><Relationship Id="rId4" Type="http://schemas.openxmlformats.org/officeDocument/2006/relationships/image" Target="../media/image144.png"/></Relationships>
</file>

<file path=ppt/slides/_rels/slide37.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notesSlide" Target="../notesSlides/notesSlide24.xml"/><Relationship Id="rId1" Type="http://schemas.openxmlformats.org/officeDocument/2006/relationships/slideLayout" Target="../slideLayouts/slideLayout35.xml"/><Relationship Id="rId4" Type="http://schemas.openxmlformats.org/officeDocument/2006/relationships/image" Target="../media/image146.png"/></Relationships>
</file>

<file path=ppt/slides/_rels/slide38.xml.rels><?xml version="1.0" encoding="UTF-8" standalone="yes"?>
<Relationships xmlns="http://schemas.openxmlformats.org/package/2006/relationships"><Relationship Id="rId3" Type="http://schemas.openxmlformats.org/officeDocument/2006/relationships/image" Target="../media/image147.png"/><Relationship Id="rId2" Type="http://schemas.openxmlformats.org/officeDocument/2006/relationships/notesSlide" Target="../notesSlides/notesSlide25.xml"/><Relationship Id="rId1" Type="http://schemas.openxmlformats.org/officeDocument/2006/relationships/slideLayout" Target="../slideLayouts/slideLayout35.xml"/><Relationship Id="rId6" Type="http://schemas.openxmlformats.org/officeDocument/2006/relationships/image" Target="../media/image150.png"/><Relationship Id="rId5" Type="http://schemas.openxmlformats.org/officeDocument/2006/relationships/image" Target="../media/image149.png"/><Relationship Id="rId4" Type="http://schemas.openxmlformats.org/officeDocument/2006/relationships/image" Target="../media/image148.png"/></Relationships>
</file>

<file path=ppt/slides/_rels/slide39.xml.rels><?xml version="1.0" encoding="UTF-8" standalone="yes"?>
<Relationships xmlns="http://schemas.openxmlformats.org/package/2006/relationships"><Relationship Id="rId3" Type="http://schemas.openxmlformats.org/officeDocument/2006/relationships/image" Target="../media/image151.png"/><Relationship Id="rId2" Type="http://schemas.openxmlformats.org/officeDocument/2006/relationships/notesSlide" Target="../notesSlides/notesSlide26.xml"/><Relationship Id="rId1" Type="http://schemas.openxmlformats.org/officeDocument/2006/relationships/slideLayout" Target="../slideLayouts/slideLayout35.xml"/><Relationship Id="rId5" Type="http://schemas.openxmlformats.org/officeDocument/2006/relationships/image" Target="../media/image153.gif"/><Relationship Id="rId4" Type="http://schemas.openxmlformats.org/officeDocument/2006/relationships/image" Target="../media/image152.png"/></Relationships>
</file>

<file path=ppt/slides/_rels/slide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54.jpeg"/><Relationship Id="rId2" Type="http://schemas.openxmlformats.org/officeDocument/2006/relationships/notesSlide" Target="../notesSlides/notesSlide27.xml"/><Relationship Id="rId1" Type="http://schemas.openxmlformats.org/officeDocument/2006/relationships/slideLayout" Target="../slideLayouts/slideLayout35.xml"/><Relationship Id="rId6" Type="http://schemas.openxmlformats.org/officeDocument/2006/relationships/image" Target="../media/image157.jpeg"/><Relationship Id="rId5" Type="http://schemas.openxmlformats.org/officeDocument/2006/relationships/image" Target="../media/image156.png"/><Relationship Id="rId4" Type="http://schemas.openxmlformats.org/officeDocument/2006/relationships/image" Target="../media/image155.png"/></Relationships>
</file>

<file path=ppt/slides/_rels/slide41.xml.rels><?xml version="1.0" encoding="UTF-8" standalone="yes"?>
<Relationships xmlns="http://schemas.openxmlformats.org/package/2006/relationships"><Relationship Id="rId3" Type="http://schemas.openxmlformats.org/officeDocument/2006/relationships/image" Target="../media/image158.png"/><Relationship Id="rId2" Type="http://schemas.openxmlformats.org/officeDocument/2006/relationships/notesSlide" Target="../notesSlides/notesSlide28.xml"/><Relationship Id="rId1" Type="http://schemas.openxmlformats.org/officeDocument/2006/relationships/slideLayout" Target="../slideLayouts/slideLayout5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2" Type="http://schemas.openxmlformats.org/officeDocument/2006/relationships/image" Target="../media/image159.png"/><Relationship Id="rId1" Type="http://schemas.openxmlformats.org/officeDocument/2006/relationships/slideLayout" Target="../slideLayouts/slideLayout35.xml"/></Relationships>
</file>

<file path=ppt/slides/_rels/slide44.xml.rels><?xml version="1.0" encoding="UTF-8" standalone="yes"?>
<Relationships xmlns="http://schemas.openxmlformats.org/package/2006/relationships"><Relationship Id="rId2" Type="http://schemas.openxmlformats.org/officeDocument/2006/relationships/image" Target="../media/image160.png"/><Relationship Id="rId1" Type="http://schemas.openxmlformats.org/officeDocument/2006/relationships/slideLayout" Target="../slideLayouts/slideLayout35.xml"/></Relationships>
</file>

<file path=ppt/slides/_rels/slide45.xml.rels><?xml version="1.0" encoding="UTF-8" standalone="yes"?>
<Relationships xmlns="http://schemas.openxmlformats.org/package/2006/relationships"><Relationship Id="rId3" Type="http://schemas.openxmlformats.org/officeDocument/2006/relationships/image" Target="../media/image162.png"/><Relationship Id="rId2" Type="http://schemas.openxmlformats.org/officeDocument/2006/relationships/image" Target="../media/image161.png"/><Relationship Id="rId1" Type="http://schemas.openxmlformats.org/officeDocument/2006/relationships/slideLayout" Target="../slideLayouts/slideLayout35.xml"/></Relationships>
</file>

<file path=ppt/slides/_rels/slide46.xml.rels><?xml version="1.0" encoding="UTF-8" standalone="yes"?>
<Relationships xmlns="http://schemas.openxmlformats.org/package/2006/relationships"><Relationship Id="rId3" Type="http://schemas.openxmlformats.org/officeDocument/2006/relationships/image" Target="../media/image163.png"/><Relationship Id="rId2" Type="http://schemas.openxmlformats.org/officeDocument/2006/relationships/slideLayout" Target="../slideLayouts/slideLayout35.xml"/><Relationship Id="rId1" Type="http://schemas.openxmlformats.org/officeDocument/2006/relationships/tags" Target="../tags/tag2.xml"/></Relationships>
</file>

<file path=ppt/slides/_rels/slide47.xml.rels><?xml version="1.0" encoding="UTF-8" standalone="yes"?>
<Relationships xmlns="http://schemas.openxmlformats.org/package/2006/relationships"><Relationship Id="rId3" Type="http://schemas.openxmlformats.org/officeDocument/2006/relationships/image" Target="../media/image165.png"/><Relationship Id="rId2" Type="http://schemas.openxmlformats.org/officeDocument/2006/relationships/image" Target="../media/image164.png"/><Relationship Id="rId1" Type="http://schemas.openxmlformats.org/officeDocument/2006/relationships/slideLayout" Target="../slideLayouts/slideLayout35.xml"/><Relationship Id="rId4" Type="http://schemas.openxmlformats.org/officeDocument/2006/relationships/image" Target="../media/image166.png"/></Relationships>
</file>

<file path=ppt/slides/_rels/slide4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5.xml"/></Relationships>
</file>

<file path=ppt/slides/_rels/slide49.xml.rels><?xml version="1.0" encoding="UTF-8" standalone="yes"?>
<Relationships xmlns="http://schemas.openxmlformats.org/package/2006/relationships"><Relationship Id="rId2" Type="http://schemas.openxmlformats.org/officeDocument/2006/relationships/image" Target="../media/image167.png"/><Relationship Id="rId1" Type="http://schemas.openxmlformats.org/officeDocument/2006/relationships/slideLayout" Target="../slideLayouts/slideLayout35.xml"/></Relationships>
</file>

<file path=ppt/slides/_rels/slide5.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42.jpeg"/><Relationship Id="rId7" Type="http://schemas.openxmlformats.org/officeDocument/2006/relationships/image" Target="../media/image45.png"/><Relationship Id="rId2" Type="http://schemas.openxmlformats.org/officeDocument/2006/relationships/image" Target="../media/image41.png"/><Relationship Id="rId1" Type="http://schemas.openxmlformats.org/officeDocument/2006/relationships/slideLayout" Target="../slideLayouts/slideLayout2.xml"/><Relationship Id="rId6" Type="http://schemas.openxmlformats.org/officeDocument/2006/relationships/image" Target="../media/image44.jpeg"/><Relationship Id="rId11" Type="http://schemas.openxmlformats.org/officeDocument/2006/relationships/image" Target="../media/image48.png"/><Relationship Id="rId5" Type="http://schemas.microsoft.com/office/2007/relationships/hdphoto" Target="../media/hdphoto1.wdp"/><Relationship Id="rId10" Type="http://schemas.openxmlformats.org/officeDocument/2006/relationships/image" Target="../media/image47.png"/><Relationship Id="rId4" Type="http://schemas.openxmlformats.org/officeDocument/2006/relationships/image" Target="../media/image43.png"/><Relationship Id="rId9" Type="http://schemas.openxmlformats.org/officeDocument/2006/relationships/image" Target="../media/image46.png"/></Relationships>
</file>

<file path=ppt/slides/_rels/slide50.xml.rels><?xml version="1.0" encoding="UTF-8" standalone="yes"?>
<Relationships xmlns="http://schemas.openxmlformats.org/package/2006/relationships"><Relationship Id="rId3" Type="http://schemas.openxmlformats.org/officeDocument/2006/relationships/image" Target="../media/image168.png"/><Relationship Id="rId2" Type="http://schemas.openxmlformats.org/officeDocument/2006/relationships/image" Target="../media/image250.png"/><Relationship Id="rId1" Type="http://schemas.openxmlformats.org/officeDocument/2006/relationships/slideLayout" Target="../slideLayouts/slideLayout35.xml"/><Relationship Id="rId4" Type="http://schemas.openxmlformats.org/officeDocument/2006/relationships/image" Target="../media/image169.png"/></Relationships>
</file>

<file path=ppt/slides/_rels/slide51.xml.rels><?xml version="1.0" encoding="UTF-8" standalone="yes"?>
<Relationships xmlns="http://schemas.openxmlformats.org/package/2006/relationships"><Relationship Id="rId3" Type="http://schemas.openxmlformats.org/officeDocument/2006/relationships/image" Target="../media/image171.png"/><Relationship Id="rId2" Type="http://schemas.openxmlformats.org/officeDocument/2006/relationships/image" Target="../media/image170.png"/><Relationship Id="rId1" Type="http://schemas.openxmlformats.org/officeDocument/2006/relationships/slideLayout" Target="../slideLayouts/slideLayout35.xml"/></Relationships>
</file>

<file path=ppt/slides/_rels/slide52.xml.rels><?xml version="1.0" encoding="UTF-8" standalone="yes"?>
<Relationships xmlns="http://schemas.openxmlformats.org/package/2006/relationships"><Relationship Id="rId8" Type="http://schemas.openxmlformats.org/officeDocument/2006/relationships/image" Target="../media/image176.png"/><Relationship Id="rId3" Type="http://schemas.openxmlformats.org/officeDocument/2006/relationships/slideLayout" Target="../slideLayouts/slideLayout35.xml"/><Relationship Id="rId7" Type="http://schemas.openxmlformats.org/officeDocument/2006/relationships/image" Target="../media/image175.GIF"/><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174.png"/><Relationship Id="rId5" Type="http://schemas.openxmlformats.org/officeDocument/2006/relationships/image" Target="../media/image173.png"/><Relationship Id="rId4" Type="http://schemas.openxmlformats.org/officeDocument/2006/relationships/image" Target="../media/image172.png"/><Relationship Id="rId9" Type="http://schemas.openxmlformats.org/officeDocument/2006/relationships/image" Target="../media/image177.jp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78.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179.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180.png"/></Relationships>
</file>

<file path=ppt/slides/_rels/slide58.xml.rels><?xml version="1.0" encoding="UTF-8" standalone="yes"?>
<Relationships xmlns="http://schemas.openxmlformats.org/package/2006/relationships"><Relationship Id="rId2" Type="http://schemas.openxmlformats.org/officeDocument/2006/relationships/image" Target="../media/image181.pn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jpeg"/><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7.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60.jpeg"/><Relationship Id="rId13" Type="http://schemas.openxmlformats.org/officeDocument/2006/relationships/image" Target="../media/image65.jpeg"/><Relationship Id="rId3" Type="http://schemas.openxmlformats.org/officeDocument/2006/relationships/image" Target="../media/image55.jpeg"/><Relationship Id="rId7" Type="http://schemas.openxmlformats.org/officeDocument/2006/relationships/image" Target="../media/image59.jpeg"/><Relationship Id="rId12" Type="http://schemas.openxmlformats.org/officeDocument/2006/relationships/image" Target="../media/image64.jpe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58.jpeg"/><Relationship Id="rId11" Type="http://schemas.openxmlformats.org/officeDocument/2006/relationships/image" Target="../media/image63.jpeg"/><Relationship Id="rId5" Type="http://schemas.openxmlformats.org/officeDocument/2006/relationships/image" Target="../media/image57.jpeg"/><Relationship Id="rId15" Type="http://schemas.openxmlformats.org/officeDocument/2006/relationships/image" Target="../media/image67.jpeg"/><Relationship Id="rId10" Type="http://schemas.openxmlformats.org/officeDocument/2006/relationships/image" Target="../media/image62.jpeg"/><Relationship Id="rId4" Type="http://schemas.openxmlformats.org/officeDocument/2006/relationships/image" Target="../media/image56.png"/><Relationship Id="rId9" Type="http://schemas.openxmlformats.org/officeDocument/2006/relationships/image" Target="../media/image61.jpeg"/><Relationship Id="rId14" Type="http://schemas.openxmlformats.org/officeDocument/2006/relationships/image" Target="../media/image6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副标题 1">
            <a:extLst>
              <a:ext uri="{FF2B5EF4-FFF2-40B4-BE49-F238E27FC236}">
                <a16:creationId xmlns:a16="http://schemas.microsoft.com/office/drawing/2014/main" id="{4680D2D0-5915-4EF7-BB28-6040E0E1AB95}"/>
              </a:ext>
            </a:extLst>
          </p:cNvPr>
          <p:cNvSpPr>
            <a:spLocks noGrp="1"/>
          </p:cNvSpPr>
          <p:nvPr>
            <p:ph type="subTitle" idx="1"/>
          </p:nvPr>
        </p:nvSpPr>
        <p:spPr>
          <a:xfrm>
            <a:off x="1483360" y="3692139"/>
            <a:ext cx="3804060" cy="703263"/>
          </a:xfrm>
        </p:spPr>
        <p:txBody>
          <a:bodyPr>
            <a:normAutofit/>
          </a:bodyPr>
          <a:lstStyle/>
          <a:p>
            <a:r>
              <a:rPr lang="en-US" altLang="zh-CN" sz="2800" dirty="0" err="1">
                <a:latin typeface="+mn-ea"/>
                <a:ea typeface="+mn-ea"/>
              </a:rPr>
              <a:t>Yuhui</a:t>
            </a:r>
            <a:r>
              <a:rPr lang="en-US" altLang="zh-CN" sz="2800" dirty="0">
                <a:latin typeface="+mn-ea"/>
                <a:ea typeface="+mn-ea"/>
              </a:rPr>
              <a:t> DONG</a:t>
            </a:r>
          </a:p>
        </p:txBody>
      </p:sp>
      <p:sp>
        <p:nvSpPr>
          <p:cNvPr id="4" name="文本占位符 3">
            <a:extLst>
              <a:ext uri="{FF2B5EF4-FFF2-40B4-BE49-F238E27FC236}">
                <a16:creationId xmlns:a16="http://schemas.microsoft.com/office/drawing/2014/main" id="{CBF535B1-3CE9-4955-AE91-E40D2932657E}"/>
              </a:ext>
            </a:extLst>
          </p:cNvPr>
          <p:cNvSpPr>
            <a:spLocks noGrp="1"/>
          </p:cNvSpPr>
          <p:nvPr>
            <p:ph type="body" sz="quarter" idx="12"/>
          </p:nvPr>
        </p:nvSpPr>
        <p:spPr>
          <a:xfrm>
            <a:off x="1488112" y="4767668"/>
            <a:ext cx="3799308" cy="373753"/>
          </a:xfrm>
        </p:spPr>
        <p:txBody>
          <a:bodyPr>
            <a:normAutofit fontScale="92500" lnSpcReduction="20000"/>
          </a:bodyPr>
          <a:lstStyle/>
          <a:p>
            <a:r>
              <a:rPr lang="en-US" altLang="zh-CN" dirty="0">
                <a:latin typeface="+mn-ea"/>
              </a:rPr>
              <a:t>May, 2026</a:t>
            </a:r>
            <a:endParaRPr lang="zh-CN" altLang="en-US" dirty="0">
              <a:latin typeface="+mn-ea"/>
            </a:endParaRPr>
          </a:p>
        </p:txBody>
      </p:sp>
      <p:sp>
        <p:nvSpPr>
          <p:cNvPr id="5" name="标题 4">
            <a:extLst>
              <a:ext uri="{FF2B5EF4-FFF2-40B4-BE49-F238E27FC236}">
                <a16:creationId xmlns:a16="http://schemas.microsoft.com/office/drawing/2014/main" id="{04642130-DD12-41A8-974B-0C70A2858BFF}"/>
              </a:ext>
            </a:extLst>
          </p:cNvPr>
          <p:cNvSpPr>
            <a:spLocks noGrp="1"/>
          </p:cNvSpPr>
          <p:nvPr>
            <p:ph type="ctrTitle"/>
          </p:nvPr>
        </p:nvSpPr>
        <p:spPr/>
        <p:txBody>
          <a:bodyPr>
            <a:noAutofit/>
          </a:bodyPr>
          <a:lstStyle/>
          <a:p>
            <a:r>
              <a:rPr lang="en-US" altLang="zh-CN" sz="4000" dirty="0">
                <a:latin typeface="+mn-ea"/>
                <a:ea typeface="+mn-ea"/>
              </a:rPr>
              <a:t>Commissioning and current status of High Energy Photon Source</a:t>
            </a:r>
            <a:endParaRPr lang="zh-CN" altLang="en-US" sz="4000" dirty="0">
              <a:latin typeface="+mn-ea"/>
              <a:ea typeface="+mn-ea"/>
            </a:endParaRPr>
          </a:p>
        </p:txBody>
      </p:sp>
      <p:sp>
        <p:nvSpPr>
          <p:cNvPr id="7" name="文本占位符 6"/>
          <p:cNvSpPr>
            <a:spLocks noGrp="1"/>
          </p:cNvSpPr>
          <p:nvPr>
            <p:ph type="body" sz="quarter" idx="11"/>
          </p:nvPr>
        </p:nvSpPr>
        <p:spPr>
          <a:xfrm>
            <a:off x="1216241" y="4148847"/>
            <a:ext cx="4879759" cy="830686"/>
          </a:xfrm>
        </p:spPr>
        <p:txBody>
          <a:bodyPr>
            <a:normAutofit/>
          </a:bodyPr>
          <a:lstStyle/>
          <a:p>
            <a:r>
              <a:rPr lang="en-US" altLang="zh-CN" sz="2000" dirty="0"/>
              <a:t>On behalf of the HEPS team</a:t>
            </a:r>
            <a:endParaRPr lang="zh-CN" altLang="en-US" sz="2000" dirty="0"/>
          </a:p>
        </p:txBody>
      </p:sp>
      <p:pic>
        <p:nvPicPr>
          <p:cNvPr id="6" name="图片 5">
            <a:extLst>
              <a:ext uri="{FF2B5EF4-FFF2-40B4-BE49-F238E27FC236}">
                <a16:creationId xmlns:a16="http://schemas.microsoft.com/office/drawing/2014/main" id="{8A3C68B2-0FEC-4D3F-A6D8-1E14A0406717}"/>
              </a:ext>
            </a:extLst>
          </p:cNvPr>
          <p:cNvPicPr>
            <a:picLocks noChangeAspect="1"/>
          </p:cNvPicPr>
          <p:nvPr/>
        </p:nvPicPr>
        <p:blipFill>
          <a:blip r:embed="rId2"/>
          <a:stretch>
            <a:fillRect/>
          </a:stretch>
        </p:blipFill>
        <p:spPr>
          <a:xfrm>
            <a:off x="0" y="5314871"/>
            <a:ext cx="6693244" cy="1543129"/>
          </a:xfrm>
          <a:prstGeom prst="rect">
            <a:avLst/>
          </a:prstGeom>
        </p:spPr>
      </p:pic>
    </p:spTree>
    <p:extLst>
      <p:ext uri="{BB962C8B-B14F-4D97-AF65-F5344CB8AC3E}">
        <p14:creationId xmlns:p14="http://schemas.microsoft.com/office/powerpoint/2010/main" val="19128786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6">
            <a:extLst>
              <a:ext uri="{FF2B5EF4-FFF2-40B4-BE49-F238E27FC236}">
                <a16:creationId xmlns:a16="http://schemas.microsoft.com/office/drawing/2014/main" id="{EB630349-7283-4569-86FC-45D83922EB10}"/>
              </a:ext>
            </a:extLst>
          </p:cNvPr>
          <p:cNvSpPr txBox="1">
            <a:spLocks/>
          </p:cNvSpPr>
          <p:nvPr/>
        </p:nvSpPr>
        <p:spPr>
          <a:xfrm>
            <a:off x="1400175" y="25019"/>
            <a:ext cx="7595779" cy="576072"/>
          </a:xfrm>
          <a:prstGeom prst="rect">
            <a:avLst/>
          </a:prstGeom>
        </p:spPr>
        <p:txBody>
          <a:bodyPr lIns="180000" anchor="ctr"/>
          <a:lstStyle>
            <a:lvl1pPr algn="l" defTabSz="914400" rtl="0" eaLnBrk="1" latinLnBrk="0" hangingPunct="1">
              <a:lnSpc>
                <a:spcPct val="90000"/>
              </a:lnSpc>
              <a:spcBef>
                <a:spcPct val="0"/>
              </a:spcBef>
              <a:buNone/>
              <a:defRPr sz="3000" kern="1200" spc="-60" baseline="0">
                <a:solidFill>
                  <a:srgbClr val="FFFFFF"/>
                </a:solidFill>
                <a:latin typeface="+mj-lt"/>
                <a:ea typeface="+mj-ea"/>
                <a:cs typeface="+mj-cs"/>
              </a:defRPr>
            </a:lvl1pPr>
          </a:lstStyle>
          <a:p>
            <a:pPr>
              <a:lnSpc>
                <a:spcPct val="100000"/>
              </a:lnSpc>
            </a:pPr>
            <a:r>
              <a:rPr lang="en-US" altLang="zh-CN" sz="4000" b="1" dirty="0">
                <a:solidFill>
                  <a:srgbClr val="000099"/>
                </a:solidFill>
                <a:latin typeface="Arial" panose="020B0604020202020204" pitchFamily="34" charset="0"/>
                <a:cs typeface="Arial" panose="020B0604020202020204" pitchFamily="34" charset="0"/>
              </a:rPr>
              <a:t>Injector </a:t>
            </a:r>
            <a:endParaRPr lang="en-US" sz="4000" b="1" dirty="0">
              <a:solidFill>
                <a:srgbClr val="000099"/>
              </a:solidFill>
              <a:latin typeface="Arial" panose="020B0604020202020204" pitchFamily="34" charset="0"/>
              <a:cs typeface="Arial" panose="020B0604020202020204" pitchFamily="34" charset="0"/>
            </a:endParaRPr>
          </a:p>
        </p:txBody>
      </p:sp>
      <p:pic>
        <p:nvPicPr>
          <p:cNvPr id="44" name="图片 43">
            <a:extLst>
              <a:ext uri="{FF2B5EF4-FFF2-40B4-BE49-F238E27FC236}">
                <a16:creationId xmlns:a16="http://schemas.microsoft.com/office/drawing/2014/main" id="{0FC95D30-2B75-4145-A4D0-58D476AD9FA4}"/>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86114" y="888871"/>
            <a:ext cx="4911950" cy="2229702"/>
          </a:xfrm>
          <a:prstGeom prst="rect">
            <a:avLst/>
          </a:prstGeom>
        </p:spPr>
      </p:pic>
      <p:sp>
        <p:nvSpPr>
          <p:cNvPr id="47" name="文本框 46">
            <a:extLst>
              <a:ext uri="{FF2B5EF4-FFF2-40B4-BE49-F238E27FC236}">
                <a16:creationId xmlns:a16="http://schemas.microsoft.com/office/drawing/2014/main" id="{E995935F-6B1D-4E6C-9EBC-423C332DC8CA}"/>
              </a:ext>
            </a:extLst>
          </p:cNvPr>
          <p:cNvSpPr txBox="1"/>
          <p:nvPr/>
        </p:nvSpPr>
        <p:spPr>
          <a:xfrm>
            <a:off x="5404604" y="888871"/>
            <a:ext cx="6096000" cy="2246769"/>
          </a:xfrm>
          <a:prstGeom prst="rect">
            <a:avLst/>
          </a:prstGeom>
          <a:noFill/>
        </p:spPr>
        <p:txBody>
          <a:bodyPr wrap="square">
            <a:spAutoFit/>
          </a:bodyPr>
          <a:lstStyle/>
          <a:p>
            <a:pPr>
              <a:lnSpc>
                <a:spcPts val="2800"/>
              </a:lnSpc>
            </a:pPr>
            <a:r>
              <a:rPr lang="en-US" altLang="zh-CN" sz="2400" b="1" dirty="0" err="1"/>
              <a:t>Linac</a:t>
            </a:r>
            <a:r>
              <a:rPr lang="en-US" altLang="zh-CN" sz="2400" b="1" dirty="0"/>
              <a:t>  </a:t>
            </a:r>
            <a:r>
              <a:rPr lang="en-US" altLang="zh-CN" sz="2400" dirty="0"/>
              <a:t>(high bunch charge 7 </a:t>
            </a:r>
            <a:r>
              <a:rPr lang="en-US" altLang="zh-CN" sz="2400" dirty="0" err="1"/>
              <a:t>nC</a:t>
            </a:r>
            <a:r>
              <a:rPr lang="en-US" altLang="zh-CN" sz="2400" dirty="0"/>
              <a:t>)</a:t>
            </a:r>
          </a:p>
          <a:p>
            <a:pPr>
              <a:lnSpc>
                <a:spcPts val="2800"/>
              </a:lnSpc>
            </a:pPr>
            <a:r>
              <a:rPr lang="en-US" altLang="zh-CN" dirty="0"/>
              <a:t>a total length of about </a:t>
            </a:r>
            <a:r>
              <a:rPr lang="en-US" altLang="zh-CN" b="1" dirty="0"/>
              <a:t>49 m,  500MeV</a:t>
            </a:r>
          </a:p>
          <a:p>
            <a:pPr>
              <a:lnSpc>
                <a:spcPts val="2800"/>
              </a:lnSpc>
            </a:pPr>
            <a:r>
              <a:rPr lang="en-US" altLang="zh-CN" dirty="0"/>
              <a:t>an s-band normal conducting electron linear accelerator </a:t>
            </a:r>
          </a:p>
          <a:p>
            <a:pPr>
              <a:lnSpc>
                <a:spcPts val="2800"/>
              </a:lnSpc>
            </a:pPr>
            <a:r>
              <a:rPr lang="en-US" altLang="zh-CN" dirty="0"/>
              <a:t>high bunch charge and large bunch charge range</a:t>
            </a:r>
          </a:p>
          <a:p>
            <a:pPr>
              <a:lnSpc>
                <a:spcPts val="2800"/>
              </a:lnSpc>
            </a:pPr>
            <a:r>
              <a:rPr lang="en-US" altLang="zh-CN" dirty="0"/>
              <a:t>an electron gun, a bunching system, and S-band accelerating structure system. </a:t>
            </a:r>
            <a:endParaRPr lang="zh-CN" altLang="en-US" dirty="0"/>
          </a:p>
        </p:txBody>
      </p:sp>
      <p:pic>
        <p:nvPicPr>
          <p:cNvPr id="8" name="Picture 2">
            <a:extLst>
              <a:ext uri="{FF2B5EF4-FFF2-40B4-BE49-F238E27FC236}">
                <a16:creationId xmlns:a16="http://schemas.microsoft.com/office/drawing/2014/main" id="{2CDF4FBD-AC2B-443C-976B-E33451DEFC25}"/>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86115" y="3280363"/>
            <a:ext cx="4911950" cy="2895791"/>
          </a:xfrm>
          <a:prstGeom prst="rect">
            <a:avLst/>
          </a:prstGeom>
          <a:noFill/>
          <a:extLst>
            <a:ext uri="{909E8E84-426E-40DD-AFC4-6F175D3DCCD1}">
              <a14:hiddenFill xmlns:a14="http://schemas.microsoft.com/office/drawing/2010/main">
                <a:solidFill>
                  <a:srgbClr val="FFFFFF"/>
                </a:solidFill>
              </a14:hiddenFill>
            </a:ext>
          </a:extLst>
        </p:spPr>
      </p:pic>
      <p:sp>
        <p:nvSpPr>
          <p:cNvPr id="10" name="文本框 46">
            <a:extLst>
              <a:ext uri="{FF2B5EF4-FFF2-40B4-BE49-F238E27FC236}">
                <a16:creationId xmlns:a16="http://schemas.microsoft.com/office/drawing/2014/main" id="{E995935F-6B1D-4E6C-9EBC-423C332DC8CA}"/>
              </a:ext>
            </a:extLst>
          </p:cNvPr>
          <p:cNvSpPr txBox="1"/>
          <p:nvPr/>
        </p:nvSpPr>
        <p:spPr>
          <a:xfrm>
            <a:off x="5404600" y="3425337"/>
            <a:ext cx="6096000" cy="2605842"/>
          </a:xfrm>
          <a:prstGeom prst="rect">
            <a:avLst/>
          </a:prstGeom>
          <a:noFill/>
        </p:spPr>
        <p:txBody>
          <a:bodyPr wrap="square">
            <a:spAutoFit/>
          </a:bodyPr>
          <a:lstStyle/>
          <a:p>
            <a:pPr>
              <a:lnSpc>
                <a:spcPts val="2800"/>
              </a:lnSpc>
            </a:pPr>
            <a:r>
              <a:rPr lang="en-US" altLang="zh-CN" sz="2400" b="1" dirty="0"/>
              <a:t>Booster  </a:t>
            </a:r>
            <a:r>
              <a:rPr lang="en-US" altLang="zh-CN" sz="2400" dirty="0"/>
              <a:t>(high bunch charge 5 </a:t>
            </a:r>
            <a:r>
              <a:rPr lang="en-US" altLang="zh-CN" sz="2400" dirty="0" err="1"/>
              <a:t>nC</a:t>
            </a:r>
            <a:r>
              <a:rPr lang="en-US" altLang="zh-CN" sz="2400" dirty="0"/>
              <a:t>)</a:t>
            </a:r>
          </a:p>
          <a:p>
            <a:pPr>
              <a:lnSpc>
                <a:spcPts val="2800"/>
              </a:lnSpc>
            </a:pPr>
            <a:r>
              <a:rPr lang="en-US" altLang="zh-CN" dirty="0"/>
              <a:t>454 meters in circumference   </a:t>
            </a:r>
            <a:r>
              <a:rPr lang="en-US" altLang="zh-CN" b="1" dirty="0"/>
              <a:t>500MeV -&gt; 6GeV</a:t>
            </a:r>
          </a:p>
          <a:p>
            <a:pPr>
              <a:lnSpc>
                <a:spcPts val="2800"/>
              </a:lnSpc>
            </a:pPr>
            <a:r>
              <a:rPr lang="en-US" altLang="zh-CN" b="1" dirty="0"/>
              <a:t>a four-fold symmetrical FODO structure</a:t>
            </a:r>
            <a:r>
              <a:rPr lang="en-US" altLang="zh-CN" dirty="0"/>
              <a:t>, with each super-period consisting of 14 standard FODO cells, two matching sections, and an 8.8-meter-long dispersion-free straight section.</a:t>
            </a:r>
          </a:p>
          <a:p>
            <a:pPr>
              <a:lnSpc>
                <a:spcPts val="2800"/>
              </a:lnSpc>
            </a:pPr>
            <a:endParaRPr lang="zh-CN" altLang="en-US" dirty="0"/>
          </a:p>
        </p:txBody>
      </p:sp>
    </p:spTree>
    <p:extLst>
      <p:ext uri="{BB962C8B-B14F-4D97-AF65-F5344CB8AC3E}">
        <p14:creationId xmlns:p14="http://schemas.microsoft.com/office/powerpoint/2010/main" val="22524577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7" name="直接连接符 36">
            <a:extLst>
              <a:ext uri="{FF2B5EF4-FFF2-40B4-BE49-F238E27FC236}">
                <a16:creationId xmlns:a16="http://schemas.microsoft.com/office/drawing/2014/main" id="{50470051-C640-4D98-B75E-48CC64C36328}"/>
              </a:ext>
            </a:extLst>
          </p:cNvPr>
          <p:cNvCxnSpPr>
            <a:cxnSpLocks/>
            <a:stCxn id="53" idx="0"/>
          </p:cNvCxnSpPr>
          <p:nvPr/>
        </p:nvCxnSpPr>
        <p:spPr>
          <a:xfrm flipV="1">
            <a:off x="4881691" y="2927710"/>
            <a:ext cx="0" cy="253752"/>
          </a:xfrm>
          <a:prstGeom prst="line">
            <a:avLst/>
          </a:prstGeom>
          <a:ln w="31750">
            <a:solidFill>
              <a:srgbClr val="000099"/>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 name="标题 4">
            <a:extLst>
              <a:ext uri="{FF2B5EF4-FFF2-40B4-BE49-F238E27FC236}">
                <a16:creationId xmlns:a16="http://schemas.microsoft.com/office/drawing/2014/main" id="{D137282D-7257-45F6-A56A-F8BE354081EB}"/>
              </a:ext>
            </a:extLst>
          </p:cNvPr>
          <p:cNvSpPr txBox="1">
            <a:spLocks/>
          </p:cNvSpPr>
          <p:nvPr/>
        </p:nvSpPr>
        <p:spPr>
          <a:xfrm>
            <a:off x="1297642" y="0"/>
            <a:ext cx="10776596" cy="672353"/>
          </a:xfrm>
          <a:prstGeom prst="rect">
            <a:avLst/>
          </a:prstGeom>
        </p:spPr>
        <p:txBody>
          <a:bodyPr lIns="180000" anchor="ctr"/>
          <a:lstStyle>
            <a:lvl1pPr algn="l" defTabSz="914400" rtl="0" eaLnBrk="1" latinLnBrk="0" hangingPunct="1">
              <a:lnSpc>
                <a:spcPct val="100000"/>
              </a:lnSpc>
              <a:spcBef>
                <a:spcPct val="0"/>
              </a:spcBef>
              <a:buNone/>
              <a:defRPr sz="4000" b="1" kern="1200" spc="-60" baseline="0">
                <a:solidFill>
                  <a:srgbClr val="C00000"/>
                </a:solidFill>
                <a:latin typeface="+mj-lt"/>
                <a:ea typeface="+mj-ea"/>
                <a:cs typeface="+mj-cs"/>
              </a:defRPr>
            </a:lvl1pPr>
          </a:lstStyle>
          <a:p>
            <a:r>
              <a:rPr lang="en-US" altLang="zh-CN" dirty="0">
                <a:solidFill>
                  <a:srgbClr val="000099"/>
                </a:solidFill>
                <a:latin typeface="Arial" panose="020B0604020202020204" pitchFamily="34" charset="0"/>
                <a:cs typeface="Arial" panose="020B0604020202020204" pitchFamily="34" charset="0"/>
              </a:rPr>
              <a:t>Injector commissioning completed</a:t>
            </a:r>
            <a:endParaRPr lang="zh-CN" altLang="en-US" dirty="0">
              <a:solidFill>
                <a:srgbClr val="000099"/>
              </a:solidFill>
              <a:latin typeface="Arial" panose="020B0604020202020204" pitchFamily="34" charset="0"/>
              <a:cs typeface="Arial" panose="020B0604020202020204" pitchFamily="34" charset="0"/>
            </a:endParaRPr>
          </a:p>
        </p:txBody>
      </p:sp>
      <p:sp>
        <p:nvSpPr>
          <p:cNvPr id="23" name="矩形 22">
            <a:extLst>
              <a:ext uri="{FF2B5EF4-FFF2-40B4-BE49-F238E27FC236}">
                <a16:creationId xmlns:a16="http://schemas.microsoft.com/office/drawing/2014/main" id="{3060914D-B112-4EF1-A2C5-70D460CEA621}"/>
              </a:ext>
            </a:extLst>
          </p:cNvPr>
          <p:cNvSpPr/>
          <p:nvPr/>
        </p:nvSpPr>
        <p:spPr>
          <a:xfrm>
            <a:off x="9636406" y="2487621"/>
            <a:ext cx="2262937" cy="545538"/>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a:extLst>
              <a:ext uri="{FF2B5EF4-FFF2-40B4-BE49-F238E27FC236}">
                <a16:creationId xmlns:a16="http://schemas.microsoft.com/office/drawing/2014/main" id="{4D09B139-8FD1-4C70-B69E-D4F3A095CDA2}"/>
              </a:ext>
            </a:extLst>
          </p:cNvPr>
          <p:cNvSpPr/>
          <p:nvPr/>
        </p:nvSpPr>
        <p:spPr>
          <a:xfrm>
            <a:off x="9636651" y="1109072"/>
            <a:ext cx="2262938" cy="1376504"/>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a:extLst>
              <a:ext uri="{FF2B5EF4-FFF2-40B4-BE49-F238E27FC236}">
                <a16:creationId xmlns:a16="http://schemas.microsoft.com/office/drawing/2014/main" id="{D6974506-2B48-4109-9ECF-34E8D5DA74D1}"/>
              </a:ext>
            </a:extLst>
          </p:cNvPr>
          <p:cNvSpPr/>
          <p:nvPr/>
        </p:nvSpPr>
        <p:spPr>
          <a:xfrm>
            <a:off x="7131004" y="2488573"/>
            <a:ext cx="2379421" cy="545538"/>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a:extLst>
              <a:ext uri="{FF2B5EF4-FFF2-40B4-BE49-F238E27FC236}">
                <a16:creationId xmlns:a16="http://schemas.microsoft.com/office/drawing/2014/main" id="{6EDF7629-F098-40A0-ADCA-F4AC11602CCB}"/>
              </a:ext>
            </a:extLst>
          </p:cNvPr>
          <p:cNvSpPr/>
          <p:nvPr/>
        </p:nvSpPr>
        <p:spPr>
          <a:xfrm>
            <a:off x="7130759" y="1110024"/>
            <a:ext cx="2380403" cy="1376504"/>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a:extLst>
              <a:ext uri="{FF2B5EF4-FFF2-40B4-BE49-F238E27FC236}">
                <a16:creationId xmlns:a16="http://schemas.microsoft.com/office/drawing/2014/main" id="{4EEE5A4A-7F2E-4AC7-803D-9F67CBED23DA}"/>
              </a:ext>
            </a:extLst>
          </p:cNvPr>
          <p:cNvSpPr/>
          <p:nvPr/>
        </p:nvSpPr>
        <p:spPr>
          <a:xfrm>
            <a:off x="3119532" y="2491653"/>
            <a:ext cx="3885899" cy="539379"/>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a:extLst>
              <a:ext uri="{FF2B5EF4-FFF2-40B4-BE49-F238E27FC236}">
                <a16:creationId xmlns:a16="http://schemas.microsoft.com/office/drawing/2014/main" id="{A96C0F27-ADA6-42DE-87EA-B0AA8990DA04}"/>
              </a:ext>
            </a:extLst>
          </p:cNvPr>
          <p:cNvSpPr/>
          <p:nvPr/>
        </p:nvSpPr>
        <p:spPr>
          <a:xfrm>
            <a:off x="3120850" y="1110024"/>
            <a:ext cx="3885899" cy="1376504"/>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a:extLst>
              <a:ext uri="{FF2B5EF4-FFF2-40B4-BE49-F238E27FC236}">
                <a16:creationId xmlns:a16="http://schemas.microsoft.com/office/drawing/2014/main" id="{5F7DB177-5960-452B-91D8-E738AA068F9A}"/>
              </a:ext>
            </a:extLst>
          </p:cNvPr>
          <p:cNvSpPr/>
          <p:nvPr/>
        </p:nvSpPr>
        <p:spPr>
          <a:xfrm>
            <a:off x="175535" y="2486851"/>
            <a:ext cx="2801410" cy="548982"/>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a:extLst>
              <a:ext uri="{FF2B5EF4-FFF2-40B4-BE49-F238E27FC236}">
                <a16:creationId xmlns:a16="http://schemas.microsoft.com/office/drawing/2014/main" id="{C1BC2CAB-885A-4616-99E9-6B67B7726B96}"/>
              </a:ext>
            </a:extLst>
          </p:cNvPr>
          <p:cNvSpPr/>
          <p:nvPr/>
        </p:nvSpPr>
        <p:spPr>
          <a:xfrm>
            <a:off x="175535" y="1110023"/>
            <a:ext cx="2801410" cy="1376505"/>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箭头: 右 30">
            <a:extLst>
              <a:ext uri="{FF2B5EF4-FFF2-40B4-BE49-F238E27FC236}">
                <a16:creationId xmlns:a16="http://schemas.microsoft.com/office/drawing/2014/main" id="{CA050402-5935-4BB3-8F20-C5169C46759B}"/>
              </a:ext>
            </a:extLst>
          </p:cNvPr>
          <p:cNvSpPr/>
          <p:nvPr/>
        </p:nvSpPr>
        <p:spPr>
          <a:xfrm>
            <a:off x="636952" y="3154424"/>
            <a:ext cx="11264432" cy="346974"/>
          </a:xfrm>
          <a:prstGeom prst="rightArrow">
            <a:avLst>
              <a:gd name="adj1" fmla="val 50000"/>
              <a:gd name="adj2" fmla="val 156452"/>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zh-CN" altLang="en-US"/>
          </a:p>
        </p:txBody>
      </p:sp>
      <p:sp>
        <p:nvSpPr>
          <p:cNvPr id="32" name="椭圆 31">
            <a:extLst>
              <a:ext uri="{FF2B5EF4-FFF2-40B4-BE49-F238E27FC236}">
                <a16:creationId xmlns:a16="http://schemas.microsoft.com/office/drawing/2014/main" id="{BB3CEF1F-E010-4F42-BC29-D3C4F498A707}"/>
              </a:ext>
            </a:extLst>
          </p:cNvPr>
          <p:cNvSpPr/>
          <p:nvPr/>
        </p:nvSpPr>
        <p:spPr>
          <a:xfrm>
            <a:off x="1261852" y="3180752"/>
            <a:ext cx="288000" cy="288000"/>
          </a:xfrm>
          <a:prstGeom prst="ellipse">
            <a:avLst/>
          </a:prstGeom>
          <a:solidFill>
            <a:srgbClr val="000099"/>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33" name="直接连接符 32">
            <a:extLst>
              <a:ext uri="{FF2B5EF4-FFF2-40B4-BE49-F238E27FC236}">
                <a16:creationId xmlns:a16="http://schemas.microsoft.com/office/drawing/2014/main" id="{BD665426-1C1A-4F4A-8D3D-CBDF57EE2AFA}"/>
              </a:ext>
            </a:extLst>
          </p:cNvPr>
          <p:cNvCxnSpPr>
            <a:cxnSpLocks/>
            <a:stCxn id="32" idx="0"/>
          </p:cNvCxnSpPr>
          <p:nvPr/>
        </p:nvCxnSpPr>
        <p:spPr>
          <a:xfrm flipV="1">
            <a:off x="1405852" y="2946838"/>
            <a:ext cx="0" cy="233914"/>
          </a:xfrm>
          <a:prstGeom prst="line">
            <a:avLst/>
          </a:prstGeom>
          <a:ln w="31750">
            <a:solidFill>
              <a:srgbClr val="000099"/>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4" name="文本框 33">
            <a:extLst>
              <a:ext uri="{FF2B5EF4-FFF2-40B4-BE49-F238E27FC236}">
                <a16:creationId xmlns:a16="http://schemas.microsoft.com/office/drawing/2014/main" id="{6532F162-4319-4BF7-A58E-9A1B18D747AE}"/>
              </a:ext>
            </a:extLst>
          </p:cNvPr>
          <p:cNvSpPr txBox="1"/>
          <p:nvPr/>
        </p:nvSpPr>
        <p:spPr>
          <a:xfrm>
            <a:off x="154053" y="2706078"/>
            <a:ext cx="2822889" cy="331373"/>
          </a:xfrm>
          <a:prstGeom prst="rect">
            <a:avLst/>
          </a:prstGeom>
          <a:noFill/>
        </p:spPr>
        <p:txBody>
          <a:bodyPr wrap="square" rtlCol="0">
            <a:spAutoFit/>
          </a:bodyPr>
          <a:lstStyle/>
          <a:p>
            <a:pPr algn="ctr">
              <a:lnSpc>
                <a:spcPts val="2000"/>
              </a:lnSpc>
            </a:pPr>
            <a:r>
              <a:rPr lang="en-US" altLang="zh-CN" sz="1600" dirty="0">
                <a:solidFill>
                  <a:schemeClr val="bg1"/>
                </a:solidFill>
              </a:rPr>
              <a:t>1</a:t>
            </a:r>
            <a:r>
              <a:rPr lang="en-US" altLang="zh-CN" sz="1600" baseline="30000" dirty="0">
                <a:solidFill>
                  <a:schemeClr val="bg1"/>
                </a:solidFill>
              </a:rPr>
              <a:t>st</a:t>
            </a:r>
            <a:r>
              <a:rPr lang="en-US" altLang="zh-CN" sz="1600" dirty="0">
                <a:solidFill>
                  <a:schemeClr val="bg1"/>
                </a:solidFill>
              </a:rPr>
              <a:t> electron beam</a:t>
            </a:r>
            <a:endParaRPr lang="zh-CN" altLang="en-US" sz="1600" dirty="0">
              <a:solidFill>
                <a:schemeClr val="bg1"/>
              </a:solidFill>
            </a:endParaRPr>
          </a:p>
        </p:txBody>
      </p:sp>
      <p:sp>
        <p:nvSpPr>
          <p:cNvPr id="35" name="文本框 34">
            <a:extLst>
              <a:ext uri="{FF2B5EF4-FFF2-40B4-BE49-F238E27FC236}">
                <a16:creationId xmlns:a16="http://schemas.microsoft.com/office/drawing/2014/main" id="{EC78123B-E1D0-43E9-8267-DB3AB113CFD6}"/>
              </a:ext>
            </a:extLst>
          </p:cNvPr>
          <p:cNvSpPr txBox="1"/>
          <p:nvPr/>
        </p:nvSpPr>
        <p:spPr>
          <a:xfrm>
            <a:off x="1016797" y="3554254"/>
            <a:ext cx="778110" cy="276999"/>
          </a:xfrm>
          <a:prstGeom prst="rect">
            <a:avLst/>
          </a:prstGeom>
          <a:noFill/>
        </p:spPr>
        <p:txBody>
          <a:bodyPr wrap="square" tIns="0" bIns="0" rtlCol="0">
            <a:spAutoFit/>
          </a:bodyPr>
          <a:lstStyle/>
          <a:p>
            <a:pPr algn="ctr"/>
            <a:r>
              <a:rPr lang="en-US" altLang="zh-CN" dirty="0">
                <a:solidFill>
                  <a:srgbClr val="000099"/>
                </a:solidFill>
              </a:rPr>
              <a:t>3.14</a:t>
            </a:r>
            <a:endParaRPr lang="zh-CN" altLang="en-US" dirty="0">
              <a:solidFill>
                <a:srgbClr val="000099"/>
              </a:solidFill>
            </a:endParaRPr>
          </a:p>
        </p:txBody>
      </p:sp>
      <p:sp>
        <p:nvSpPr>
          <p:cNvPr id="36" name="文本框 35">
            <a:extLst>
              <a:ext uri="{FF2B5EF4-FFF2-40B4-BE49-F238E27FC236}">
                <a16:creationId xmlns:a16="http://schemas.microsoft.com/office/drawing/2014/main" id="{54C9DA3E-CBA5-4CB2-8974-DBFBA314F7FB}"/>
              </a:ext>
            </a:extLst>
          </p:cNvPr>
          <p:cNvSpPr txBox="1"/>
          <p:nvPr/>
        </p:nvSpPr>
        <p:spPr>
          <a:xfrm>
            <a:off x="3118213" y="2694886"/>
            <a:ext cx="3885900" cy="331373"/>
          </a:xfrm>
          <a:prstGeom prst="rect">
            <a:avLst/>
          </a:prstGeom>
          <a:noFill/>
        </p:spPr>
        <p:txBody>
          <a:bodyPr wrap="square" rtlCol="0">
            <a:spAutoFit/>
          </a:bodyPr>
          <a:lstStyle/>
          <a:p>
            <a:pPr algn="ctr">
              <a:lnSpc>
                <a:spcPts val="2000"/>
              </a:lnSpc>
            </a:pPr>
            <a:r>
              <a:rPr lang="en-US" altLang="zh-CN" sz="1600" b="1" dirty="0">
                <a:solidFill>
                  <a:schemeClr val="bg1"/>
                </a:solidFill>
              </a:rPr>
              <a:t>LINAC passed SAT</a:t>
            </a:r>
            <a:endParaRPr lang="zh-CN" altLang="en-US" sz="1600" b="1" dirty="0">
              <a:solidFill>
                <a:schemeClr val="bg1"/>
              </a:solidFill>
            </a:endParaRPr>
          </a:p>
        </p:txBody>
      </p:sp>
      <p:sp>
        <p:nvSpPr>
          <p:cNvPr id="38" name="文本框 37">
            <a:extLst>
              <a:ext uri="{FF2B5EF4-FFF2-40B4-BE49-F238E27FC236}">
                <a16:creationId xmlns:a16="http://schemas.microsoft.com/office/drawing/2014/main" id="{6E09633F-E414-4879-918B-3BA527093EFC}"/>
              </a:ext>
            </a:extLst>
          </p:cNvPr>
          <p:cNvSpPr txBox="1"/>
          <p:nvPr/>
        </p:nvSpPr>
        <p:spPr>
          <a:xfrm>
            <a:off x="4492636" y="3554254"/>
            <a:ext cx="778110" cy="276999"/>
          </a:xfrm>
          <a:prstGeom prst="rect">
            <a:avLst/>
          </a:prstGeom>
          <a:noFill/>
        </p:spPr>
        <p:txBody>
          <a:bodyPr wrap="square" tIns="0" bIns="0" rtlCol="0">
            <a:spAutoFit/>
          </a:bodyPr>
          <a:lstStyle/>
          <a:p>
            <a:pPr algn="ctr"/>
            <a:r>
              <a:rPr lang="en-US" altLang="zh-CN" dirty="0">
                <a:solidFill>
                  <a:srgbClr val="000099"/>
                </a:solidFill>
              </a:rPr>
              <a:t>6.5</a:t>
            </a:r>
            <a:endParaRPr lang="zh-CN" altLang="en-US" dirty="0">
              <a:solidFill>
                <a:srgbClr val="000099"/>
              </a:solidFill>
            </a:endParaRPr>
          </a:p>
        </p:txBody>
      </p:sp>
      <p:sp>
        <p:nvSpPr>
          <p:cNvPr id="39" name="内容占位符 1">
            <a:extLst>
              <a:ext uri="{FF2B5EF4-FFF2-40B4-BE49-F238E27FC236}">
                <a16:creationId xmlns:a16="http://schemas.microsoft.com/office/drawing/2014/main" id="{D3057233-52A1-4FAF-B634-DFE0DA36D3D5}"/>
              </a:ext>
            </a:extLst>
          </p:cNvPr>
          <p:cNvSpPr txBox="1">
            <a:spLocks/>
          </p:cNvSpPr>
          <p:nvPr/>
        </p:nvSpPr>
        <p:spPr>
          <a:xfrm>
            <a:off x="7145380" y="2468743"/>
            <a:ext cx="2365045" cy="309975"/>
          </a:xfrm>
          <a:prstGeom prst="rect">
            <a:avLst/>
          </a:prstGeom>
        </p:spPr>
        <p:txBody>
          <a:bodyPr vert="horz" lIns="90102" tIns="45051" rIns="90102" bIns="45051" rtlCol="0" anchor="t">
            <a:noAutofit/>
          </a:bodyPr>
          <a:lstStyle>
            <a:lvl1pPr marL="357188" indent="-357188" algn="l" defTabSz="914400" rtl="0" eaLnBrk="1" latinLnBrk="0" hangingPunct="1">
              <a:lnSpc>
                <a:spcPct val="100000"/>
              </a:lnSpc>
              <a:spcBef>
                <a:spcPts val="1200"/>
              </a:spcBef>
              <a:spcAft>
                <a:spcPts val="0"/>
              </a:spcAft>
              <a:buClrTx/>
              <a:buSzPct val="80000"/>
              <a:buFont typeface="Wingdings" panose="05000000000000000000" pitchFamily="2" charset="2"/>
              <a:buChar char="l"/>
              <a:defRPr lang="zh-CN" altLang="en-US" sz="3200" kern="1200" baseline="0" smtClean="0">
                <a:solidFill>
                  <a:srgbClr val="000099"/>
                </a:solidFill>
                <a:latin typeface="+mn-lt"/>
                <a:ea typeface="+mn-ea"/>
                <a:cs typeface="+mn-cs"/>
              </a:defRPr>
            </a:lvl1pPr>
            <a:lvl2pPr marL="804863" indent="-301625" algn="l" defTabSz="914400" rtl="0" eaLnBrk="1" latinLnBrk="0" hangingPunct="1">
              <a:lnSpc>
                <a:spcPct val="100000"/>
              </a:lnSpc>
              <a:spcBef>
                <a:spcPts val="1200"/>
              </a:spcBef>
              <a:spcAft>
                <a:spcPts val="0"/>
              </a:spcAft>
              <a:buClrTx/>
              <a:buSzPct val="60000"/>
              <a:buFont typeface="Wingdings" panose="05000000000000000000" pitchFamily="2" charset="2"/>
              <a:buChar char="n"/>
              <a:defRPr lang="zh-CN" altLang="en-US" sz="2400" kern="1200" smtClean="0">
                <a:solidFill>
                  <a:schemeClr val="tx1"/>
                </a:solidFill>
                <a:latin typeface="+mn-lt"/>
                <a:ea typeface="+mn-ea"/>
                <a:cs typeface="+mn-cs"/>
              </a:defRPr>
            </a:lvl2pPr>
            <a:lvl3pPr marL="1252538" indent="-292100" algn="l" defTabSz="914400" rtl="0" eaLnBrk="1" latinLnBrk="0" hangingPunct="1">
              <a:lnSpc>
                <a:spcPct val="100000"/>
              </a:lnSpc>
              <a:spcBef>
                <a:spcPts val="1200"/>
              </a:spcBef>
              <a:spcAft>
                <a:spcPts val="0"/>
              </a:spcAft>
              <a:buClrTx/>
              <a:buSzPct val="60000"/>
              <a:buFont typeface="Wingdings" panose="05000000000000000000" pitchFamily="2" charset="2"/>
              <a:buChar char="u"/>
              <a:defRPr lang="zh-CN" altLang="en-US" sz="2000" kern="1200" smtClean="0">
                <a:solidFill>
                  <a:schemeClr val="tx1"/>
                </a:solidFill>
                <a:latin typeface="+mn-lt"/>
                <a:ea typeface="+mn-ea"/>
                <a:cs typeface="+mn-cs"/>
              </a:defRPr>
            </a:lvl3pPr>
            <a:lvl4pPr marL="16002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Ø"/>
              <a:defRPr lang="zh-CN" altLang="en-US" sz="1800" kern="1200" smtClean="0">
                <a:solidFill>
                  <a:schemeClr val="tx1"/>
                </a:solidFill>
                <a:latin typeface="+mn-lt"/>
                <a:ea typeface="+mn-ea"/>
                <a:cs typeface="+mn-cs"/>
              </a:defRPr>
            </a:lvl4pPr>
            <a:lvl5pPr marL="20574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ü"/>
              <a:defRPr lang="en-US"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9pPr>
          </a:lstStyle>
          <a:p>
            <a:pPr marL="0" indent="0" algn="ctr">
              <a:spcBef>
                <a:spcPts val="0"/>
              </a:spcBef>
              <a:buNone/>
            </a:pPr>
            <a:r>
              <a:rPr lang="en-US" altLang="zh-CN" sz="1200" dirty="0">
                <a:solidFill>
                  <a:srgbClr val="FFFF00"/>
                </a:solidFill>
                <a:ea typeface="黑体" panose="02010609060101010101" pitchFamily="49" charset="-122"/>
                <a:cs typeface="Times New Roman" panose="02020603050405020304" pitchFamily="18" charset="0"/>
              </a:rPr>
              <a:t>Ramped to 6 GeV</a:t>
            </a:r>
            <a:endParaRPr lang="zh-CN" altLang="en-US" sz="1200" dirty="0">
              <a:solidFill>
                <a:srgbClr val="FFFF00"/>
              </a:solidFill>
              <a:ea typeface="黑体" panose="02010609060101010101" pitchFamily="49" charset="-122"/>
              <a:cs typeface="Times New Roman" panose="02020603050405020304" pitchFamily="18" charset="0"/>
            </a:endParaRPr>
          </a:p>
        </p:txBody>
      </p:sp>
      <p:sp>
        <p:nvSpPr>
          <p:cNvPr id="40" name="文本框 39">
            <a:extLst>
              <a:ext uri="{FF2B5EF4-FFF2-40B4-BE49-F238E27FC236}">
                <a16:creationId xmlns:a16="http://schemas.microsoft.com/office/drawing/2014/main" id="{22A9F073-949F-4983-AFB0-3C8FC9B05A7D}"/>
              </a:ext>
            </a:extLst>
          </p:cNvPr>
          <p:cNvSpPr txBox="1"/>
          <p:nvPr/>
        </p:nvSpPr>
        <p:spPr>
          <a:xfrm>
            <a:off x="7069815" y="2699625"/>
            <a:ext cx="2506801" cy="325538"/>
          </a:xfrm>
          <a:prstGeom prst="rect">
            <a:avLst/>
          </a:prstGeom>
          <a:noFill/>
        </p:spPr>
        <p:txBody>
          <a:bodyPr wrap="square" rtlCol="0">
            <a:spAutoFit/>
          </a:bodyPr>
          <a:lstStyle/>
          <a:p>
            <a:pPr algn="ctr">
              <a:lnSpc>
                <a:spcPts val="2000"/>
              </a:lnSpc>
            </a:pPr>
            <a:r>
              <a:rPr lang="en-US" altLang="zh-CN" sz="1400" dirty="0">
                <a:solidFill>
                  <a:schemeClr val="bg1"/>
                </a:solidFill>
              </a:rPr>
              <a:t>1</a:t>
            </a:r>
            <a:r>
              <a:rPr lang="en-US" altLang="zh-CN" sz="1400" baseline="30000" dirty="0">
                <a:solidFill>
                  <a:schemeClr val="bg1"/>
                </a:solidFill>
              </a:rPr>
              <a:t>st</a:t>
            </a:r>
            <a:r>
              <a:rPr lang="en-US" altLang="zh-CN" sz="1400" dirty="0">
                <a:solidFill>
                  <a:schemeClr val="bg1"/>
                </a:solidFill>
              </a:rPr>
              <a:t> electron beam in Booster</a:t>
            </a:r>
            <a:endParaRPr lang="zh-CN" altLang="en-US" sz="1400" dirty="0">
              <a:solidFill>
                <a:schemeClr val="bg1"/>
              </a:solidFill>
            </a:endParaRPr>
          </a:p>
        </p:txBody>
      </p:sp>
      <p:sp>
        <p:nvSpPr>
          <p:cNvPr id="41" name="椭圆 40">
            <a:extLst>
              <a:ext uri="{FF2B5EF4-FFF2-40B4-BE49-F238E27FC236}">
                <a16:creationId xmlns:a16="http://schemas.microsoft.com/office/drawing/2014/main" id="{11795907-C5BF-4967-A567-3A80E99CDAC2}"/>
              </a:ext>
            </a:extLst>
          </p:cNvPr>
          <p:cNvSpPr/>
          <p:nvPr/>
        </p:nvSpPr>
        <p:spPr>
          <a:xfrm>
            <a:off x="8293628" y="3194876"/>
            <a:ext cx="288000" cy="288000"/>
          </a:xfrm>
          <a:prstGeom prst="ellipse">
            <a:avLst/>
          </a:prstGeom>
          <a:solidFill>
            <a:srgbClr val="000099"/>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42" name="直接连接符 41">
            <a:extLst>
              <a:ext uri="{FF2B5EF4-FFF2-40B4-BE49-F238E27FC236}">
                <a16:creationId xmlns:a16="http://schemas.microsoft.com/office/drawing/2014/main" id="{7B62ED8E-3E48-4EC2-8F4C-4D460A0FFE40}"/>
              </a:ext>
            </a:extLst>
          </p:cNvPr>
          <p:cNvCxnSpPr>
            <a:cxnSpLocks/>
          </p:cNvCxnSpPr>
          <p:nvPr/>
        </p:nvCxnSpPr>
        <p:spPr>
          <a:xfrm flipV="1">
            <a:off x="8436218" y="2927710"/>
            <a:ext cx="246" cy="267166"/>
          </a:xfrm>
          <a:prstGeom prst="line">
            <a:avLst/>
          </a:prstGeom>
          <a:ln w="31750">
            <a:solidFill>
              <a:srgbClr val="000099"/>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3" name="文本框 42">
            <a:extLst>
              <a:ext uri="{FF2B5EF4-FFF2-40B4-BE49-F238E27FC236}">
                <a16:creationId xmlns:a16="http://schemas.microsoft.com/office/drawing/2014/main" id="{95084C67-80BA-48A8-9FFD-E1BADCC33E8A}"/>
              </a:ext>
            </a:extLst>
          </p:cNvPr>
          <p:cNvSpPr txBox="1"/>
          <p:nvPr/>
        </p:nvSpPr>
        <p:spPr>
          <a:xfrm>
            <a:off x="8045998" y="3554254"/>
            <a:ext cx="778110" cy="276999"/>
          </a:xfrm>
          <a:prstGeom prst="rect">
            <a:avLst/>
          </a:prstGeom>
          <a:noFill/>
        </p:spPr>
        <p:txBody>
          <a:bodyPr wrap="square" tIns="0" bIns="0" rtlCol="0">
            <a:spAutoFit/>
          </a:bodyPr>
          <a:lstStyle/>
          <a:p>
            <a:pPr algn="ctr"/>
            <a:r>
              <a:rPr lang="en-US" altLang="zh-CN" dirty="0">
                <a:solidFill>
                  <a:srgbClr val="000099"/>
                </a:solidFill>
              </a:rPr>
              <a:t>8.9</a:t>
            </a:r>
            <a:endParaRPr lang="zh-CN" altLang="en-US" dirty="0">
              <a:solidFill>
                <a:srgbClr val="000099"/>
              </a:solidFill>
            </a:endParaRPr>
          </a:p>
        </p:txBody>
      </p:sp>
      <p:sp>
        <p:nvSpPr>
          <p:cNvPr id="44" name="文本框 43">
            <a:extLst>
              <a:ext uri="{FF2B5EF4-FFF2-40B4-BE49-F238E27FC236}">
                <a16:creationId xmlns:a16="http://schemas.microsoft.com/office/drawing/2014/main" id="{D9A82D43-3000-4E3C-93A7-B7E32B66FFB4}"/>
              </a:ext>
            </a:extLst>
          </p:cNvPr>
          <p:cNvSpPr txBox="1"/>
          <p:nvPr/>
        </p:nvSpPr>
        <p:spPr>
          <a:xfrm>
            <a:off x="9636160" y="2699625"/>
            <a:ext cx="2263183" cy="331373"/>
          </a:xfrm>
          <a:prstGeom prst="rect">
            <a:avLst/>
          </a:prstGeom>
          <a:noFill/>
        </p:spPr>
        <p:txBody>
          <a:bodyPr wrap="square" rtlCol="0">
            <a:spAutoFit/>
          </a:bodyPr>
          <a:lstStyle/>
          <a:p>
            <a:pPr algn="ctr">
              <a:lnSpc>
                <a:spcPts val="2000"/>
              </a:lnSpc>
            </a:pPr>
            <a:r>
              <a:rPr lang="en-US" altLang="zh-CN" sz="1600" b="1" dirty="0">
                <a:solidFill>
                  <a:schemeClr val="bg1"/>
                </a:solidFill>
              </a:rPr>
              <a:t>Booster passed SAT</a:t>
            </a:r>
            <a:endParaRPr lang="zh-CN" altLang="en-US" sz="1600" b="1" dirty="0">
              <a:solidFill>
                <a:schemeClr val="bg1"/>
              </a:solidFill>
            </a:endParaRPr>
          </a:p>
        </p:txBody>
      </p:sp>
      <p:sp>
        <p:nvSpPr>
          <p:cNvPr id="45" name="椭圆 44">
            <a:extLst>
              <a:ext uri="{FF2B5EF4-FFF2-40B4-BE49-F238E27FC236}">
                <a16:creationId xmlns:a16="http://schemas.microsoft.com/office/drawing/2014/main" id="{0970F7EC-CF51-401F-970D-3CB73B27E35D}"/>
              </a:ext>
            </a:extLst>
          </p:cNvPr>
          <p:cNvSpPr/>
          <p:nvPr/>
        </p:nvSpPr>
        <p:spPr>
          <a:xfrm>
            <a:off x="10490840" y="3201994"/>
            <a:ext cx="288000" cy="288000"/>
          </a:xfrm>
          <a:prstGeom prst="ellipse">
            <a:avLst/>
          </a:prstGeom>
          <a:solidFill>
            <a:srgbClr val="000099"/>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46" name="直接连接符 45">
            <a:extLst>
              <a:ext uri="{FF2B5EF4-FFF2-40B4-BE49-F238E27FC236}">
                <a16:creationId xmlns:a16="http://schemas.microsoft.com/office/drawing/2014/main" id="{11604DDA-4717-4E20-9751-EB5756F8DBB6}"/>
              </a:ext>
            </a:extLst>
          </p:cNvPr>
          <p:cNvCxnSpPr>
            <a:cxnSpLocks/>
            <a:stCxn id="45" idx="0"/>
          </p:cNvCxnSpPr>
          <p:nvPr/>
        </p:nvCxnSpPr>
        <p:spPr>
          <a:xfrm flipV="1">
            <a:off x="10634840" y="2946838"/>
            <a:ext cx="0" cy="255156"/>
          </a:xfrm>
          <a:prstGeom prst="line">
            <a:avLst/>
          </a:prstGeom>
          <a:ln w="31750">
            <a:solidFill>
              <a:srgbClr val="000099"/>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7" name="文本框 46">
            <a:extLst>
              <a:ext uri="{FF2B5EF4-FFF2-40B4-BE49-F238E27FC236}">
                <a16:creationId xmlns:a16="http://schemas.microsoft.com/office/drawing/2014/main" id="{19B291F7-F968-4B65-88F1-4F59313F2A45}"/>
              </a:ext>
            </a:extLst>
          </p:cNvPr>
          <p:cNvSpPr txBox="1"/>
          <p:nvPr/>
        </p:nvSpPr>
        <p:spPr>
          <a:xfrm>
            <a:off x="10245785" y="3554254"/>
            <a:ext cx="778110" cy="276999"/>
          </a:xfrm>
          <a:prstGeom prst="rect">
            <a:avLst/>
          </a:prstGeom>
          <a:noFill/>
        </p:spPr>
        <p:txBody>
          <a:bodyPr wrap="square" tIns="0" bIns="0" rtlCol="0">
            <a:spAutoFit/>
          </a:bodyPr>
          <a:lstStyle/>
          <a:p>
            <a:pPr algn="ctr"/>
            <a:r>
              <a:rPr lang="en-US" altLang="zh-CN" dirty="0">
                <a:solidFill>
                  <a:srgbClr val="000099"/>
                </a:solidFill>
              </a:rPr>
              <a:t>11.17</a:t>
            </a:r>
            <a:endParaRPr lang="zh-CN" altLang="en-US" dirty="0">
              <a:solidFill>
                <a:srgbClr val="000099"/>
              </a:solidFill>
            </a:endParaRPr>
          </a:p>
        </p:txBody>
      </p:sp>
      <p:sp>
        <p:nvSpPr>
          <p:cNvPr id="48" name="内容占位符 1">
            <a:extLst>
              <a:ext uri="{FF2B5EF4-FFF2-40B4-BE49-F238E27FC236}">
                <a16:creationId xmlns:a16="http://schemas.microsoft.com/office/drawing/2014/main" id="{AFFEFDF6-FE83-4FCE-B605-46F14E3F3DC0}"/>
              </a:ext>
            </a:extLst>
          </p:cNvPr>
          <p:cNvSpPr txBox="1">
            <a:spLocks/>
          </p:cNvSpPr>
          <p:nvPr/>
        </p:nvSpPr>
        <p:spPr>
          <a:xfrm>
            <a:off x="9634015" y="2471459"/>
            <a:ext cx="2265329" cy="309975"/>
          </a:xfrm>
          <a:prstGeom prst="rect">
            <a:avLst/>
          </a:prstGeom>
        </p:spPr>
        <p:txBody>
          <a:bodyPr vert="horz" lIns="90102" tIns="45051" rIns="90102" bIns="45051" rtlCol="0" anchor="t">
            <a:noAutofit/>
          </a:bodyPr>
          <a:lstStyle>
            <a:lvl1pPr marL="357188" indent="-357188" algn="l" defTabSz="914400" rtl="0" eaLnBrk="1" latinLnBrk="0" hangingPunct="1">
              <a:lnSpc>
                <a:spcPct val="100000"/>
              </a:lnSpc>
              <a:spcBef>
                <a:spcPts val="1200"/>
              </a:spcBef>
              <a:spcAft>
                <a:spcPts val="0"/>
              </a:spcAft>
              <a:buClrTx/>
              <a:buSzPct val="80000"/>
              <a:buFont typeface="Wingdings" panose="05000000000000000000" pitchFamily="2" charset="2"/>
              <a:buChar char="l"/>
              <a:defRPr lang="zh-CN" altLang="en-US" sz="3200" kern="1200" baseline="0" smtClean="0">
                <a:solidFill>
                  <a:srgbClr val="000099"/>
                </a:solidFill>
                <a:latin typeface="+mn-lt"/>
                <a:ea typeface="+mn-ea"/>
                <a:cs typeface="+mn-cs"/>
              </a:defRPr>
            </a:lvl1pPr>
            <a:lvl2pPr marL="804863" indent="-301625" algn="l" defTabSz="914400" rtl="0" eaLnBrk="1" latinLnBrk="0" hangingPunct="1">
              <a:lnSpc>
                <a:spcPct val="100000"/>
              </a:lnSpc>
              <a:spcBef>
                <a:spcPts val="1200"/>
              </a:spcBef>
              <a:spcAft>
                <a:spcPts val="0"/>
              </a:spcAft>
              <a:buClrTx/>
              <a:buSzPct val="60000"/>
              <a:buFont typeface="Wingdings" panose="05000000000000000000" pitchFamily="2" charset="2"/>
              <a:buChar char="n"/>
              <a:defRPr lang="zh-CN" altLang="en-US" sz="2400" kern="1200" smtClean="0">
                <a:solidFill>
                  <a:schemeClr val="tx1"/>
                </a:solidFill>
                <a:latin typeface="+mn-lt"/>
                <a:ea typeface="+mn-ea"/>
                <a:cs typeface="+mn-cs"/>
              </a:defRPr>
            </a:lvl2pPr>
            <a:lvl3pPr marL="1252538" indent="-292100" algn="l" defTabSz="914400" rtl="0" eaLnBrk="1" latinLnBrk="0" hangingPunct="1">
              <a:lnSpc>
                <a:spcPct val="100000"/>
              </a:lnSpc>
              <a:spcBef>
                <a:spcPts val="1200"/>
              </a:spcBef>
              <a:spcAft>
                <a:spcPts val="0"/>
              </a:spcAft>
              <a:buClrTx/>
              <a:buSzPct val="60000"/>
              <a:buFont typeface="Wingdings" panose="05000000000000000000" pitchFamily="2" charset="2"/>
              <a:buChar char="u"/>
              <a:defRPr lang="zh-CN" altLang="en-US" sz="2000" kern="1200" smtClean="0">
                <a:solidFill>
                  <a:schemeClr val="tx1"/>
                </a:solidFill>
                <a:latin typeface="+mn-lt"/>
                <a:ea typeface="+mn-ea"/>
                <a:cs typeface="+mn-cs"/>
              </a:defRPr>
            </a:lvl3pPr>
            <a:lvl4pPr marL="16002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Ø"/>
              <a:defRPr lang="zh-CN" altLang="en-US" sz="1800" kern="1200" smtClean="0">
                <a:solidFill>
                  <a:schemeClr val="tx1"/>
                </a:solidFill>
                <a:latin typeface="+mn-lt"/>
                <a:ea typeface="+mn-ea"/>
                <a:cs typeface="+mn-cs"/>
              </a:defRPr>
            </a:lvl4pPr>
            <a:lvl5pPr marL="20574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ü"/>
              <a:defRPr lang="en-US"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9pPr>
          </a:lstStyle>
          <a:p>
            <a:pPr marL="0" indent="0" algn="ctr">
              <a:spcBef>
                <a:spcPts val="0"/>
              </a:spcBef>
              <a:buNone/>
            </a:pPr>
            <a:r>
              <a:rPr lang="en-US" altLang="zh-CN" sz="1200" dirty="0">
                <a:solidFill>
                  <a:srgbClr val="FFFF00"/>
                </a:solidFill>
                <a:ea typeface="黑体" panose="02010609060101010101" pitchFamily="49" charset="-122"/>
                <a:cs typeface="Times New Roman" panose="02020603050405020304" pitchFamily="18" charset="0"/>
              </a:rPr>
              <a:t>&gt;5 </a:t>
            </a:r>
            <a:r>
              <a:rPr lang="en-US" altLang="zh-CN" sz="1200" dirty="0" err="1">
                <a:solidFill>
                  <a:srgbClr val="FFFF00"/>
                </a:solidFill>
                <a:ea typeface="黑体" panose="02010609060101010101" pitchFamily="49" charset="-122"/>
                <a:cs typeface="Times New Roman" panose="02020603050405020304" pitchFamily="18" charset="0"/>
              </a:rPr>
              <a:t>nC</a:t>
            </a:r>
            <a:r>
              <a:rPr lang="en-US" altLang="zh-CN" sz="1200" dirty="0">
                <a:solidFill>
                  <a:srgbClr val="FFFF00"/>
                </a:solidFill>
                <a:ea typeface="黑体" panose="02010609060101010101" pitchFamily="49" charset="-122"/>
                <a:cs typeface="Times New Roman" panose="02020603050405020304" pitchFamily="18" charset="0"/>
              </a:rPr>
              <a:t> of single bunch charge</a:t>
            </a:r>
            <a:endParaRPr lang="zh-CN" altLang="en-US" sz="1200" dirty="0">
              <a:solidFill>
                <a:srgbClr val="FFFF00"/>
              </a:solidFill>
              <a:ea typeface="黑体" panose="02010609060101010101" pitchFamily="49" charset="-122"/>
              <a:cs typeface="Times New Roman" panose="02020603050405020304" pitchFamily="18" charset="0"/>
            </a:endParaRPr>
          </a:p>
        </p:txBody>
      </p:sp>
      <p:sp>
        <p:nvSpPr>
          <p:cNvPr id="49" name="椭圆 48">
            <a:extLst>
              <a:ext uri="{FF2B5EF4-FFF2-40B4-BE49-F238E27FC236}">
                <a16:creationId xmlns:a16="http://schemas.microsoft.com/office/drawing/2014/main" id="{14A68112-A8B9-4BBF-BF2A-61EF511852E3}"/>
              </a:ext>
            </a:extLst>
          </p:cNvPr>
          <p:cNvSpPr/>
          <p:nvPr/>
        </p:nvSpPr>
        <p:spPr>
          <a:xfrm>
            <a:off x="582467" y="3180752"/>
            <a:ext cx="288000" cy="288000"/>
          </a:xfrm>
          <a:prstGeom prst="ellipse">
            <a:avLst/>
          </a:prstGeom>
          <a:solidFill>
            <a:schemeClr val="accent6">
              <a:lumMod val="7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0" name="椭圆 49">
            <a:extLst>
              <a:ext uri="{FF2B5EF4-FFF2-40B4-BE49-F238E27FC236}">
                <a16:creationId xmlns:a16="http://schemas.microsoft.com/office/drawing/2014/main" id="{6BC52D91-4FA2-4600-BFC6-A23839607B4A}"/>
              </a:ext>
            </a:extLst>
          </p:cNvPr>
          <p:cNvSpPr/>
          <p:nvPr/>
        </p:nvSpPr>
        <p:spPr>
          <a:xfrm>
            <a:off x="7515599" y="3178176"/>
            <a:ext cx="288000" cy="288000"/>
          </a:xfrm>
          <a:prstGeom prst="ellipse">
            <a:avLst/>
          </a:prstGeom>
          <a:solidFill>
            <a:schemeClr val="accent6">
              <a:lumMod val="7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1" name="文本框 50">
            <a:extLst>
              <a:ext uri="{FF2B5EF4-FFF2-40B4-BE49-F238E27FC236}">
                <a16:creationId xmlns:a16="http://schemas.microsoft.com/office/drawing/2014/main" id="{DA30E1DA-3F1B-4B34-9B3D-C920E720D231}"/>
              </a:ext>
            </a:extLst>
          </p:cNvPr>
          <p:cNvSpPr txBox="1"/>
          <p:nvPr/>
        </p:nvSpPr>
        <p:spPr>
          <a:xfrm>
            <a:off x="334100" y="3554254"/>
            <a:ext cx="778110" cy="276999"/>
          </a:xfrm>
          <a:prstGeom prst="rect">
            <a:avLst/>
          </a:prstGeom>
          <a:solidFill>
            <a:schemeClr val="bg1"/>
          </a:solidFill>
        </p:spPr>
        <p:txBody>
          <a:bodyPr wrap="square" tIns="0" bIns="0" rtlCol="0">
            <a:spAutoFit/>
          </a:bodyPr>
          <a:lstStyle/>
          <a:p>
            <a:pPr algn="ctr"/>
            <a:r>
              <a:rPr lang="en-US" altLang="zh-CN" dirty="0">
                <a:solidFill>
                  <a:schemeClr val="accent6">
                    <a:lumMod val="50000"/>
                  </a:schemeClr>
                </a:solidFill>
              </a:rPr>
              <a:t>3.9</a:t>
            </a:r>
            <a:endParaRPr lang="zh-CN" altLang="en-US" dirty="0">
              <a:solidFill>
                <a:schemeClr val="accent6">
                  <a:lumMod val="50000"/>
                </a:schemeClr>
              </a:solidFill>
            </a:endParaRPr>
          </a:p>
        </p:txBody>
      </p:sp>
      <p:sp>
        <p:nvSpPr>
          <p:cNvPr id="52" name="文本框 51">
            <a:extLst>
              <a:ext uri="{FF2B5EF4-FFF2-40B4-BE49-F238E27FC236}">
                <a16:creationId xmlns:a16="http://schemas.microsoft.com/office/drawing/2014/main" id="{75773BFA-9032-40FB-8C3B-BF8DBC86DE78}"/>
              </a:ext>
            </a:extLst>
          </p:cNvPr>
          <p:cNvSpPr txBox="1"/>
          <p:nvPr/>
        </p:nvSpPr>
        <p:spPr>
          <a:xfrm>
            <a:off x="7269898" y="3554254"/>
            <a:ext cx="778110" cy="276999"/>
          </a:xfrm>
          <a:prstGeom prst="rect">
            <a:avLst/>
          </a:prstGeom>
          <a:solidFill>
            <a:schemeClr val="bg1"/>
          </a:solidFill>
        </p:spPr>
        <p:txBody>
          <a:bodyPr wrap="square" tIns="0" bIns="0" rtlCol="0">
            <a:spAutoFit/>
          </a:bodyPr>
          <a:lstStyle/>
          <a:p>
            <a:pPr algn="ctr"/>
            <a:r>
              <a:rPr lang="en-US" altLang="zh-CN" dirty="0">
                <a:solidFill>
                  <a:schemeClr val="accent6">
                    <a:lumMod val="50000"/>
                  </a:schemeClr>
                </a:solidFill>
              </a:rPr>
              <a:t>7.25</a:t>
            </a:r>
            <a:endParaRPr lang="zh-CN" altLang="en-US" dirty="0">
              <a:solidFill>
                <a:schemeClr val="accent6">
                  <a:lumMod val="50000"/>
                </a:schemeClr>
              </a:solidFill>
            </a:endParaRPr>
          </a:p>
        </p:txBody>
      </p:sp>
      <p:sp>
        <p:nvSpPr>
          <p:cNvPr id="53" name="椭圆 52">
            <a:extLst>
              <a:ext uri="{FF2B5EF4-FFF2-40B4-BE49-F238E27FC236}">
                <a16:creationId xmlns:a16="http://schemas.microsoft.com/office/drawing/2014/main" id="{6A059512-EAE2-43CD-B379-D0E8B9C6DC0D}"/>
              </a:ext>
            </a:extLst>
          </p:cNvPr>
          <p:cNvSpPr/>
          <p:nvPr/>
        </p:nvSpPr>
        <p:spPr>
          <a:xfrm>
            <a:off x="4737691" y="3181462"/>
            <a:ext cx="288000" cy="288000"/>
          </a:xfrm>
          <a:prstGeom prst="ellipse">
            <a:avLst/>
          </a:prstGeom>
          <a:solidFill>
            <a:srgbClr val="000099"/>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54" name="Picture 2" descr="http://english.ihep.cas.cn/heps/nae/nh/202303/W020230315561367306040.png">
            <a:extLst>
              <a:ext uri="{FF2B5EF4-FFF2-40B4-BE49-F238E27FC236}">
                <a16:creationId xmlns:a16="http://schemas.microsoft.com/office/drawing/2014/main" id="{D0B547ED-CF47-44CE-A9AA-57226D42987C}"/>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902356" y="1191742"/>
            <a:ext cx="1024862" cy="1229976"/>
          </a:xfrm>
          <a:prstGeom prst="rect">
            <a:avLst/>
          </a:prstGeom>
          <a:noFill/>
          <a:extLst>
            <a:ext uri="{909E8E84-426E-40DD-AFC4-6F175D3DCCD1}">
              <a14:hiddenFill xmlns:a14="http://schemas.microsoft.com/office/drawing/2010/main">
                <a:solidFill>
                  <a:srgbClr val="FFFFFF"/>
                </a:solidFill>
              </a14:hiddenFill>
            </a:ext>
          </a:extLst>
        </p:spPr>
      </p:pic>
      <p:sp>
        <p:nvSpPr>
          <p:cNvPr id="55" name="内容占位符 1">
            <a:extLst>
              <a:ext uri="{FF2B5EF4-FFF2-40B4-BE49-F238E27FC236}">
                <a16:creationId xmlns:a16="http://schemas.microsoft.com/office/drawing/2014/main" id="{68EC62B7-6174-4743-81F7-50A87E4378B6}"/>
              </a:ext>
            </a:extLst>
          </p:cNvPr>
          <p:cNvSpPr txBox="1">
            <a:spLocks/>
          </p:cNvSpPr>
          <p:nvPr/>
        </p:nvSpPr>
        <p:spPr>
          <a:xfrm>
            <a:off x="175534" y="2488515"/>
            <a:ext cx="2801410" cy="309975"/>
          </a:xfrm>
          <a:prstGeom prst="rect">
            <a:avLst/>
          </a:prstGeom>
        </p:spPr>
        <p:txBody>
          <a:bodyPr vert="horz" lIns="90102" tIns="45051" rIns="90102" bIns="45051" rtlCol="0" anchor="t">
            <a:noAutofit/>
          </a:bodyPr>
          <a:lstStyle>
            <a:lvl1pPr marL="357188" indent="-357188" algn="l" defTabSz="914400" rtl="0" eaLnBrk="1" latinLnBrk="0" hangingPunct="1">
              <a:lnSpc>
                <a:spcPct val="100000"/>
              </a:lnSpc>
              <a:spcBef>
                <a:spcPts val="1200"/>
              </a:spcBef>
              <a:spcAft>
                <a:spcPts val="0"/>
              </a:spcAft>
              <a:buClrTx/>
              <a:buSzPct val="80000"/>
              <a:buFont typeface="Wingdings" panose="05000000000000000000" pitchFamily="2" charset="2"/>
              <a:buChar char="l"/>
              <a:defRPr lang="zh-CN" altLang="en-US" sz="3200" kern="1200" baseline="0" smtClean="0">
                <a:solidFill>
                  <a:srgbClr val="000099"/>
                </a:solidFill>
                <a:latin typeface="+mn-lt"/>
                <a:ea typeface="+mn-ea"/>
                <a:cs typeface="+mn-cs"/>
              </a:defRPr>
            </a:lvl1pPr>
            <a:lvl2pPr marL="804863" indent="-301625" algn="l" defTabSz="914400" rtl="0" eaLnBrk="1" latinLnBrk="0" hangingPunct="1">
              <a:lnSpc>
                <a:spcPct val="100000"/>
              </a:lnSpc>
              <a:spcBef>
                <a:spcPts val="1200"/>
              </a:spcBef>
              <a:spcAft>
                <a:spcPts val="0"/>
              </a:spcAft>
              <a:buClrTx/>
              <a:buSzPct val="60000"/>
              <a:buFont typeface="Wingdings" panose="05000000000000000000" pitchFamily="2" charset="2"/>
              <a:buChar char="n"/>
              <a:defRPr lang="zh-CN" altLang="en-US" sz="2400" kern="1200" smtClean="0">
                <a:solidFill>
                  <a:schemeClr val="tx1"/>
                </a:solidFill>
                <a:latin typeface="+mn-lt"/>
                <a:ea typeface="+mn-ea"/>
                <a:cs typeface="+mn-cs"/>
              </a:defRPr>
            </a:lvl2pPr>
            <a:lvl3pPr marL="1252538" indent="-292100" algn="l" defTabSz="914400" rtl="0" eaLnBrk="1" latinLnBrk="0" hangingPunct="1">
              <a:lnSpc>
                <a:spcPct val="100000"/>
              </a:lnSpc>
              <a:spcBef>
                <a:spcPts val="1200"/>
              </a:spcBef>
              <a:spcAft>
                <a:spcPts val="0"/>
              </a:spcAft>
              <a:buClrTx/>
              <a:buSzPct val="60000"/>
              <a:buFont typeface="Wingdings" panose="05000000000000000000" pitchFamily="2" charset="2"/>
              <a:buChar char="u"/>
              <a:defRPr lang="zh-CN" altLang="en-US" sz="2000" kern="1200" smtClean="0">
                <a:solidFill>
                  <a:schemeClr val="tx1"/>
                </a:solidFill>
                <a:latin typeface="+mn-lt"/>
                <a:ea typeface="+mn-ea"/>
                <a:cs typeface="+mn-cs"/>
              </a:defRPr>
            </a:lvl3pPr>
            <a:lvl4pPr marL="16002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Ø"/>
              <a:defRPr lang="zh-CN" altLang="en-US" sz="1800" kern="1200" smtClean="0">
                <a:solidFill>
                  <a:schemeClr val="tx1"/>
                </a:solidFill>
                <a:latin typeface="+mn-lt"/>
                <a:ea typeface="+mn-ea"/>
                <a:cs typeface="+mn-cs"/>
              </a:defRPr>
            </a:lvl4pPr>
            <a:lvl5pPr marL="20574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ü"/>
              <a:defRPr lang="en-US"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9pPr>
          </a:lstStyle>
          <a:p>
            <a:pPr marL="0" indent="0" algn="ctr">
              <a:spcBef>
                <a:spcPts val="0"/>
              </a:spcBef>
              <a:buNone/>
            </a:pPr>
            <a:r>
              <a:rPr lang="en-US" altLang="zh-CN" sz="1200" dirty="0">
                <a:solidFill>
                  <a:srgbClr val="FFFF00"/>
                </a:solidFill>
                <a:ea typeface="黑体" panose="02010609060101010101" pitchFamily="49" charset="-122"/>
                <a:cs typeface="Times New Roman" panose="02020603050405020304" pitchFamily="18" charset="0"/>
              </a:rPr>
              <a:t>500 MeV, ~2.5 </a:t>
            </a:r>
            <a:r>
              <a:rPr lang="en-US" altLang="zh-CN" sz="1200" dirty="0" err="1">
                <a:solidFill>
                  <a:srgbClr val="FFFF00"/>
                </a:solidFill>
                <a:ea typeface="黑体" panose="02010609060101010101" pitchFamily="49" charset="-122"/>
                <a:cs typeface="Times New Roman" panose="02020603050405020304" pitchFamily="18" charset="0"/>
              </a:rPr>
              <a:t>nC</a:t>
            </a:r>
            <a:endParaRPr lang="zh-CN" altLang="en-US" sz="1200" dirty="0">
              <a:solidFill>
                <a:srgbClr val="FFFF00"/>
              </a:solidFill>
              <a:ea typeface="黑体" panose="02010609060101010101" pitchFamily="49" charset="-122"/>
              <a:cs typeface="Times New Roman" panose="02020603050405020304" pitchFamily="18" charset="0"/>
            </a:endParaRPr>
          </a:p>
        </p:txBody>
      </p:sp>
      <p:pic>
        <p:nvPicPr>
          <p:cNvPr id="56" name="内容占位符 4">
            <a:extLst>
              <a:ext uri="{FF2B5EF4-FFF2-40B4-BE49-F238E27FC236}">
                <a16:creationId xmlns:a16="http://schemas.microsoft.com/office/drawing/2014/main" id="{C1E990B3-BA63-41A9-B355-C19BA0E17EB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7453" y="1194578"/>
            <a:ext cx="1639328" cy="1229976"/>
          </a:xfrm>
          <a:prstGeom prst="rect">
            <a:avLst/>
          </a:prstGeom>
        </p:spPr>
      </p:pic>
      <p:pic>
        <p:nvPicPr>
          <p:cNvPr id="57" name="内容占位符 4">
            <a:extLst>
              <a:ext uri="{FF2B5EF4-FFF2-40B4-BE49-F238E27FC236}">
                <a16:creationId xmlns:a16="http://schemas.microsoft.com/office/drawing/2014/main" id="{6FBC37BA-9B74-4712-B439-7F556F4868F3}"/>
              </a:ext>
            </a:extLst>
          </p:cNvPr>
          <p:cNvPicPr>
            <a:picLocks noChangeAspect="1"/>
          </p:cNvPicPr>
          <p:nvPr/>
        </p:nvPicPr>
        <p:blipFill>
          <a:blip r:embed="rId4" cstate="email"/>
          <a:stretch>
            <a:fillRect/>
          </a:stretch>
        </p:blipFill>
        <p:spPr>
          <a:xfrm>
            <a:off x="9715215" y="1196788"/>
            <a:ext cx="2104834" cy="1215602"/>
          </a:xfrm>
          <a:prstGeom prst="rect">
            <a:avLst/>
          </a:prstGeom>
        </p:spPr>
      </p:pic>
      <p:pic>
        <p:nvPicPr>
          <p:cNvPr id="58" name="图片 57">
            <a:extLst>
              <a:ext uri="{FF2B5EF4-FFF2-40B4-BE49-F238E27FC236}">
                <a16:creationId xmlns:a16="http://schemas.microsoft.com/office/drawing/2014/main" id="{B8A951FB-6A01-485D-A3C9-1FBF02EC3A7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170150" y="1190730"/>
            <a:ext cx="3773099" cy="1229933"/>
          </a:xfrm>
          <a:prstGeom prst="rect">
            <a:avLst/>
          </a:prstGeom>
        </p:spPr>
      </p:pic>
      <p:sp>
        <p:nvSpPr>
          <p:cNvPr id="59" name="内容占位符 1">
            <a:extLst>
              <a:ext uri="{FF2B5EF4-FFF2-40B4-BE49-F238E27FC236}">
                <a16:creationId xmlns:a16="http://schemas.microsoft.com/office/drawing/2014/main" id="{7AA64978-99A0-47FB-A32F-135A9683F11F}"/>
              </a:ext>
            </a:extLst>
          </p:cNvPr>
          <p:cNvSpPr txBox="1">
            <a:spLocks/>
          </p:cNvSpPr>
          <p:nvPr/>
        </p:nvSpPr>
        <p:spPr>
          <a:xfrm>
            <a:off x="3661624" y="2501605"/>
            <a:ext cx="2801410" cy="309975"/>
          </a:xfrm>
          <a:prstGeom prst="rect">
            <a:avLst/>
          </a:prstGeom>
        </p:spPr>
        <p:txBody>
          <a:bodyPr vert="horz" lIns="90102" tIns="45051" rIns="90102" bIns="45051" rtlCol="0" anchor="t">
            <a:noAutofit/>
          </a:bodyPr>
          <a:lstStyle>
            <a:lvl1pPr marL="357188" indent="-357188" algn="l" defTabSz="914400" rtl="0" eaLnBrk="1" latinLnBrk="0" hangingPunct="1">
              <a:lnSpc>
                <a:spcPct val="100000"/>
              </a:lnSpc>
              <a:spcBef>
                <a:spcPts val="1200"/>
              </a:spcBef>
              <a:spcAft>
                <a:spcPts val="0"/>
              </a:spcAft>
              <a:buClrTx/>
              <a:buSzPct val="80000"/>
              <a:buFont typeface="Wingdings" panose="05000000000000000000" pitchFamily="2" charset="2"/>
              <a:buChar char="l"/>
              <a:defRPr lang="zh-CN" altLang="en-US" sz="3200" kern="1200" baseline="0" smtClean="0">
                <a:solidFill>
                  <a:srgbClr val="000099"/>
                </a:solidFill>
                <a:latin typeface="+mn-lt"/>
                <a:ea typeface="+mn-ea"/>
                <a:cs typeface="+mn-cs"/>
              </a:defRPr>
            </a:lvl1pPr>
            <a:lvl2pPr marL="804863" indent="-301625" algn="l" defTabSz="914400" rtl="0" eaLnBrk="1" latinLnBrk="0" hangingPunct="1">
              <a:lnSpc>
                <a:spcPct val="100000"/>
              </a:lnSpc>
              <a:spcBef>
                <a:spcPts val="1200"/>
              </a:spcBef>
              <a:spcAft>
                <a:spcPts val="0"/>
              </a:spcAft>
              <a:buClrTx/>
              <a:buSzPct val="60000"/>
              <a:buFont typeface="Wingdings" panose="05000000000000000000" pitchFamily="2" charset="2"/>
              <a:buChar char="n"/>
              <a:defRPr lang="zh-CN" altLang="en-US" sz="2400" kern="1200" smtClean="0">
                <a:solidFill>
                  <a:schemeClr val="tx1"/>
                </a:solidFill>
                <a:latin typeface="+mn-lt"/>
                <a:ea typeface="+mn-ea"/>
                <a:cs typeface="+mn-cs"/>
              </a:defRPr>
            </a:lvl2pPr>
            <a:lvl3pPr marL="1252538" indent="-292100" algn="l" defTabSz="914400" rtl="0" eaLnBrk="1" latinLnBrk="0" hangingPunct="1">
              <a:lnSpc>
                <a:spcPct val="100000"/>
              </a:lnSpc>
              <a:spcBef>
                <a:spcPts val="1200"/>
              </a:spcBef>
              <a:spcAft>
                <a:spcPts val="0"/>
              </a:spcAft>
              <a:buClrTx/>
              <a:buSzPct val="60000"/>
              <a:buFont typeface="Wingdings" panose="05000000000000000000" pitchFamily="2" charset="2"/>
              <a:buChar char="u"/>
              <a:defRPr lang="zh-CN" altLang="en-US" sz="2000" kern="1200" smtClean="0">
                <a:solidFill>
                  <a:schemeClr val="tx1"/>
                </a:solidFill>
                <a:latin typeface="+mn-lt"/>
                <a:ea typeface="+mn-ea"/>
                <a:cs typeface="+mn-cs"/>
              </a:defRPr>
            </a:lvl3pPr>
            <a:lvl4pPr marL="16002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Ø"/>
              <a:defRPr lang="zh-CN" altLang="en-US" sz="1800" kern="1200" smtClean="0">
                <a:solidFill>
                  <a:schemeClr val="tx1"/>
                </a:solidFill>
                <a:latin typeface="+mn-lt"/>
                <a:ea typeface="+mn-ea"/>
                <a:cs typeface="+mn-cs"/>
              </a:defRPr>
            </a:lvl4pPr>
            <a:lvl5pPr marL="20574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ü"/>
              <a:defRPr lang="en-US"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9pPr>
          </a:lstStyle>
          <a:p>
            <a:pPr marL="0" indent="0" algn="ctr">
              <a:spcBef>
                <a:spcPts val="0"/>
              </a:spcBef>
              <a:buNone/>
            </a:pPr>
            <a:r>
              <a:rPr lang="en-US" altLang="zh-CN" sz="1200" dirty="0">
                <a:solidFill>
                  <a:srgbClr val="FFFF00"/>
                </a:solidFill>
                <a:ea typeface="黑体" panose="02010609060101010101" pitchFamily="49" charset="-122"/>
                <a:cs typeface="Times New Roman" panose="02020603050405020304" pitchFamily="18" charset="0"/>
              </a:rPr>
              <a:t>500 MeV, max bunch charge &gt; 7 </a:t>
            </a:r>
            <a:r>
              <a:rPr lang="en-US" altLang="zh-CN" sz="1200" dirty="0" err="1">
                <a:solidFill>
                  <a:srgbClr val="FFFF00"/>
                </a:solidFill>
                <a:ea typeface="黑体" panose="02010609060101010101" pitchFamily="49" charset="-122"/>
                <a:cs typeface="Times New Roman" panose="02020603050405020304" pitchFamily="18" charset="0"/>
              </a:rPr>
              <a:t>nC</a:t>
            </a:r>
            <a:endParaRPr lang="zh-CN" altLang="en-US" sz="1200" dirty="0">
              <a:solidFill>
                <a:srgbClr val="FFFF00"/>
              </a:solidFill>
              <a:ea typeface="黑体" panose="02010609060101010101" pitchFamily="49" charset="-122"/>
              <a:cs typeface="Times New Roman" panose="02020603050405020304" pitchFamily="18" charset="0"/>
            </a:endParaRPr>
          </a:p>
        </p:txBody>
      </p:sp>
      <p:pic>
        <p:nvPicPr>
          <p:cNvPr id="60" name="图片 59">
            <a:extLst>
              <a:ext uri="{FF2B5EF4-FFF2-40B4-BE49-F238E27FC236}">
                <a16:creationId xmlns:a16="http://schemas.microsoft.com/office/drawing/2014/main" id="{C609FC7D-557B-443D-9066-C55806DEE247}"/>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193681" y="1191540"/>
            <a:ext cx="2243286" cy="1216647"/>
          </a:xfrm>
          <a:prstGeom prst="rect">
            <a:avLst/>
          </a:prstGeom>
        </p:spPr>
      </p:pic>
      <p:sp>
        <p:nvSpPr>
          <p:cNvPr id="61" name="文本框 60">
            <a:extLst>
              <a:ext uri="{FF2B5EF4-FFF2-40B4-BE49-F238E27FC236}">
                <a16:creationId xmlns:a16="http://schemas.microsoft.com/office/drawing/2014/main" id="{2EB7215C-EC2D-4554-83F6-69CE658C24FE}"/>
              </a:ext>
            </a:extLst>
          </p:cNvPr>
          <p:cNvSpPr txBox="1"/>
          <p:nvPr/>
        </p:nvSpPr>
        <p:spPr>
          <a:xfrm>
            <a:off x="192280" y="3786906"/>
            <a:ext cx="1979420" cy="331373"/>
          </a:xfrm>
          <a:prstGeom prst="rect">
            <a:avLst/>
          </a:prstGeom>
          <a:noFill/>
        </p:spPr>
        <p:txBody>
          <a:bodyPr wrap="square" rtlCol="0">
            <a:spAutoFit/>
          </a:bodyPr>
          <a:lstStyle/>
          <a:p>
            <a:pPr>
              <a:lnSpc>
                <a:spcPts val="2000"/>
              </a:lnSpc>
            </a:pPr>
            <a:r>
              <a:rPr lang="en-US" altLang="zh-CN" sz="1600" dirty="0">
                <a:solidFill>
                  <a:srgbClr val="984807"/>
                </a:solidFill>
              </a:rPr>
              <a:t>LINAC CX started</a:t>
            </a:r>
            <a:endParaRPr lang="zh-CN" altLang="en-US" sz="1600" dirty="0">
              <a:solidFill>
                <a:srgbClr val="984807"/>
              </a:solidFill>
            </a:endParaRPr>
          </a:p>
        </p:txBody>
      </p:sp>
      <p:sp>
        <p:nvSpPr>
          <p:cNvPr id="62" name="文本框 61">
            <a:extLst>
              <a:ext uri="{FF2B5EF4-FFF2-40B4-BE49-F238E27FC236}">
                <a16:creationId xmlns:a16="http://schemas.microsoft.com/office/drawing/2014/main" id="{E6A7E16C-A1EF-4870-84FA-705EF6109DB2}"/>
              </a:ext>
            </a:extLst>
          </p:cNvPr>
          <p:cNvSpPr txBox="1"/>
          <p:nvPr/>
        </p:nvSpPr>
        <p:spPr>
          <a:xfrm>
            <a:off x="5710938" y="3786906"/>
            <a:ext cx="2943691" cy="331373"/>
          </a:xfrm>
          <a:prstGeom prst="rect">
            <a:avLst/>
          </a:prstGeom>
          <a:noFill/>
        </p:spPr>
        <p:txBody>
          <a:bodyPr wrap="square" rtlCol="0">
            <a:spAutoFit/>
          </a:bodyPr>
          <a:lstStyle/>
          <a:p>
            <a:pPr algn="r">
              <a:lnSpc>
                <a:spcPts val="2000"/>
              </a:lnSpc>
            </a:pPr>
            <a:r>
              <a:rPr lang="en-US" altLang="zh-CN" sz="1600" dirty="0">
                <a:solidFill>
                  <a:srgbClr val="984807"/>
                </a:solidFill>
              </a:rPr>
              <a:t>Booster CX started</a:t>
            </a:r>
            <a:endParaRPr lang="zh-CN" altLang="en-US" sz="1600" dirty="0">
              <a:solidFill>
                <a:srgbClr val="984807"/>
              </a:solidFill>
            </a:endParaRPr>
          </a:p>
        </p:txBody>
      </p:sp>
      <p:sp>
        <p:nvSpPr>
          <p:cNvPr id="2" name="文本框 1">
            <a:extLst>
              <a:ext uri="{FF2B5EF4-FFF2-40B4-BE49-F238E27FC236}">
                <a16:creationId xmlns:a16="http://schemas.microsoft.com/office/drawing/2014/main" id="{5F04FAD5-CA45-46D9-82FB-74141E8CCD9A}"/>
              </a:ext>
            </a:extLst>
          </p:cNvPr>
          <p:cNvSpPr txBox="1"/>
          <p:nvPr/>
        </p:nvSpPr>
        <p:spPr>
          <a:xfrm>
            <a:off x="11023895" y="3758067"/>
            <a:ext cx="1168105" cy="523220"/>
          </a:xfrm>
          <a:prstGeom prst="rect">
            <a:avLst/>
          </a:prstGeom>
          <a:noFill/>
        </p:spPr>
        <p:txBody>
          <a:bodyPr wrap="square" rtlCol="0">
            <a:spAutoFit/>
          </a:bodyPr>
          <a:lstStyle/>
          <a:p>
            <a:pPr algn="l"/>
            <a:r>
              <a:rPr lang="en-US" altLang="zh-CN" sz="2800" b="1" dirty="0"/>
              <a:t>2023</a:t>
            </a:r>
            <a:endParaRPr lang="zh-CN" altLang="en-US" sz="2800" b="1" dirty="0"/>
          </a:p>
        </p:txBody>
      </p:sp>
      <p:sp>
        <p:nvSpPr>
          <p:cNvPr id="65" name="文本框 64">
            <a:extLst>
              <a:ext uri="{FF2B5EF4-FFF2-40B4-BE49-F238E27FC236}">
                <a16:creationId xmlns:a16="http://schemas.microsoft.com/office/drawing/2014/main" id="{E40B8656-09E5-44AE-A057-7C28F0F1EC27}"/>
              </a:ext>
            </a:extLst>
          </p:cNvPr>
          <p:cNvSpPr txBox="1"/>
          <p:nvPr/>
        </p:nvSpPr>
        <p:spPr>
          <a:xfrm>
            <a:off x="217453" y="4617790"/>
            <a:ext cx="5476960" cy="1286634"/>
          </a:xfrm>
          <a:prstGeom prst="rect">
            <a:avLst/>
          </a:prstGeom>
          <a:noFill/>
        </p:spPr>
        <p:txBody>
          <a:bodyPr wrap="square">
            <a:spAutoFit/>
          </a:bodyPr>
          <a:lstStyle/>
          <a:p>
            <a:pPr>
              <a:lnSpc>
                <a:spcPct val="150000"/>
              </a:lnSpc>
            </a:pPr>
            <a:r>
              <a:rPr lang="en-US" altLang="zh-CN" b="0" i="0" dirty="0">
                <a:solidFill>
                  <a:srgbClr val="333333"/>
                </a:solidFill>
                <a:effectLst/>
                <a:latin typeface="Verdana" panose="020B0604030504040204" pitchFamily="34" charset="0"/>
              </a:rPr>
              <a:t>On-site testing of LINAC </a:t>
            </a:r>
            <a:r>
              <a:rPr lang="en-US" altLang="zh-CN" dirty="0">
                <a:solidFill>
                  <a:srgbClr val="333333"/>
                </a:solidFill>
                <a:latin typeface="Verdana" panose="020B0604030504040204" pitchFamily="34" charset="0"/>
              </a:rPr>
              <a:t>in May, 2023</a:t>
            </a:r>
            <a:r>
              <a:rPr lang="en-US" altLang="zh-CN" b="0" i="0" dirty="0">
                <a:solidFill>
                  <a:srgbClr val="333333"/>
                </a:solidFill>
                <a:effectLst/>
                <a:latin typeface="Verdana" panose="020B0604030504040204" pitchFamily="34" charset="0"/>
              </a:rPr>
              <a:t>, the macro-pulse charge reached 7.29 </a:t>
            </a:r>
            <a:r>
              <a:rPr lang="en-US" altLang="zh-CN" b="0" i="0" dirty="0" err="1">
                <a:solidFill>
                  <a:srgbClr val="333333"/>
                </a:solidFill>
                <a:effectLst/>
                <a:latin typeface="Verdana" panose="020B0604030504040204" pitchFamily="34" charset="0"/>
              </a:rPr>
              <a:t>nC</a:t>
            </a:r>
            <a:r>
              <a:rPr lang="en-US" altLang="zh-CN" b="0" i="0" dirty="0">
                <a:solidFill>
                  <a:srgbClr val="333333"/>
                </a:solidFill>
                <a:effectLst/>
                <a:latin typeface="Verdana" panose="020B0604030504040204" pitchFamily="34" charset="0"/>
              </a:rPr>
              <a:t>, and beam energy stability was 0.014%.</a:t>
            </a:r>
            <a:endParaRPr lang="zh-CN" altLang="en-US" dirty="0"/>
          </a:p>
        </p:txBody>
      </p:sp>
      <p:sp>
        <p:nvSpPr>
          <p:cNvPr id="66" name="文本框 65">
            <a:extLst>
              <a:ext uri="{FF2B5EF4-FFF2-40B4-BE49-F238E27FC236}">
                <a16:creationId xmlns:a16="http://schemas.microsoft.com/office/drawing/2014/main" id="{20D2ADE5-2466-4688-9268-D17BAA195832}"/>
              </a:ext>
            </a:extLst>
          </p:cNvPr>
          <p:cNvSpPr txBox="1"/>
          <p:nvPr/>
        </p:nvSpPr>
        <p:spPr>
          <a:xfrm>
            <a:off x="6085628" y="4617790"/>
            <a:ext cx="5476960" cy="1286634"/>
          </a:xfrm>
          <a:prstGeom prst="rect">
            <a:avLst/>
          </a:prstGeom>
          <a:noFill/>
        </p:spPr>
        <p:txBody>
          <a:bodyPr wrap="square">
            <a:spAutoFit/>
          </a:bodyPr>
          <a:lstStyle/>
          <a:p>
            <a:pPr>
              <a:lnSpc>
                <a:spcPct val="150000"/>
              </a:lnSpc>
            </a:pPr>
            <a:r>
              <a:rPr lang="en-US" altLang="zh-CN" b="0" i="0" dirty="0">
                <a:solidFill>
                  <a:srgbClr val="333333"/>
                </a:solidFill>
                <a:effectLst/>
                <a:latin typeface="Verdana" panose="020B0604030504040204" pitchFamily="34" charset="0"/>
              </a:rPr>
              <a:t>The electron beam achieved more than 5 </a:t>
            </a:r>
            <a:r>
              <a:rPr lang="en-US" altLang="zh-CN" b="0" i="0" dirty="0" err="1">
                <a:solidFill>
                  <a:srgbClr val="333333"/>
                </a:solidFill>
                <a:effectLst/>
                <a:latin typeface="Verdana" panose="020B0604030504040204" pitchFamily="34" charset="0"/>
              </a:rPr>
              <a:t>nC</a:t>
            </a:r>
            <a:r>
              <a:rPr lang="en-US" altLang="zh-CN" b="0" i="0" dirty="0">
                <a:solidFill>
                  <a:srgbClr val="333333"/>
                </a:solidFill>
                <a:effectLst/>
                <a:latin typeface="Verdana" panose="020B0604030504040204" pitchFamily="34" charset="0"/>
              </a:rPr>
              <a:t> of bunch charge at 6 GeV via the booster on Nov. 17, 2023.</a:t>
            </a:r>
            <a:endParaRPr lang="zh-CN" altLang="en-US" dirty="0"/>
          </a:p>
        </p:txBody>
      </p:sp>
    </p:spTree>
    <p:extLst>
      <p:ext uri="{BB962C8B-B14F-4D97-AF65-F5344CB8AC3E}">
        <p14:creationId xmlns:p14="http://schemas.microsoft.com/office/powerpoint/2010/main" val="33466203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6">
            <a:extLst>
              <a:ext uri="{FF2B5EF4-FFF2-40B4-BE49-F238E27FC236}">
                <a16:creationId xmlns:a16="http://schemas.microsoft.com/office/drawing/2014/main" id="{EB630349-7283-4569-86FC-45D83922EB10}"/>
              </a:ext>
            </a:extLst>
          </p:cNvPr>
          <p:cNvSpPr txBox="1">
            <a:spLocks/>
          </p:cNvSpPr>
          <p:nvPr/>
        </p:nvSpPr>
        <p:spPr>
          <a:xfrm>
            <a:off x="1400175" y="25019"/>
            <a:ext cx="7595779" cy="576072"/>
          </a:xfrm>
          <a:prstGeom prst="rect">
            <a:avLst/>
          </a:prstGeom>
        </p:spPr>
        <p:txBody>
          <a:bodyPr lIns="180000" anchor="ctr"/>
          <a:lstStyle>
            <a:lvl1pPr algn="l" defTabSz="914400" rtl="0" eaLnBrk="1" latinLnBrk="0" hangingPunct="1">
              <a:lnSpc>
                <a:spcPct val="90000"/>
              </a:lnSpc>
              <a:spcBef>
                <a:spcPct val="0"/>
              </a:spcBef>
              <a:buNone/>
              <a:defRPr sz="3000" kern="1200" spc="-60" baseline="0">
                <a:solidFill>
                  <a:srgbClr val="FFFFFF"/>
                </a:solidFill>
                <a:latin typeface="+mj-lt"/>
                <a:ea typeface="+mj-ea"/>
                <a:cs typeface="+mj-cs"/>
              </a:defRPr>
            </a:lvl1pPr>
          </a:lstStyle>
          <a:p>
            <a:pPr>
              <a:lnSpc>
                <a:spcPct val="100000"/>
              </a:lnSpc>
            </a:pPr>
            <a:r>
              <a:rPr lang="en-US" altLang="zh-CN" sz="4000" b="1" dirty="0">
                <a:solidFill>
                  <a:srgbClr val="000099"/>
                </a:solidFill>
                <a:latin typeface="Arial" panose="020B0604020202020204" pitchFamily="34" charset="0"/>
                <a:cs typeface="Arial" panose="020B0604020202020204" pitchFamily="34" charset="0"/>
              </a:rPr>
              <a:t>Storage Ring</a:t>
            </a:r>
            <a:endParaRPr lang="en-US" sz="4000" b="1" dirty="0">
              <a:solidFill>
                <a:srgbClr val="000099"/>
              </a:solidFill>
              <a:latin typeface="Arial" panose="020B0604020202020204" pitchFamily="34" charset="0"/>
              <a:cs typeface="Arial" panose="020B0604020202020204" pitchFamily="34" charset="0"/>
            </a:endParaRPr>
          </a:p>
        </p:txBody>
      </p:sp>
      <p:sp>
        <p:nvSpPr>
          <p:cNvPr id="3" name="TextBox 17">
            <a:extLst>
              <a:ext uri="{FF2B5EF4-FFF2-40B4-BE49-F238E27FC236}">
                <a16:creationId xmlns:a16="http://schemas.microsoft.com/office/drawing/2014/main" id="{5AFB31E5-DF75-408F-B108-166414CC3FAE}"/>
              </a:ext>
            </a:extLst>
          </p:cNvPr>
          <p:cNvSpPr txBox="1">
            <a:spLocks noChangeArrowheads="1"/>
          </p:cNvSpPr>
          <p:nvPr/>
        </p:nvSpPr>
        <p:spPr bwMode="auto">
          <a:xfrm>
            <a:off x="527267" y="2524947"/>
            <a:ext cx="364785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defRPr/>
            </a:pPr>
            <a:r>
              <a:rPr lang="en-US" altLang="zh-CN" sz="2400" b="1" dirty="0">
                <a:solidFill>
                  <a:schemeClr val="accent6"/>
                </a:solidFill>
                <a:latin typeface="微软雅黑" panose="020B0503020204020204" pitchFamily="34" charset="-122"/>
              </a:rPr>
              <a:t>1700</a:t>
            </a:r>
            <a:r>
              <a:rPr lang="en-US" altLang="zh-CN" sz="2400" b="1" baseline="30000" dirty="0">
                <a:solidFill>
                  <a:schemeClr val="accent6"/>
                </a:solidFill>
                <a:latin typeface="微软雅黑" panose="020B0503020204020204" pitchFamily="34" charset="-122"/>
              </a:rPr>
              <a:t>+</a:t>
            </a:r>
            <a:r>
              <a:rPr lang="en-US" altLang="zh-CN" sz="1400" b="1" dirty="0">
                <a:latin typeface="微软雅黑" panose="020B0503020204020204" pitchFamily="34" charset="-122"/>
              </a:rPr>
              <a:t> </a:t>
            </a:r>
            <a:r>
              <a:rPr lang="en-US" altLang="zh-CN" b="1" dirty="0">
                <a:latin typeface="微软雅黑" panose="020B0503020204020204" pitchFamily="34" charset="-122"/>
              </a:rPr>
              <a:t>Magnets</a:t>
            </a:r>
            <a:endParaRPr lang="zh-CN" altLang="en-US" sz="1400" dirty="0">
              <a:latin typeface="微软雅黑" panose="020B0503020204020204" pitchFamily="34" charset="-122"/>
            </a:endParaRPr>
          </a:p>
        </p:txBody>
      </p:sp>
      <p:sp>
        <p:nvSpPr>
          <p:cNvPr id="4" name="TextBox 17">
            <a:extLst>
              <a:ext uri="{FF2B5EF4-FFF2-40B4-BE49-F238E27FC236}">
                <a16:creationId xmlns:a16="http://schemas.microsoft.com/office/drawing/2014/main" id="{AFEA5DBB-0C74-4731-BD39-587B96EA30DB}"/>
              </a:ext>
            </a:extLst>
          </p:cNvPr>
          <p:cNvSpPr txBox="1">
            <a:spLocks noChangeArrowheads="1"/>
          </p:cNvSpPr>
          <p:nvPr/>
        </p:nvSpPr>
        <p:spPr bwMode="auto">
          <a:xfrm>
            <a:off x="524011" y="3783443"/>
            <a:ext cx="190795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defRPr/>
            </a:pPr>
            <a:r>
              <a:rPr lang="en-US" altLang="zh-CN" sz="2400" b="1" dirty="0">
                <a:solidFill>
                  <a:schemeClr val="accent6"/>
                </a:solidFill>
                <a:latin typeface="微软雅黑" panose="020B0503020204020204" pitchFamily="34" charset="-122"/>
              </a:rPr>
              <a:t>500</a:t>
            </a:r>
            <a:r>
              <a:rPr lang="en-US" altLang="zh-CN" sz="2400" b="1" baseline="30000" dirty="0">
                <a:solidFill>
                  <a:schemeClr val="accent6"/>
                </a:solidFill>
                <a:latin typeface="微软雅黑" panose="020B0503020204020204" pitchFamily="34" charset="-122"/>
              </a:rPr>
              <a:t>+</a:t>
            </a:r>
            <a:r>
              <a:rPr lang="en-US" altLang="zh-CN" sz="1400" b="1" dirty="0">
                <a:latin typeface="微软雅黑" panose="020B0503020204020204" pitchFamily="34" charset="-122"/>
              </a:rPr>
              <a:t>    </a:t>
            </a:r>
            <a:r>
              <a:rPr lang="en-US" altLang="zh-CN" b="1" dirty="0">
                <a:latin typeface="微软雅黑" panose="020B0503020204020204" pitchFamily="34" charset="-122"/>
              </a:rPr>
              <a:t>BPMs</a:t>
            </a:r>
            <a:endParaRPr lang="zh-CN" altLang="en-US" sz="1400" dirty="0">
              <a:latin typeface="微软雅黑" panose="020B0503020204020204" pitchFamily="34" charset="-122"/>
            </a:endParaRPr>
          </a:p>
        </p:txBody>
      </p:sp>
      <p:sp>
        <p:nvSpPr>
          <p:cNvPr id="5" name="TextBox 17">
            <a:extLst>
              <a:ext uri="{FF2B5EF4-FFF2-40B4-BE49-F238E27FC236}">
                <a16:creationId xmlns:a16="http://schemas.microsoft.com/office/drawing/2014/main" id="{01A5661C-B9EE-4015-A634-794039B89E08}"/>
              </a:ext>
            </a:extLst>
          </p:cNvPr>
          <p:cNvSpPr txBox="1">
            <a:spLocks noChangeArrowheads="1"/>
          </p:cNvSpPr>
          <p:nvPr/>
        </p:nvSpPr>
        <p:spPr bwMode="auto">
          <a:xfrm>
            <a:off x="314149" y="3154194"/>
            <a:ext cx="364785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defRPr/>
            </a:pPr>
            <a:r>
              <a:rPr lang="en-US" altLang="zh-CN" sz="2400" b="1" dirty="0">
                <a:solidFill>
                  <a:schemeClr val="accent6"/>
                </a:solidFill>
                <a:latin typeface="微软雅黑" panose="020B0503020204020204" pitchFamily="34" charset="-122"/>
              </a:rPr>
              <a:t>~1300 </a:t>
            </a:r>
            <a:r>
              <a:rPr lang="en-US" altLang="zh-CN" sz="1400" b="1" dirty="0">
                <a:latin typeface="微软雅黑" panose="020B0503020204020204" pitchFamily="34" charset="-122"/>
              </a:rPr>
              <a:t> </a:t>
            </a:r>
            <a:r>
              <a:rPr lang="en-US" altLang="zh-CN" b="1" dirty="0">
                <a:latin typeface="微软雅黑" panose="020B0503020204020204" pitchFamily="34" charset="-122"/>
              </a:rPr>
              <a:t>vacuum chambers</a:t>
            </a:r>
            <a:endParaRPr lang="zh-CN" altLang="en-US" sz="1400" dirty="0">
              <a:latin typeface="微软雅黑" panose="020B0503020204020204" pitchFamily="34" charset="-122"/>
            </a:endParaRPr>
          </a:p>
        </p:txBody>
      </p:sp>
      <p:pic>
        <p:nvPicPr>
          <p:cNvPr id="7" name="图片 6">
            <a:extLst>
              <a:ext uri="{FF2B5EF4-FFF2-40B4-BE49-F238E27FC236}">
                <a16:creationId xmlns:a16="http://schemas.microsoft.com/office/drawing/2014/main" id="{3EA9897C-CFB4-4DCF-9148-27D506D1FDBA}"/>
              </a:ext>
            </a:extLst>
          </p:cNvPr>
          <p:cNvPicPr>
            <a:picLocks noChangeAspect="1"/>
          </p:cNvPicPr>
          <p:nvPr/>
        </p:nvPicPr>
        <p:blipFill rotWithShape="1">
          <a:blip r:embed="rId2" cstate="screen">
            <a:clrChange>
              <a:clrFrom>
                <a:srgbClr val="F7F7F7"/>
              </a:clrFrom>
              <a:clrTo>
                <a:srgbClr val="F7F7F7">
                  <a:alpha val="0"/>
                </a:srgbClr>
              </a:clrTo>
            </a:clrChange>
            <a:extLst>
              <a:ext uri="{28A0092B-C50C-407E-A947-70E740481C1C}">
                <a14:useLocalDpi xmlns:a14="http://schemas.microsoft.com/office/drawing/2010/main"/>
              </a:ext>
            </a:extLst>
          </a:blip>
          <a:srcRect/>
          <a:stretch/>
        </p:blipFill>
        <p:spPr>
          <a:xfrm>
            <a:off x="313165" y="666904"/>
            <a:ext cx="4955432" cy="1968257"/>
          </a:xfrm>
          <a:prstGeom prst="rect">
            <a:avLst/>
          </a:prstGeom>
        </p:spPr>
      </p:pic>
      <p:sp>
        <p:nvSpPr>
          <p:cNvPr id="19" name="TextBox 17">
            <a:extLst>
              <a:ext uri="{FF2B5EF4-FFF2-40B4-BE49-F238E27FC236}">
                <a16:creationId xmlns:a16="http://schemas.microsoft.com/office/drawing/2014/main" id="{7829C1FC-810C-4EAB-A7B2-B12C0CA05618}"/>
              </a:ext>
            </a:extLst>
          </p:cNvPr>
          <p:cNvSpPr txBox="1">
            <a:spLocks noChangeArrowheads="1"/>
          </p:cNvSpPr>
          <p:nvPr/>
        </p:nvSpPr>
        <p:spPr bwMode="auto">
          <a:xfrm>
            <a:off x="3008029" y="2524946"/>
            <a:ext cx="190795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defRPr/>
            </a:pPr>
            <a:r>
              <a:rPr lang="en-US" altLang="zh-CN" sz="2400" b="1" dirty="0">
                <a:solidFill>
                  <a:schemeClr val="accent6"/>
                </a:solidFill>
                <a:latin typeface="微软雅黑" panose="020B0503020204020204" pitchFamily="34" charset="-122"/>
              </a:rPr>
              <a:t>19</a:t>
            </a:r>
            <a:r>
              <a:rPr lang="en-US" altLang="zh-CN" sz="1400" b="1" dirty="0">
                <a:latin typeface="微软雅黑" panose="020B0503020204020204" pitchFamily="34" charset="-122"/>
              </a:rPr>
              <a:t>    </a:t>
            </a:r>
            <a:r>
              <a:rPr lang="en-US" altLang="zh-CN" b="1" dirty="0">
                <a:latin typeface="微软雅黑" panose="020B0503020204020204" pitchFamily="34" charset="-122"/>
              </a:rPr>
              <a:t>IDs</a:t>
            </a:r>
            <a:endParaRPr lang="zh-CN" altLang="en-US" sz="1400" dirty="0">
              <a:latin typeface="微软雅黑" panose="020B0503020204020204" pitchFamily="34" charset="-122"/>
            </a:endParaRPr>
          </a:p>
        </p:txBody>
      </p:sp>
      <p:sp>
        <p:nvSpPr>
          <p:cNvPr id="17" name="文本框 16">
            <a:extLst>
              <a:ext uri="{FF2B5EF4-FFF2-40B4-BE49-F238E27FC236}">
                <a16:creationId xmlns:a16="http://schemas.microsoft.com/office/drawing/2014/main" id="{E39E902E-319A-4533-BAAB-45017DD64076}"/>
              </a:ext>
            </a:extLst>
          </p:cNvPr>
          <p:cNvSpPr txBox="1"/>
          <p:nvPr/>
        </p:nvSpPr>
        <p:spPr>
          <a:xfrm>
            <a:off x="5774313" y="152198"/>
            <a:ext cx="6183084" cy="369332"/>
          </a:xfrm>
          <a:prstGeom prst="rect">
            <a:avLst/>
          </a:prstGeom>
          <a:noFill/>
        </p:spPr>
        <p:txBody>
          <a:bodyPr wrap="square">
            <a:spAutoFit/>
          </a:bodyPr>
          <a:lstStyle/>
          <a:p>
            <a:r>
              <a:rPr lang="en-US" altLang="zh-CN" b="0" i="0" dirty="0">
                <a:solidFill>
                  <a:srgbClr val="333333"/>
                </a:solidFill>
                <a:effectLst/>
                <a:latin typeface="微软雅黑" panose="020B0503020204020204" pitchFamily="34" charset="-122"/>
                <a:ea typeface="微软雅黑" panose="020B0503020204020204" pitchFamily="34" charset="-122"/>
              </a:rPr>
              <a:t>the main component of the HEPS accelerator complex</a:t>
            </a:r>
            <a:endParaRPr lang="zh-CN" altLang="en-US" dirty="0"/>
          </a:p>
        </p:txBody>
      </p:sp>
      <p:sp>
        <p:nvSpPr>
          <p:cNvPr id="22" name="文本框 21">
            <a:extLst>
              <a:ext uri="{FF2B5EF4-FFF2-40B4-BE49-F238E27FC236}">
                <a16:creationId xmlns:a16="http://schemas.microsoft.com/office/drawing/2014/main" id="{BB269017-957A-4A0D-A3C6-AD793ED74EC8}"/>
              </a:ext>
            </a:extLst>
          </p:cNvPr>
          <p:cNvSpPr txBox="1"/>
          <p:nvPr/>
        </p:nvSpPr>
        <p:spPr>
          <a:xfrm>
            <a:off x="415151" y="4620091"/>
            <a:ext cx="5319143" cy="1785104"/>
          </a:xfrm>
          <a:prstGeom prst="rect">
            <a:avLst/>
          </a:prstGeom>
          <a:noFill/>
        </p:spPr>
        <p:txBody>
          <a:bodyPr wrap="square">
            <a:spAutoFit/>
          </a:bodyPr>
          <a:lstStyle/>
          <a:p>
            <a:pPr>
              <a:spcAft>
                <a:spcPts val="1200"/>
              </a:spcAft>
            </a:pPr>
            <a:r>
              <a:rPr lang="en-US" altLang="zh-CN" sz="2000" b="0" i="0" dirty="0">
                <a:solidFill>
                  <a:srgbClr val="333333"/>
                </a:solidFill>
                <a:effectLst/>
                <a:latin typeface="微软雅黑" panose="020B0503020204020204" pitchFamily="34" charset="-122"/>
                <a:ea typeface="微软雅黑" panose="020B0503020204020204" pitchFamily="34" charset="-122"/>
              </a:rPr>
              <a:t>a circumference of </a:t>
            </a:r>
            <a:r>
              <a:rPr lang="en-US" altLang="zh-CN" sz="2000" b="1" i="0" dirty="0">
                <a:solidFill>
                  <a:srgbClr val="333333"/>
                </a:solidFill>
                <a:effectLst/>
                <a:latin typeface="微软雅黑" panose="020B0503020204020204" pitchFamily="34" charset="-122"/>
                <a:ea typeface="微软雅黑" panose="020B0503020204020204" pitchFamily="34" charset="-122"/>
              </a:rPr>
              <a:t>1360.4 meters </a:t>
            </a:r>
          </a:p>
          <a:p>
            <a:pPr>
              <a:spcAft>
                <a:spcPts val="1200"/>
              </a:spcAft>
            </a:pPr>
            <a:r>
              <a:rPr lang="en-US" altLang="zh-CN" sz="2000" b="1" i="0" dirty="0">
                <a:solidFill>
                  <a:srgbClr val="333333"/>
                </a:solidFill>
                <a:effectLst/>
                <a:latin typeface="微软雅黑" panose="020B0503020204020204" pitchFamily="34" charset="-122"/>
                <a:ea typeface="微软雅黑" panose="020B0503020204020204" pitchFamily="34" charset="-122"/>
              </a:rPr>
              <a:t>48 seven-bend achromats</a:t>
            </a:r>
            <a:r>
              <a:rPr lang="en-US" altLang="zh-CN" sz="2000" b="0" i="0" dirty="0">
                <a:solidFill>
                  <a:srgbClr val="333333"/>
                </a:solidFill>
                <a:effectLst/>
                <a:latin typeface="微软雅黑" panose="020B0503020204020204" pitchFamily="34" charset="-122"/>
                <a:ea typeface="微软雅黑" panose="020B0503020204020204" pitchFamily="34" charset="-122"/>
              </a:rPr>
              <a:t>, meticulously designed to achieve a horizontal natural emittance of </a:t>
            </a:r>
            <a:r>
              <a:rPr lang="en-US" altLang="zh-CN" sz="2000" b="1" i="0" dirty="0">
                <a:solidFill>
                  <a:srgbClr val="333333"/>
                </a:solidFill>
                <a:effectLst/>
                <a:latin typeface="微软雅黑" panose="020B0503020204020204" pitchFamily="34" charset="-122"/>
                <a:ea typeface="微软雅黑" panose="020B0503020204020204" pitchFamily="34" charset="-122"/>
              </a:rPr>
              <a:t>~35 </a:t>
            </a:r>
            <a:r>
              <a:rPr lang="en-US" altLang="zh-CN" sz="2000" b="1" i="0" dirty="0" err="1">
                <a:solidFill>
                  <a:srgbClr val="333333"/>
                </a:solidFill>
                <a:effectLst/>
                <a:latin typeface="微软雅黑" panose="020B0503020204020204" pitchFamily="34" charset="-122"/>
                <a:ea typeface="微软雅黑" panose="020B0503020204020204" pitchFamily="34" charset="-122"/>
              </a:rPr>
              <a:t>pm·rad</a:t>
            </a:r>
            <a:r>
              <a:rPr lang="en-US" altLang="zh-CN" sz="2000" b="1" i="0" dirty="0">
                <a:solidFill>
                  <a:srgbClr val="333333"/>
                </a:solidFill>
                <a:effectLst/>
                <a:latin typeface="微软雅黑" panose="020B0503020204020204" pitchFamily="34" charset="-122"/>
                <a:ea typeface="微软雅黑" panose="020B0503020204020204" pitchFamily="34" charset="-122"/>
              </a:rPr>
              <a:t> </a:t>
            </a:r>
            <a:r>
              <a:rPr lang="en-US" altLang="zh-CN" sz="2000" b="0" i="0" dirty="0">
                <a:solidFill>
                  <a:srgbClr val="333333"/>
                </a:solidFill>
                <a:effectLst/>
                <a:latin typeface="微软雅黑" panose="020B0503020204020204" pitchFamily="34" charset="-122"/>
                <a:ea typeface="微软雅黑" panose="020B0503020204020204" pitchFamily="34" charset="-122"/>
              </a:rPr>
              <a:t>at a beam energy of </a:t>
            </a:r>
            <a:r>
              <a:rPr lang="en-US" altLang="zh-CN" sz="2000" b="1" i="0" dirty="0">
                <a:solidFill>
                  <a:srgbClr val="333333"/>
                </a:solidFill>
                <a:effectLst/>
                <a:latin typeface="微软雅黑" panose="020B0503020204020204" pitchFamily="34" charset="-122"/>
                <a:ea typeface="微软雅黑" panose="020B0503020204020204" pitchFamily="34" charset="-122"/>
              </a:rPr>
              <a:t>6 GeV</a:t>
            </a:r>
            <a:r>
              <a:rPr lang="en-US" altLang="zh-CN" sz="2000" b="0" i="0" dirty="0">
                <a:solidFill>
                  <a:srgbClr val="333333"/>
                </a:solidFill>
                <a:effectLst/>
                <a:latin typeface="微软雅黑" panose="020B0503020204020204" pitchFamily="34" charset="-122"/>
                <a:ea typeface="微软雅黑" panose="020B0503020204020204" pitchFamily="34" charset="-122"/>
              </a:rPr>
              <a:t>.</a:t>
            </a:r>
            <a:endParaRPr lang="zh-CN" altLang="en-US" sz="2000" dirty="0"/>
          </a:p>
        </p:txBody>
      </p:sp>
      <p:sp>
        <p:nvSpPr>
          <p:cNvPr id="24" name="TextBox 17">
            <a:extLst>
              <a:ext uri="{FF2B5EF4-FFF2-40B4-BE49-F238E27FC236}">
                <a16:creationId xmlns:a16="http://schemas.microsoft.com/office/drawing/2014/main" id="{270B0DB7-D202-47FC-8D07-5A7F53E5BBB2}"/>
              </a:ext>
            </a:extLst>
          </p:cNvPr>
          <p:cNvSpPr txBox="1">
            <a:spLocks noChangeArrowheads="1"/>
          </p:cNvSpPr>
          <p:nvPr/>
        </p:nvSpPr>
        <p:spPr bwMode="auto">
          <a:xfrm>
            <a:off x="2790881" y="3771498"/>
            <a:ext cx="190795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defRPr/>
            </a:pPr>
            <a:r>
              <a:rPr lang="en-US" altLang="zh-CN" sz="2400" b="1" dirty="0">
                <a:solidFill>
                  <a:schemeClr val="accent6"/>
                </a:solidFill>
                <a:latin typeface="微软雅黑" panose="020B0503020204020204" pitchFamily="34" charset="-122"/>
              </a:rPr>
              <a:t>288</a:t>
            </a:r>
            <a:r>
              <a:rPr lang="en-US" altLang="zh-CN" sz="1400" b="1" dirty="0">
                <a:latin typeface="微软雅黑" panose="020B0503020204020204" pitchFamily="34" charset="-122"/>
              </a:rPr>
              <a:t>    </a:t>
            </a:r>
            <a:r>
              <a:rPr lang="en-US" altLang="zh-CN" b="1" dirty="0">
                <a:latin typeface="微软雅黑" panose="020B0503020204020204" pitchFamily="34" charset="-122"/>
              </a:rPr>
              <a:t>Girders</a:t>
            </a:r>
            <a:endParaRPr lang="zh-CN" altLang="en-US" sz="1400" dirty="0">
              <a:latin typeface="微软雅黑" panose="020B0503020204020204" pitchFamily="34" charset="-122"/>
            </a:endParaRPr>
          </a:p>
        </p:txBody>
      </p:sp>
      <p:grpSp>
        <p:nvGrpSpPr>
          <p:cNvPr id="37" name="组合 36"/>
          <p:cNvGrpSpPr/>
          <p:nvPr/>
        </p:nvGrpSpPr>
        <p:grpSpPr>
          <a:xfrm>
            <a:off x="6097168" y="881671"/>
            <a:ext cx="5965644" cy="5389206"/>
            <a:chOff x="3458845" y="863600"/>
            <a:chExt cx="5676112" cy="5130800"/>
          </a:xfrm>
        </p:grpSpPr>
        <p:pic>
          <p:nvPicPr>
            <p:cNvPr id="38" name="图片 37"/>
            <p:cNvPicPr/>
            <p:nvPr/>
          </p:nvPicPr>
          <p:blipFill>
            <a:blip r:embed="rId3"/>
            <a:stretch>
              <a:fillRect/>
            </a:stretch>
          </p:blipFill>
          <p:spPr>
            <a:xfrm>
              <a:off x="3458845" y="863600"/>
              <a:ext cx="5274310" cy="5130800"/>
            </a:xfrm>
            <a:prstGeom prst="rect">
              <a:avLst/>
            </a:prstGeom>
          </p:spPr>
        </p:pic>
        <p:sp>
          <p:nvSpPr>
            <p:cNvPr id="39" name="矩形 38"/>
            <p:cNvSpPr/>
            <p:nvPr/>
          </p:nvSpPr>
          <p:spPr>
            <a:xfrm>
              <a:off x="4855948" y="4256228"/>
              <a:ext cx="1362446" cy="369332"/>
            </a:xfrm>
            <a:prstGeom prst="rect">
              <a:avLst/>
            </a:prstGeom>
          </p:spPr>
          <p:txBody>
            <a:bodyPr wrap="square">
              <a:spAutoFit/>
            </a:bodyPr>
            <a:lstStyle/>
            <a:p>
              <a:r>
                <a:rPr lang="zh-CN" altLang="en-US" dirty="0"/>
                <a:t> </a:t>
              </a:r>
              <a:r>
                <a:rPr lang="en-US" altLang="zh-CN" dirty="0" err="1">
                  <a:ea typeface="仿宋" pitchFamily="49" charset="-122"/>
                </a:rPr>
                <a:t>Linac</a:t>
              </a:r>
              <a:endParaRPr lang="zh-CN" altLang="en-US" dirty="0">
                <a:ea typeface="仿宋" pitchFamily="49" charset="-122"/>
              </a:endParaRPr>
            </a:p>
          </p:txBody>
        </p:sp>
        <p:sp>
          <p:nvSpPr>
            <p:cNvPr id="40" name="任意多边形 39"/>
            <p:cNvSpPr/>
            <p:nvPr/>
          </p:nvSpPr>
          <p:spPr>
            <a:xfrm rot="349373">
              <a:off x="3793663" y="3061279"/>
              <a:ext cx="114300" cy="502920"/>
            </a:xfrm>
            <a:custGeom>
              <a:avLst/>
              <a:gdLst>
                <a:gd name="connsiteX0" fmla="*/ 0 w 102870"/>
                <a:gd name="connsiteY0" fmla="*/ 508635 h 508635"/>
                <a:gd name="connsiteX1" fmla="*/ 28575 w 102870"/>
                <a:gd name="connsiteY1" fmla="*/ 266700 h 508635"/>
                <a:gd name="connsiteX2" fmla="*/ 102870 w 102870"/>
                <a:gd name="connsiteY2" fmla="*/ 0 h 508635"/>
              </a:gdLst>
              <a:ahLst/>
              <a:cxnLst>
                <a:cxn ang="0">
                  <a:pos x="connsiteX0" y="connsiteY0"/>
                </a:cxn>
                <a:cxn ang="0">
                  <a:pos x="connsiteX1" y="connsiteY1"/>
                </a:cxn>
                <a:cxn ang="0">
                  <a:pos x="connsiteX2" y="connsiteY2"/>
                </a:cxn>
              </a:cxnLst>
              <a:rect l="l" t="t" r="r" b="b"/>
              <a:pathLst>
                <a:path w="102870" h="508635">
                  <a:moveTo>
                    <a:pt x="0" y="508635"/>
                  </a:moveTo>
                  <a:cubicBezTo>
                    <a:pt x="5715" y="430053"/>
                    <a:pt x="11430" y="351472"/>
                    <a:pt x="28575" y="266700"/>
                  </a:cubicBezTo>
                  <a:cubicBezTo>
                    <a:pt x="45720" y="181927"/>
                    <a:pt x="74295" y="90963"/>
                    <a:pt x="102870" y="0"/>
                  </a:cubicBezTo>
                </a:path>
              </a:pathLst>
            </a:custGeom>
            <a:noFill/>
            <a:ln w="12700">
              <a:solidFill>
                <a:srgbClr val="150FF9">
                  <a:alpha val="80000"/>
                </a:srgbClr>
              </a:solidFill>
              <a:prstDash val="sysDash"/>
              <a:headEnd type="stealth" w="sm" len="s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40"/>
            <p:cNvSpPr/>
            <p:nvPr/>
          </p:nvSpPr>
          <p:spPr>
            <a:xfrm rot="60000">
              <a:off x="3777500" y="3096377"/>
              <a:ext cx="110490" cy="447675"/>
            </a:xfrm>
            <a:custGeom>
              <a:avLst/>
              <a:gdLst>
                <a:gd name="connsiteX0" fmla="*/ 0 w 110490"/>
                <a:gd name="connsiteY0" fmla="*/ 0 h 489585"/>
                <a:gd name="connsiteX1" fmla="*/ 45720 w 110490"/>
                <a:gd name="connsiteY1" fmla="*/ 299085 h 489585"/>
                <a:gd name="connsiteX2" fmla="*/ 110490 w 110490"/>
                <a:gd name="connsiteY2" fmla="*/ 489585 h 489585"/>
                <a:gd name="connsiteX3" fmla="*/ 110490 w 110490"/>
                <a:gd name="connsiteY3" fmla="*/ 489585 h 489585"/>
              </a:gdLst>
              <a:ahLst/>
              <a:cxnLst>
                <a:cxn ang="0">
                  <a:pos x="connsiteX0" y="connsiteY0"/>
                </a:cxn>
                <a:cxn ang="0">
                  <a:pos x="connsiteX1" y="connsiteY1"/>
                </a:cxn>
                <a:cxn ang="0">
                  <a:pos x="connsiteX2" y="connsiteY2"/>
                </a:cxn>
                <a:cxn ang="0">
                  <a:pos x="connsiteX3" y="connsiteY3"/>
                </a:cxn>
              </a:cxnLst>
              <a:rect l="l" t="t" r="r" b="b"/>
              <a:pathLst>
                <a:path w="110490" h="489585">
                  <a:moveTo>
                    <a:pt x="0" y="0"/>
                  </a:moveTo>
                  <a:cubicBezTo>
                    <a:pt x="13652" y="108744"/>
                    <a:pt x="27305" y="217488"/>
                    <a:pt x="45720" y="299085"/>
                  </a:cubicBezTo>
                  <a:cubicBezTo>
                    <a:pt x="64135" y="380682"/>
                    <a:pt x="110490" y="489585"/>
                    <a:pt x="110490" y="489585"/>
                  </a:cubicBezTo>
                  <a:lnTo>
                    <a:pt x="110490" y="489585"/>
                  </a:lnTo>
                </a:path>
              </a:pathLst>
            </a:custGeom>
            <a:noFill/>
            <a:ln w="12700">
              <a:solidFill>
                <a:srgbClr val="150FF9">
                  <a:alpha val="80000"/>
                </a:srgbClr>
              </a:solidFill>
              <a:prstDash val="sysDash"/>
              <a:headEnd type="none" w="sm" len="sm"/>
              <a:tailEnd type="stealth" w="sm" len="s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6035842" y="1086847"/>
              <a:ext cx="72000" cy="46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5359400" y="5335851"/>
              <a:ext cx="1553161" cy="369332"/>
            </a:xfrm>
            <a:prstGeom prst="rect">
              <a:avLst/>
            </a:prstGeom>
          </p:spPr>
          <p:txBody>
            <a:bodyPr wrap="square">
              <a:spAutoFit/>
            </a:bodyPr>
            <a:lstStyle/>
            <a:p>
              <a:r>
                <a:rPr lang="en-US" altLang="zh-CN" dirty="0">
                  <a:ea typeface="仿宋" pitchFamily="49" charset="-122"/>
                </a:rPr>
                <a:t>Storage ring</a:t>
              </a:r>
              <a:endParaRPr lang="zh-CN" altLang="en-US" dirty="0">
                <a:ea typeface="仿宋" pitchFamily="49" charset="-122"/>
              </a:endParaRPr>
            </a:p>
          </p:txBody>
        </p:sp>
        <p:sp>
          <p:nvSpPr>
            <p:cNvPr id="44" name="矩形 43"/>
            <p:cNvSpPr/>
            <p:nvPr/>
          </p:nvSpPr>
          <p:spPr>
            <a:xfrm>
              <a:off x="5486366" y="3356313"/>
              <a:ext cx="2916000" cy="7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3889970" y="3364317"/>
              <a:ext cx="1566000" cy="7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rot="2700000">
              <a:off x="3935747" y="3371316"/>
              <a:ext cx="1472400" cy="7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rot="8100000">
              <a:off x="3939740" y="3375309"/>
              <a:ext cx="1472400" cy="7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8" name="图片 47"/>
            <p:cNvPicPr>
              <a:picLocks noChangeAspect="1"/>
            </p:cNvPicPr>
            <p:nvPr/>
          </p:nvPicPr>
          <p:blipFill>
            <a:blip r:embed="rId4"/>
            <a:stretch>
              <a:fillRect/>
            </a:stretch>
          </p:blipFill>
          <p:spPr>
            <a:xfrm>
              <a:off x="4238696" y="1985559"/>
              <a:ext cx="3675660" cy="480329"/>
            </a:xfrm>
            <a:prstGeom prst="rect">
              <a:avLst/>
            </a:prstGeom>
          </p:spPr>
        </p:pic>
        <p:sp>
          <p:nvSpPr>
            <p:cNvPr id="49" name="TextBox 48"/>
            <p:cNvSpPr txBox="1"/>
            <p:nvPr/>
          </p:nvSpPr>
          <p:spPr>
            <a:xfrm>
              <a:off x="4886422" y="1393179"/>
              <a:ext cx="2403092" cy="600164"/>
            </a:xfrm>
            <a:prstGeom prst="rect">
              <a:avLst/>
            </a:prstGeom>
            <a:noFill/>
          </p:spPr>
          <p:txBody>
            <a:bodyPr wrap="square" rtlCol="0">
              <a:spAutoFit/>
            </a:bodyPr>
            <a:lstStyle/>
            <a:p>
              <a:r>
                <a:rPr lang="en-US" altLang="zh-CN" sz="1100" dirty="0">
                  <a:ea typeface="仿宋" pitchFamily="49" charset="-122"/>
                </a:rPr>
                <a:t>Hybrid 7BA with unit cell comprises dipoles of reverse bending angle and longitudinal gradient</a:t>
              </a:r>
              <a:endParaRPr lang="zh-CN" altLang="en-US" sz="1100" dirty="0">
                <a:ea typeface="仿宋" pitchFamily="49" charset="-122"/>
              </a:endParaRPr>
            </a:p>
          </p:txBody>
        </p:sp>
        <p:sp>
          <p:nvSpPr>
            <p:cNvPr id="50" name="线形标注 2(无边框) 49"/>
            <p:cNvSpPr/>
            <p:nvPr/>
          </p:nvSpPr>
          <p:spPr>
            <a:xfrm>
              <a:off x="6715712" y="2686014"/>
              <a:ext cx="2419245" cy="320593"/>
            </a:xfrm>
            <a:prstGeom prst="callout2">
              <a:avLst>
                <a:gd name="adj1" fmla="val 21721"/>
                <a:gd name="adj2" fmla="val -1629"/>
                <a:gd name="adj3" fmla="val 18750"/>
                <a:gd name="adj4" fmla="val -16667"/>
                <a:gd name="adj5" fmla="val -122023"/>
                <a:gd name="adj6" fmla="val -26106"/>
              </a:avLst>
            </a:prstGeom>
            <a:noFill/>
            <a:ln>
              <a:solidFill>
                <a:srgbClr val="FFC000"/>
              </a:solidFill>
              <a:headEnd type="none"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00" dirty="0">
                <a:solidFill>
                  <a:schemeClr val="tx1"/>
                </a:solidFill>
                <a:latin typeface="仿宋" pitchFamily="49" charset="-122"/>
                <a:ea typeface="仿宋" pitchFamily="49" charset="-122"/>
              </a:endParaRPr>
            </a:p>
          </p:txBody>
        </p:sp>
        <p:pic>
          <p:nvPicPr>
            <p:cNvPr id="51" name="Picture 3"/>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8861" r="6738" b="7267"/>
            <a:stretch/>
          </p:blipFill>
          <p:spPr bwMode="auto">
            <a:xfrm>
              <a:off x="5759036" y="2981134"/>
              <a:ext cx="2166298" cy="16429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2" name="TextBox 51"/>
            <p:cNvSpPr txBox="1"/>
            <p:nvPr/>
          </p:nvSpPr>
          <p:spPr>
            <a:xfrm>
              <a:off x="5858890" y="4604990"/>
              <a:ext cx="1723010" cy="769441"/>
            </a:xfrm>
            <a:prstGeom prst="rect">
              <a:avLst/>
            </a:prstGeom>
            <a:noFill/>
          </p:spPr>
          <p:txBody>
            <a:bodyPr wrap="square" rtlCol="0">
              <a:spAutoFit/>
            </a:bodyPr>
            <a:lstStyle/>
            <a:p>
              <a:r>
                <a:rPr lang="en-US" altLang="zh-CN" sz="1100" dirty="0">
                  <a:ea typeface="仿宋" pitchFamily="49" charset="-122"/>
                </a:rPr>
                <a:t>High energy accumulation:</a:t>
              </a:r>
            </a:p>
            <a:p>
              <a:r>
                <a:rPr lang="en-US" altLang="zh-CN" sz="1100" dirty="0">
                  <a:ea typeface="仿宋" pitchFamily="49" charset="-122"/>
                </a:rPr>
                <a:t>effectively reduced single bunch charge requirement for injector</a:t>
              </a:r>
            </a:p>
          </p:txBody>
        </p:sp>
        <p:sp>
          <p:nvSpPr>
            <p:cNvPr id="53" name="线形标注 2(无边框) 52"/>
            <p:cNvSpPr/>
            <p:nvPr/>
          </p:nvSpPr>
          <p:spPr>
            <a:xfrm>
              <a:off x="4448867" y="3986176"/>
              <a:ext cx="2419245" cy="320593"/>
            </a:xfrm>
            <a:prstGeom prst="callout2">
              <a:avLst>
                <a:gd name="adj1" fmla="val 309914"/>
                <a:gd name="adj2" fmla="val 59397"/>
                <a:gd name="adj3" fmla="val 306942"/>
                <a:gd name="adj4" fmla="val 7153"/>
                <a:gd name="adj5" fmla="val -122023"/>
                <a:gd name="adj6" fmla="val -26106"/>
              </a:avLst>
            </a:prstGeom>
            <a:noFill/>
            <a:ln>
              <a:solidFill>
                <a:srgbClr val="FFC000"/>
              </a:solidFill>
              <a:headEnd type="none"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00" dirty="0">
                <a:solidFill>
                  <a:schemeClr val="tx1"/>
                </a:solidFill>
                <a:latin typeface="仿宋" pitchFamily="49" charset="-122"/>
                <a:ea typeface="仿宋" pitchFamily="49" charset="-122"/>
              </a:endParaRPr>
            </a:p>
          </p:txBody>
        </p:sp>
        <p:sp>
          <p:nvSpPr>
            <p:cNvPr id="54" name="TextBox 53"/>
            <p:cNvSpPr txBox="1"/>
            <p:nvPr/>
          </p:nvSpPr>
          <p:spPr>
            <a:xfrm>
              <a:off x="6616129" y="2541195"/>
              <a:ext cx="1346771" cy="430887"/>
            </a:xfrm>
            <a:prstGeom prst="rect">
              <a:avLst/>
            </a:prstGeom>
            <a:noFill/>
          </p:spPr>
          <p:txBody>
            <a:bodyPr wrap="square" rtlCol="0">
              <a:spAutoFit/>
            </a:bodyPr>
            <a:lstStyle/>
            <a:p>
              <a:r>
                <a:rPr lang="en-US" altLang="zh-CN" sz="1100" dirty="0">
                  <a:ea typeface="仿宋" pitchFamily="49" charset="-122"/>
                </a:rPr>
                <a:t>Bending magnet radiation source</a:t>
              </a:r>
            </a:p>
          </p:txBody>
        </p:sp>
        <p:sp>
          <p:nvSpPr>
            <p:cNvPr id="55" name="矩形 54"/>
            <p:cNvSpPr/>
            <p:nvPr/>
          </p:nvSpPr>
          <p:spPr>
            <a:xfrm>
              <a:off x="4233433" y="2799199"/>
              <a:ext cx="1028242" cy="369332"/>
            </a:xfrm>
            <a:prstGeom prst="rect">
              <a:avLst/>
            </a:prstGeom>
          </p:spPr>
          <p:txBody>
            <a:bodyPr wrap="square">
              <a:spAutoFit/>
            </a:bodyPr>
            <a:lstStyle/>
            <a:p>
              <a:r>
                <a:rPr lang="en-US" altLang="zh-CN" dirty="0">
                  <a:ea typeface="仿宋" pitchFamily="49" charset="-122"/>
                </a:rPr>
                <a:t>booster</a:t>
              </a:r>
              <a:endParaRPr lang="zh-CN" altLang="en-US" dirty="0">
                <a:ea typeface="仿宋" pitchFamily="49" charset="-122"/>
              </a:endParaRPr>
            </a:p>
          </p:txBody>
        </p:sp>
      </p:grpSp>
    </p:spTree>
    <p:extLst>
      <p:ext uri="{BB962C8B-B14F-4D97-AF65-F5344CB8AC3E}">
        <p14:creationId xmlns:p14="http://schemas.microsoft.com/office/powerpoint/2010/main" val="20759593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2">
            <a:extLst>
              <a:ext uri="{FF2B5EF4-FFF2-40B4-BE49-F238E27FC236}">
                <a16:creationId xmlns:a16="http://schemas.microsoft.com/office/drawing/2014/main" id="{97BDB472-87CD-4A76-83C5-D6744D7251C8}"/>
              </a:ext>
            </a:extLst>
          </p:cNvPr>
          <p:cNvSpPr txBox="1">
            <a:spLocks/>
          </p:cNvSpPr>
          <p:nvPr/>
        </p:nvSpPr>
        <p:spPr>
          <a:xfrm>
            <a:off x="1470991" y="0"/>
            <a:ext cx="10428931" cy="659643"/>
          </a:xfrm>
          <a:prstGeom prst="rect">
            <a:avLst/>
          </a:prstGeom>
        </p:spPr>
        <p:txBody>
          <a:bodyPr/>
          <a:lstStyle>
            <a:lvl1pPr algn="l" defTabSz="914400" rtl="0" eaLnBrk="1" latinLnBrk="0" hangingPunct="1">
              <a:lnSpc>
                <a:spcPct val="90000"/>
              </a:lnSpc>
              <a:spcBef>
                <a:spcPct val="0"/>
              </a:spcBef>
              <a:buNone/>
              <a:defRPr sz="3000" kern="1200" spc="-60" baseline="0">
                <a:solidFill>
                  <a:srgbClr val="FFFFFF"/>
                </a:solidFill>
                <a:latin typeface="+mj-lt"/>
                <a:ea typeface="+mj-ea"/>
                <a:cs typeface="+mj-cs"/>
              </a:defRPr>
            </a:lvl1pPr>
          </a:lstStyle>
          <a:p>
            <a:r>
              <a:rPr lang="en-US" altLang="zh-CN" sz="4000" b="1" dirty="0">
                <a:solidFill>
                  <a:srgbClr val="000099"/>
                </a:solidFill>
                <a:latin typeface="+mn-lt"/>
              </a:rPr>
              <a:t>Storage Ring Installation</a:t>
            </a:r>
            <a:endParaRPr lang="zh-CN" altLang="en-US" sz="4000" b="1" dirty="0">
              <a:solidFill>
                <a:srgbClr val="000099"/>
              </a:solidFill>
              <a:latin typeface="+mn-lt"/>
            </a:endParaRPr>
          </a:p>
        </p:txBody>
      </p:sp>
      <p:pic>
        <p:nvPicPr>
          <p:cNvPr id="3" name="图片 2">
            <a:extLst>
              <a:ext uri="{FF2B5EF4-FFF2-40B4-BE49-F238E27FC236}">
                <a16:creationId xmlns:a16="http://schemas.microsoft.com/office/drawing/2014/main" id="{5889FB31-D310-4EC5-9E2C-F0899723F49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22704" y="1275196"/>
            <a:ext cx="4689332" cy="1893735"/>
          </a:xfrm>
          <a:prstGeom prst="rect">
            <a:avLst/>
          </a:prstGeom>
        </p:spPr>
      </p:pic>
      <p:sp>
        <p:nvSpPr>
          <p:cNvPr id="4" name="矩形 3">
            <a:extLst>
              <a:ext uri="{FF2B5EF4-FFF2-40B4-BE49-F238E27FC236}">
                <a16:creationId xmlns:a16="http://schemas.microsoft.com/office/drawing/2014/main" id="{545603A1-3383-4C0E-BE15-AC697DB9FCCB}"/>
              </a:ext>
            </a:extLst>
          </p:cNvPr>
          <p:cNvSpPr/>
          <p:nvPr/>
        </p:nvSpPr>
        <p:spPr>
          <a:xfrm>
            <a:off x="5412955" y="1005111"/>
            <a:ext cx="6269345" cy="646331"/>
          </a:xfrm>
          <a:prstGeom prst="rect">
            <a:avLst/>
          </a:prstGeom>
          <a:solidFill>
            <a:schemeClr val="accent6"/>
          </a:solidFill>
          <a:ln>
            <a:noFill/>
          </a:ln>
        </p:spPr>
        <p:txBody>
          <a:bodyPr wrap="square">
            <a:spAutoFit/>
          </a:bodyPr>
          <a:lstStyle/>
          <a:p>
            <a:pPr algn="just"/>
            <a:r>
              <a:rPr lang="en-GB" altLang="zh-CN" b="1" dirty="0">
                <a:solidFill>
                  <a:schemeClr val="bg2"/>
                </a:solidFill>
                <a:latin typeface="Calibri" panose="020F0502020204030204" pitchFamily="34" charset="0"/>
                <a:ea typeface="宋体" panose="02010600030101010101" pitchFamily="2" charset="-122"/>
                <a:cs typeface="Calibri" panose="020F0502020204030204" pitchFamily="34" charset="0"/>
              </a:rPr>
              <a:t>Aim to verify the feasibility of the magnet, vacuum chamber, BPM, etc. installation procedure</a:t>
            </a:r>
            <a:endParaRPr lang="zh-CN" altLang="en-US" b="1" dirty="0">
              <a:solidFill>
                <a:schemeClr val="bg2"/>
              </a:solidFill>
              <a:latin typeface="Calibri" panose="020F0502020204030204" pitchFamily="34" charset="0"/>
              <a:cs typeface="Calibri" panose="020F0502020204030204" pitchFamily="34" charset="0"/>
            </a:endParaRPr>
          </a:p>
        </p:txBody>
      </p:sp>
      <p:sp>
        <p:nvSpPr>
          <p:cNvPr id="5" name="矩形 4">
            <a:extLst>
              <a:ext uri="{FF2B5EF4-FFF2-40B4-BE49-F238E27FC236}">
                <a16:creationId xmlns:a16="http://schemas.microsoft.com/office/drawing/2014/main" id="{0AB435E4-F4D9-4E15-B6A6-554FE3568219}"/>
              </a:ext>
            </a:extLst>
          </p:cNvPr>
          <p:cNvSpPr/>
          <p:nvPr/>
        </p:nvSpPr>
        <p:spPr>
          <a:xfrm>
            <a:off x="5357074" y="1756362"/>
            <a:ext cx="6325226" cy="1323439"/>
          </a:xfrm>
          <a:prstGeom prst="rect">
            <a:avLst/>
          </a:prstGeom>
        </p:spPr>
        <p:txBody>
          <a:bodyPr wrap="square">
            <a:spAutoFit/>
          </a:bodyPr>
          <a:lstStyle/>
          <a:p>
            <a:pPr marL="342900" indent="-342900">
              <a:buFont typeface="Arial" panose="020B0604020202020204" pitchFamily="34" charset="0"/>
              <a:buChar char="•"/>
            </a:pPr>
            <a:r>
              <a:rPr lang="en-GB" altLang="zh-CN" sz="2000" dirty="0">
                <a:ea typeface="宋体" panose="02010600030101010101" pitchFamily="2" charset="-122"/>
                <a:cs typeface="Times New Roman" panose="02020603050405020304" pitchFamily="18" charset="0"/>
              </a:rPr>
              <a:t>The operation space and interfaces have been checked, and pre-alignment scheme, transport scheme and other critical problems have been thoroughly tested</a:t>
            </a:r>
            <a:endParaRPr lang="zh-CN" altLang="en-US" sz="2000" dirty="0"/>
          </a:p>
        </p:txBody>
      </p:sp>
      <p:sp>
        <p:nvSpPr>
          <p:cNvPr id="12" name="文本框 11">
            <a:extLst>
              <a:ext uri="{FF2B5EF4-FFF2-40B4-BE49-F238E27FC236}">
                <a16:creationId xmlns:a16="http://schemas.microsoft.com/office/drawing/2014/main" id="{F71B617E-3AEB-4ACD-B1AD-2C83E13A3AC0}"/>
              </a:ext>
            </a:extLst>
          </p:cNvPr>
          <p:cNvSpPr txBox="1"/>
          <p:nvPr/>
        </p:nvSpPr>
        <p:spPr>
          <a:xfrm>
            <a:off x="422705" y="659643"/>
            <a:ext cx="4831560" cy="861774"/>
          </a:xfrm>
          <a:prstGeom prst="rect">
            <a:avLst/>
          </a:prstGeom>
          <a:noFill/>
        </p:spPr>
        <p:txBody>
          <a:bodyPr wrap="square" rtlCol="0">
            <a:spAutoFit/>
          </a:bodyPr>
          <a:lstStyle/>
          <a:p>
            <a:pPr algn="l"/>
            <a:endParaRPr lang="en-US" altLang="zh-CN" sz="1600" dirty="0"/>
          </a:p>
          <a:p>
            <a:pPr algn="l"/>
            <a:r>
              <a:rPr lang="en-US" altLang="zh-CN" sz="1600" dirty="0"/>
              <a:t>Process Experiment for Storage Ring Installation</a:t>
            </a:r>
          </a:p>
          <a:p>
            <a:pPr algn="l"/>
            <a:endParaRPr lang="zh-CN" altLang="en-US" sz="1600" dirty="0"/>
          </a:p>
        </p:txBody>
      </p:sp>
      <p:sp>
        <p:nvSpPr>
          <p:cNvPr id="14" name="文本框 13">
            <a:extLst>
              <a:ext uri="{FF2B5EF4-FFF2-40B4-BE49-F238E27FC236}">
                <a16:creationId xmlns:a16="http://schemas.microsoft.com/office/drawing/2014/main" id="{9E64F731-4BBB-4D7C-97F7-4AC9E93E2E6A}"/>
              </a:ext>
            </a:extLst>
          </p:cNvPr>
          <p:cNvSpPr txBox="1"/>
          <p:nvPr/>
        </p:nvSpPr>
        <p:spPr>
          <a:xfrm>
            <a:off x="362043" y="5411862"/>
            <a:ext cx="3803557" cy="1015663"/>
          </a:xfrm>
          <a:prstGeom prst="rect">
            <a:avLst/>
          </a:prstGeom>
          <a:noFill/>
        </p:spPr>
        <p:txBody>
          <a:bodyPr wrap="square" rtlCol="0">
            <a:spAutoFit/>
          </a:bodyPr>
          <a:lstStyle/>
          <a:p>
            <a:pPr algn="l"/>
            <a:r>
              <a:rPr lang="en-US" altLang="zh-CN" sz="2000" b="1" i="0" dirty="0">
                <a:solidFill>
                  <a:srgbClr val="060607"/>
                </a:solidFill>
                <a:effectLst/>
              </a:rPr>
              <a:t>July 2022</a:t>
            </a:r>
          </a:p>
          <a:p>
            <a:pPr algn="l"/>
            <a:r>
              <a:rPr lang="en-US" altLang="zh-CN" sz="2000" b="0" i="0" dirty="0">
                <a:solidFill>
                  <a:srgbClr val="060607"/>
                </a:solidFill>
                <a:effectLst/>
              </a:rPr>
              <a:t>The pre-alignment began.</a:t>
            </a:r>
          </a:p>
          <a:p>
            <a:pPr algn="l"/>
            <a:r>
              <a:rPr lang="en-US" altLang="zh-CN" sz="2000" b="1" i="0" dirty="0">
                <a:solidFill>
                  <a:srgbClr val="060607"/>
                </a:solidFill>
                <a:effectLst/>
              </a:rPr>
              <a:t>30µm for pre-aligned girders</a:t>
            </a:r>
            <a:endParaRPr lang="zh-CN" altLang="en-US" sz="2000" dirty="0"/>
          </a:p>
        </p:txBody>
      </p:sp>
      <p:sp>
        <p:nvSpPr>
          <p:cNvPr id="16" name="文本框 15">
            <a:extLst>
              <a:ext uri="{FF2B5EF4-FFF2-40B4-BE49-F238E27FC236}">
                <a16:creationId xmlns:a16="http://schemas.microsoft.com/office/drawing/2014/main" id="{1B185CCC-6302-4185-9FE9-590305486EB9}"/>
              </a:ext>
            </a:extLst>
          </p:cNvPr>
          <p:cNvSpPr txBox="1"/>
          <p:nvPr/>
        </p:nvSpPr>
        <p:spPr>
          <a:xfrm>
            <a:off x="4523799" y="5481206"/>
            <a:ext cx="4519567" cy="1015663"/>
          </a:xfrm>
          <a:prstGeom prst="rect">
            <a:avLst/>
          </a:prstGeom>
          <a:noFill/>
        </p:spPr>
        <p:txBody>
          <a:bodyPr wrap="square" rtlCol="0">
            <a:spAutoFit/>
          </a:bodyPr>
          <a:lstStyle/>
          <a:p>
            <a:pPr algn="l"/>
            <a:r>
              <a:rPr lang="en-US" altLang="zh-CN" sz="2000" b="1" i="0" dirty="0">
                <a:solidFill>
                  <a:srgbClr val="060607"/>
                </a:solidFill>
                <a:effectLst/>
              </a:rPr>
              <a:t>Feb. 2023</a:t>
            </a:r>
          </a:p>
          <a:p>
            <a:pPr algn="l"/>
            <a:r>
              <a:rPr lang="en-US" altLang="zh-CN" sz="2000" dirty="0">
                <a:solidFill>
                  <a:srgbClr val="060607"/>
                </a:solidFill>
              </a:rPr>
              <a:t>T</a:t>
            </a:r>
            <a:r>
              <a:rPr lang="en-US" altLang="zh-CN" sz="2000" b="0" i="0" dirty="0">
                <a:solidFill>
                  <a:srgbClr val="060607"/>
                </a:solidFill>
                <a:effectLst/>
              </a:rPr>
              <a:t>he installation began</a:t>
            </a:r>
          </a:p>
          <a:p>
            <a:pPr algn="l"/>
            <a:r>
              <a:rPr lang="en-US" altLang="zh-CN" sz="2000" dirty="0">
                <a:solidFill>
                  <a:srgbClr val="060607"/>
                </a:solidFill>
              </a:rPr>
              <a:t>50</a:t>
            </a:r>
            <a:r>
              <a:rPr lang="en-US" altLang="zh-CN" sz="2000" b="1" i="0" dirty="0">
                <a:solidFill>
                  <a:srgbClr val="060607"/>
                </a:solidFill>
                <a:effectLst/>
              </a:rPr>
              <a:t>µm for alignment in tunnel</a:t>
            </a:r>
            <a:endParaRPr lang="zh-CN" altLang="en-US" sz="2000" dirty="0"/>
          </a:p>
        </p:txBody>
      </p:sp>
      <p:sp>
        <p:nvSpPr>
          <p:cNvPr id="17" name="文本框 16">
            <a:extLst>
              <a:ext uri="{FF2B5EF4-FFF2-40B4-BE49-F238E27FC236}">
                <a16:creationId xmlns:a16="http://schemas.microsoft.com/office/drawing/2014/main" id="{8E118CF8-E7A0-4B27-8138-A1EEAB73998A}"/>
              </a:ext>
            </a:extLst>
          </p:cNvPr>
          <p:cNvSpPr txBox="1"/>
          <p:nvPr/>
        </p:nvSpPr>
        <p:spPr>
          <a:xfrm>
            <a:off x="8215087" y="5495720"/>
            <a:ext cx="3525269" cy="707886"/>
          </a:xfrm>
          <a:prstGeom prst="rect">
            <a:avLst/>
          </a:prstGeom>
          <a:noFill/>
        </p:spPr>
        <p:txBody>
          <a:bodyPr wrap="square" rtlCol="0">
            <a:spAutoFit/>
          </a:bodyPr>
          <a:lstStyle/>
          <a:p>
            <a:pPr algn="l"/>
            <a:r>
              <a:rPr lang="en-US" altLang="zh-CN" sz="2000" b="1" i="0" dirty="0">
                <a:solidFill>
                  <a:srgbClr val="060607"/>
                </a:solidFill>
                <a:effectLst/>
              </a:rPr>
              <a:t>July 1, 2024</a:t>
            </a:r>
          </a:p>
          <a:p>
            <a:pPr algn="l"/>
            <a:r>
              <a:rPr lang="en-US" altLang="zh-CN" sz="2000" dirty="0">
                <a:solidFill>
                  <a:srgbClr val="060607"/>
                </a:solidFill>
              </a:rPr>
              <a:t>Vacuum sealing completed.</a:t>
            </a:r>
          </a:p>
        </p:txBody>
      </p:sp>
      <p:pic>
        <p:nvPicPr>
          <p:cNvPr id="10244" name="Picture 4">
            <a:extLst>
              <a:ext uri="{FF2B5EF4-FFF2-40B4-BE49-F238E27FC236}">
                <a16:creationId xmlns:a16="http://schemas.microsoft.com/office/drawing/2014/main" id="{575347BC-DEC9-4EDC-88E4-05996332E4EC}"/>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184735" y="3341916"/>
            <a:ext cx="3106056" cy="2068199"/>
          </a:xfrm>
          <a:prstGeom prst="rect">
            <a:avLst/>
          </a:prstGeom>
          <a:noFill/>
          <a:extLst>
            <a:ext uri="{909E8E84-426E-40DD-AFC4-6F175D3DCCD1}">
              <a14:hiddenFill xmlns:a14="http://schemas.microsoft.com/office/drawing/2010/main">
                <a:solidFill>
                  <a:srgbClr val="FFFFFF"/>
                </a:solidFill>
              </a14:hiddenFill>
            </a:ext>
          </a:extLst>
        </p:spPr>
      </p:pic>
      <p:pic>
        <p:nvPicPr>
          <p:cNvPr id="10246" name="Picture 6">
            <a:extLst>
              <a:ext uri="{FF2B5EF4-FFF2-40B4-BE49-F238E27FC236}">
                <a16:creationId xmlns:a16="http://schemas.microsoft.com/office/drawing/2014/main" id="{BBFBD8A9-D246-4B81-95EC-FE73C8BB1DDE}"/>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157030" y="3341916"/>
            <a:ext cx="3106055" cy="2065694"/>
          </a:xfrm>
          <a:prstGeom prst="rect">
            <a:avLst/>
          </a:prstGeom>
          <a:noFill/>
          <a:extLst>
            <a:ext uri="{909E8E84-426E-40DD-AFC4-6F175D3DCCD1}">
              <a14:hiddenFill xmlns:a14="http://schemas.microsoft.com/office/drawing/2010/main">
                <a:solidFill>
                  <a:srgbClr val="FFFFFF"/>
                </a:solidFill>
              </a14:hiddenFill>
            </a:ext>
          </a:extLst>
        </p:spPr>
      </p:pic>
      <p:pic>
        <p:nvPicPr>
          <p:cNvPr id="11" name="图片 10">
            <a:extLst>
              <a:ext uri="{FF2B5EF4-FFF2-40B4-BE49-F238E27FC236}">
                <a16:creationId xmlns:a16="http://schemas.microsoft.com/office/drawing/2014/main" id="{A0DC70DA-2305-4268-B784-A795FC959320}"/>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31808" y="3338080"/>
            <a:ext cx="3106056" cy="2069530"/>
          </a:xfrm>
          <a:prstGeom prst="rect">
            <a:avLst/>
          </a:prstGeom>
        </p:spPr>
      </p:pic>
      <p:sp>
        <p:nvSpPr>
          <p:cNvPr id="18" name="文本框 17">
            <a:extLst>
              <a:ext uri="{FF2B5EF4-FFF2-40B4-BE49-F238E27FC236}">
                <a16:creationId xmlns:a16="http://schemas.microsoft.com/office/drawing/2014/main" id="{AEBE96B8-463A-4014-A3CE-6CBE940DDE2C}"/>
              </a:ext>
            </a:extLst>
          </p:cNvPr>
          <p:cNvSpPr txBox="1"/>
          <p:nvPr/>
        </p:nvSpPr>
        <p:spPr>
          <a:xfrm>
            <a:off x="3708979" y="2670629"/>
            <a:ext cx="1474172" cy="400110"/>
          </a:xfrm>
          <a:prstGeom prst="rect">
            <a:avLst/>
          </a:prstGeom>
          <a:noFill/>
        </p:spPr>
        <p:txBody>
          <a:bodyPr wrap="square" rtlCol="0">
            <a:spAutoFit/>
          </a:bodyPr>
          <a:lstStyle/>
          <a:p>
            <a:pPr algn="l"/>
            <a:r>
              <a:rPr lang="en-US" altLang="zh-CN" sz="2000" dirty="0"/>
              <a:t>April 2022</a:t>
            </a:r>
            <a:endParaRPr lang="zh-CN" altLang="en-US" sz="2000" dirty="0"/>
          </a:p>
        </p:txBody>
      </p:sp>
    </p:spTree>
    <p:extLst>
      <p:ext uri="{BB962C8B-B14F-4D97-AF65-F5344CB8AC3E}">
        <p14:creationId xmlns:p14="http://schemas.microsoft.com/office/powerpoint/2010/main" val="14460621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箭头: 右 84">
            <a:extLst>
              <a:ext uri="{FF2B5EF4-FFF2-40B4-BE49-F238E27FC236}">
                <a16:creationId xmlns:a16="http://schemas.microsoft.com/office/drawing/2014/main" id="{72A294D6-8939-42B5-A1B4-3B80F2E65A64}"/>
              </a:ext>
            </a:extLst>
          </p:cNvPr>
          <p:cNvSpPr/>
          <p:nvPr/>
        </p:nvSpPr>
        <p:spPr>
          <a:xfrm>
            <a:off x="1589353" y="2967267"/>
            <a:ext cx="10233131" cy="346974"/>
          </a:xfrm>
          <a:prstGeom prst="rightArrow">
            <a:avLst>
              <a:gd name="adj1" fmla="val 50000"/>
              <a:gd name="adj2" fmla="val 156452"/>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zh-CN" altLang="en-US"/>
          </a:p>
        </p:txBody>
      </p:sp>
      <p:sp>
        <p:nvSpPr>
          <p:cNvPr id="55" name="椭圆 54">
            <a:extLst>
              <a:ext uri="{FF2B5EF4-FFF2-40B4-BE49-F238E27FC236}">
                <a16:creationId xmlns:a16="http://schemas.microsoft.com/office/drawing/2014/main" id="{3924B957-F5E5-4300-AE6D-89DF5FB99430}"/>
              </a:ext>
            </a:extLst>
          </p:cNvPr>
          <p:cNvSpPr/>
          <p:nvPr/>
        </p:nvSpPr>
        <p:spPr>
          <a:xfrm>
            <a:off x="1419557" y="2991019"/>
            <a:ext cx="288000" cy="288000"/>
          </a:xfrm>
          <a:prstGeom prst="ellipse">
            <a:avLst/>
          </a:prstGeom>
          <a:solidFill>
            <a:schemeClr val="accent6">
              <a:lumMod val="7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4" name="矩形 83">
            <a:extLst>
              <a:ext uri="{FF2B5EF4-FFF2-40B4-BE49-F238E27FC236}">
                <a16:creationId xmlns:a16="http://schemas.microsoft.com/office/drawing/2014/main" id="{CD3C2A23-1F0B-4AF9-AFFC-31D9FFBA6BE9}"/>
              </a:ext>
            </a:extLst>
          </p:cNvPr>
          <p:cNvSpPr/>
          <p:nvPr/>
        </p:nvSpPr>
        <p:spPr>
          <a:xfrm>
            <a:off x="8603598" y="2198864"/>
            <a:ext cx="2753297" cy="545538"/>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矩形 85">
            <a:extLst>
              <a:ext uri="{FF2B5EF4-FFF2-40B4-BE49-F238E27FC236}">
                <a16:creationId xmlns:a16="http://schemas.microsoft.com/office/drawing/2014/main" id="{EC531EF0-C5DA-42AC-9F1B-25A2FC415B31}"/>
              </a:ext>
            </a:extLst>
          </p:cNvPr>
          <p:cNvSpPr/>
          <p:nvPr/>
        </p:nvSpPr>
        <p:spPr>
          <a:xfrm>
            <a:off x="8603353" y="820315"/>
            <a:ext cx="2753787" cy="1376504"/>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矩形 78">
            <a:extLst>
              <a:ext uri="{FF2B5EF4-FFF2-40B4-BE49-F238E27FC236}">
                <a16:creationId xmlns:a16="http://schemas.microsoft.com/office/drawing/2014/main" id="{39F30201-78AB-4058-8804-055939E74764}"/>
              </a:ext>
            </a:extLst>
          </p:cNvPr>
          <p:cNvSpPr/>
          <p:nvPr/>
        </p:nvSpPr>
        <p:spPr>
          <a:xfrm>
            <a:off x="5705905" y="2199816"/>
            <a:ext cx="2753297" cy="545538"/>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矩形 77">
            <a:extLst>
              <a:ext uri="{FF2B5EF4-FFF2-40B4-BE49-F238E27FC236}">
                <a16:creationId xmlns:a16="http://schemas.microsoft.com/office/drawing/2014/main" id="{1EEA28B0-28D9-4400-B18E-D02719705E61}"/>
              </a:ext>
            </a:extLst>
          </p:cNvPr>
          <p:cNvSpPr/>
          <p:nvPr/>
        </p:nvSpPr>
        <p:spPr>
          <a:xfrm>
            <a:off x="5705660" y="821267"/>
            <a:ext cx="2753787" cy="1376504"/>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矩形 75">
            <a:extLst>
              <a:ext uri="{FF2B5EF4-FFF2-40B4-BE49-F238E27FC236}">
                <a16:creationId xmlns:a16="http://schemas.microsoft.com/office/drawing/2014/main" id="{46740F0C-3F85-48DF-B1A4-6F8A53E3DA82}"/>
              </a:ext>
            </a:extLst>
          </p:cNvPr>
          <p:cNvSpPr/>
          <p:nvPr/>
        </p:nvSpPr>
        <p:spPr>
          <a:xfrm>
            <a:off x="3114234" y="2202896"/>
            <a:ext cx="2460635" cy="539379"/>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矩形 74">
            <a:extLst>
              <a:ext uri="{FF2B5EF4-FFF2-40B4-BE49-F238E27FC236}">
                <a16:creationId xmlns:a16="http://schemas.microsoft.com/office/drawing/2014/main" id="{FC2B9A41-DFA3-41D6-A38C-D72709B6C517}"/>
              </a:ext>
            </a:extLst>
          </p:cNvPr>
          <p:cNvSpPr/>
          <p:nvPr/>
        </p:nvSpPr>
        <p:spPr>
          <a:xfrm>
            <a:off x="3114234" y="821267"/>
            <a:ext cx="2460635" cy="1376504"/>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矩形 73">
            <a:extLst>
              <a:ext uri="{FF2B5EF4-FFF2-40B4-BE49-F238E27FC236}">
                <a16:creationId xmlns:a16="http://schemas.microsoft.com/office/drawing/2014/main" id="{F5183CC5-D2F1-4B42-A51B-8F0BE2043E34}"/>
              </a:ext>
            </a:extLst>
          </p:cNvPr>
          <p:cNvSpPr/>
          <p:nvPr/>
        </p:nvSpPr>
        <p:spPr>
          <a:xfrm>
            <a:off x="503036" y="2198094"/>
            <a:ext cx="2460635" cy="548982"/>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a:extLst>
              <a:ext uri="{FF2B5EF4-FFF2-40B4-BE49-F238E27FC236}">
                <a16:creationId xmlns:a16="http://schemas.microsoft.com/office/drawing/2014/main" id="{EAA61FCE-B7F6-4143-B6D8-D9DC9CF541C5}"/>
              </a:ext>
            </a:extLst>
          </p:cNvPr>
          <p:cNvSpPr/>
          <p:nvPr/>
        </p:nvSpPr>
        <p:spPr>
          <a:xfrm>
            <a:off x="503036" y="821266"/>
            <a:ext cx="2460635" cy="1376505"/>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a:extLst>
              <a:ext uri="{FF2B5EF4-FFF2-40B4-BE49-F238E27FC236}">
                <a16:creationId xmlns:a16="http://schemas.microsoft.com/office/drawing/2014/main" id="{D137282D-7257-45F6-A56A-F8BE354081EB}"/>
              </a:ext>
            </a:extLst>
          </p:cNvPr>
          <p:cNvSpPr txBox="1">
            <a:spLocks/>
          </p:cNvSpPr>
          <p:nvPr/>
        </p:nvSpPr>
        <p:spPr>
          <a:xfrm>
            <a:off x="1297642" y="0"/>
            <a:ext cx="10776596" cy="672353"/>
          </a:xfrm>
          <a:prstGeom prst="rect">
            <a:avLst/>
          </a:prstGeom>
        </p:spPr>
        <p:txBody>
          <a:bodyPr lIns="180000" anchor="ctr"/>
          <a:lstStyle>
            <a:lvl1pPr algn="l" defTabSz="914400" rtl="0" eaLnBrk="1" latinLnBrk="0" hangingPunct="1">
              <a:lnSpc>
                <a:spcPct val="100000"/>
              </a:lnSpc>
              <a:spcBef>
                <a:spcPct val="0"/>
              </a:spcBef>
              <a:buNone/>
              <a:defRPr sz="4000" b="1" kern="1200" spc="-60" baseline="0">
                <a:solidFill>
                  <a:srgbClr val="C00000"/>
                </a:solidFill>
                <a:latin typeface="+mj-lt"/>
                <a:ea typeface="+mj-ea"/>
                <a:cs typeface="+mj-cs"/>
              </a:defRPr>
            </a:lvl1pPr>
          </a:lstStyle>
          <a:p>
            <a:r>
              <a:rPr lang="en-US" altLang="zh-CN" dirty="0">
                <a:solidFill>
                  <a:srgbClr val="000099"/>
                </a:solidFill>
                <a:latin typeface="Arial" panose="020B0604020202020204" pitchFamily="34" charset="0"/>
                <a:cs typeface="Arial" panose="020B0604020202020204" pitchFamily="34" charset="0"/>
              </a:rPr>
              <a:t>Storage ring commissioning milestones</a:t>
            </a:r>
            <a:endParaRPr lang="zh-CN" altLang="en-US" dirty="0">
              <a:solidFill>
                <a:srgbClr val="000099"/>
              </a:solidFill>
              <a:latin typeface="Arial" panose="020B0604020202020204" pitchFamily="34" charset="0"/>
              <a:cs typeface="Arial" panose="020B0604020202020204" pitchFamily="34" charset="0"/>
            </a:endParaRPr>
          </a:p>
        </p:txBody>
      </p:sp>
      <p:pic>
        <p:nvPicPr>
          <p:cNvPr id="80" name="图片 79">
            <a:extLst>
              <a:ext uri="{FF2B5EF4-FFF2-40B4-BE49-F238E27FC236}">
                <a16:creationId xmlns:a16="http://schemas.microsoft.com/office/drawing/2014/main" id="{03D35D67-C7F8-4B8C-B9E2-9AD414577EB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53643" y="4249269"/>
            <a:ext cx="3388099" cy="2160000"/>
          </a:xfrm>
          <a:prstGeom prst="rect">
            <a:avLst/>
          </a:prstGeom>
        </p:spPr>
      </p:pic>
      <p:pic>
        <p:nvPicPr>
          <p:cNvPr id="10" name="图片 9">
            <a:extLst>
              <a:ext uri="{FF2B5EF4-FFF2-40B4-BE49-F238E27FC236}">
                <a16:creationId xmlns:a16="http://schemas.microsoft.com/office/drawing/2014/main" id="{0E3213C6-3CB6-4D47-89A7-21901B1C6E3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6129" y="4249269"/>
            <a:ext cx="3840001" cy="2160000"/>
          </a:xfrm>
          <a:prstGeom prst="rect">
            <a:avLst/>
          </a:prstGeom>
        </p:spPr>
      </p:pic>
      <p:pic>
        <p:nvPicPr>
          <p:cNvPr id="82" name="图片 81">
            <a:extLst>
              <a:ext uri="{FF2B5EF4-FFF2-40B4-BE49-F238E27FC236}">
                <a16:creationId xmlns:a16="http://schemas.microsoft.com/office/drawing/2014/main" id="{96D3AEB6-8AC8-46F0-9463-1E77DFFF967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969255" y="4249269"/>
            <a:ext cx="3834667" cy="2160000"/>
          </a:xfrm>
          <a:prstGeom prst="rect">
            <a:avLst/>
          </a:prstGeom>
        </p:spPr>
      </p:pic>
      <p:pic>
        <p:nvPicPr>
          <p:cNvPr id="87" name="Picture 9">
            <a:extLst>
              <a:ext uri="{FF2B5EF4-FFF2-40B4-BE49-F238E27FC236}">
                <a16:creationId xmlns:a16="http://schemas.microsoft.com/office/drawing/2014/main" id="{5C904B6F-8267-4D34-BD46-38ECAD1C8801}"/>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30868" y="905125"/>
            <a:ext cx="2237740" cy="1233849"/>
          </a:xfrm>
          <a:prstGeom prst="rect">
            <a:avLst/>
          </a:prstGeom>
        </p:spPr>
      </p:pic>
      <p:sp>
        <p:nvSpPr>
          <p:cNvPr id="88" name="内容占位符 1">
            <a:extLst>
              <a:ext uri="{FF2B5EF4-FFF2-40B4-BE49-F238E27FC236}">
                <a16:creationId xmlns:a16="http://schemas.microsoft.com/office/drawing/2014/main" id="{15377BA0-C62C-4817-802B-1FD7409AF78C}"/>
              </a:ext>
            </a:extLst>
          </p:cNvPr>
          <p:cNvSpPr txBox="1">
            <a:spLocks/>
          </p:cNvSpPr>
          <p:nvPr/>
        </p:nvSpPr>
        <p:spPr>
          <a:xfrm>
            <a:off x="1264532" y="1556066"/>
            <a:ext cx="1698411" cy="309975"/>
          </a:xfrm>
          <a:prstGeom prst="rect">
            <a:avLst/>
          </a:prstGeom>
        </p:spPr>
        <p:txBody>
          <a:bodyPr vert="horz" lIns="90102" tIns="45051" rIns="90102" bIns="45051" rtlCol="0" anchor="t">
            <a:noAutofit/>
          </a:bodyPr>
          <a:lstStyle>
            <a:lvl1pPr marL="357188" indent="-357188" algn="l" defTabSz="914400" rtl="0" eaLnBrk="1" latinLnBrk="0" hangingPunct="1">
              <a:lnSpc>
                <a:spcPct val="100000"/>
              </a:lnSpc>
              <a:spcBef>
                <a:spcPts val="1200"/>
              </a:spcBef>
              <a:spcAft>
                <a:spcPts val="0"/>
              </a:spcAft>
              <a:buClrTx/>
              <a:buSzPct val="80000"/>
              <a:buFont typeface="Wingdings" panose="05000000000000000000" pitchFamily="2" charset="2"/>
              <a:buChar char="l"/>
              <a:defRPr lang="zh-CN" altLang="en-US" sz="3200" kern="1200" baseline="0" smtClean="0">
                <a:solidFill>
                  <a:srgbClr val="000099"/>
                </a:solidFill>
                <a:latin typeface="+mn-lt"/>
                <a:ea typeface="+mn-ea"/>
                <a:cs typeface="+mn-cs"/>
              </a:defRPr>
            </a:lvl1pPr>
            <a:lvl2pPr marL="804863" indent="-301625" algn="l" defTabSz="914400" rtl="0" eaLnBrk="1" latinLnBrk="0" hangingPunct="1">
              <a:lnSpc>
                <a:spcPct val="100000"/>
              </a:lnSpc>
              <a:spcBef>
                <a:spcPts val="1200"/>
              </a:spcBef>
              <a:spcAft>
                <a:spcPts val="0"/>
              </a:spcAft>
              <a:buClrTx/>
              <a:buSzPct val="60000"/>
              <a:buFont typeface="Wingdings" panose="05000000000000000000" pitchFamily="2" charset="2"/>
              <a:buChar char="n"/>
              <a:defRPr lang="zh-CN" altLang="en-US" sz="2400" kern="1200" smtClean="0">
                <a:solidFill>
                  <a:schemeClr val="tx1"/>
                </a:solidFill>
                <a:latin typeface="+mn-lt"/>
                <a:ea typeface="+mn-ea"/>
                <a:cs typeface="+mn-cs"/>
              </a:defRPr>
            </a:lvl2pPr>
            <a:lvl3pPr marL="1252538" indent="-292100" algn="l" defTabSz="914400" rtl="0" eaLnBrk="1" latinLnBrk="0" hangingPunct="1">
              <a:lnSpc>
                <a:spcPct val="100000"/>
              </a:lnSpc>
              <a:spcBef>
                <a:spcPts val="1200"/>
              </a:spcBef>
              <a:spcAft>
                <a:spcPts val="0"/>
              </a:spcAft>
              <a:buClrTx/>
              <a:buSzPct val="60000"/>
              <a:buFont typeface="Wingdings" panose="05000000000000000000" pitchFamily="2" charset="2"/>
              <a:buChar char="u"/>
              <a:defRPr lang="zh-CN" altLang="en-US" sz="2000" kern="1200" smtClean="0">
                <a:solidFill>
                  <a:schemeClr val="tx1"/>
                </a:solidFill>
                <a:latin typeface="+mn-lt"/>
                <a:ea typeface="+mn-ea"/>
                <a:cs typeface="+mn-cs"/>
              </a:defRPr>
            </a:lvl3pPr>
            <a:lvl4pPr marL="16002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Ø"/>
              <a:defRPr lang="zh-CN" altLang="en-US" sz="1800" kern="1200" smtClean="0">
                <a:solidFill>
                  <a:schemeClr val="tx1"/>
                </a:solidFill>
                <a:latin typeface="+mn-lt"/>
                <a:ea typeface="+mn-ea"/>
                <a:cs typeface="+mn-cs"/>
              </a:defRPr>
            </a:lvl4pPr>
            <a:lvl5pPr marL="20574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ü"/>
              <a:defRPr lang="en-US"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9pPr>
          </a:lstStyle>
          <a:p>
            <a:pPr marL="0" indent="0" algn="ctr">
              <a:spcBef>
                <a:spcPts val="0"/>
              </a:spcBef>
              <a:buNone/>
            </a:pPr>
            <a:r>
              <a:rPr lang="en-US" altLang="zh-CN" sz="1400" b="1" dirty="0">
                <a:solidFill>
                  <a:schemeClr val="tx1"/>
                </a:solidFill>
                <a:latin typeface="Calibri" panose="020F0502020204030204" pitchFamily="34" charset="0"/>
                <a:ea typeface="Calibri" panose="020F0502020204030204" pitchFamily="34" charset="0"/>
                <a:cs typeface="Calibri" panose="020F0502020204030204" pitchFamily="34" charset="0"/>
              </a:rPr>
              <a:t>Signal of 2</a:t>
            </a:r>
            <a:r>
              <a:rPr lang="en-US" altLang="zh-CN" sz="1400" b="1" baseline="30000" dirty="0">
                <a:solidFill>
                  <a:schemeClr val="tx1"/>
                </a:solidFill>
                <a:latin typeface="Calibri" panose="020F0502020204030204" pitchFamily="34" charset="0"/>
                <a:ea typeface="Calibri" panose="020F0502020204030204" pitchFamily="34" charset="0"/>
                <a:cs typeface="Calibri" panose="020F0502020204030204" pitchFamily="34" charset="0"/>
              </a:rPr>
              <a:t>nd</a:t>
            </a:r>
            <a:r>
              <a:rPr lang="en-US" altLang="zh-CN" sz="1400" b="1" dirty="0">
                <a:solidFill>
                  <a:schemeClr val="tx1"/>
                </a:solidFill>
                <a:latin typeface="Calibri" panose="020F0502020204030204" pitchFamily="34" charset="0"/>
                <a:ea typeface="Calibri" panose="020F0502020204030204" pitchFamily="34" charset="0"/>
                <a:cs typeface="Calibri" panose="020F0502020204030204" pitchFamily="34" charset="0"/>
              </a:rPr>
              <a:t> turn</a:t>
            </a:r>
            <a:endParaRPr lang="zh-CN" altLang="en-US" sz="1400" b="1" dirty="0">
              <a:solidFill>
                <a:schemeClr val="tx1"/>
              </a:solidFill>
              <a:latin typeface="Calibri" panose="020F0502020204030204" pitchFamily="34" charset="0"/>
              <a:ea typeface="黑体" panose="02010609060101010101" pitchFamily="49" charset="-122"/>
              <a:cs typeface="Calibri" panose="020F0502020204030204" pitchFamily="34" charset="0"/>
            </a:endParaRPr>
          </a:p>
        </p:txBody>
      </p:sp>
      <p:sp>
        <p:nvSpPr>
          <p:cNvPr id="89" name="椭圆 88">
            <a:extLst>
              <a:ext uri="{FF2B5EF4-FFF2-40B4-BE49-F238E27FC236}">
                <a16:creationId xmlns:a16="http://schemas.microsoft.com/office/drawing/2014/main" id="{B9901C46-5B7D-4B11-A26A-F9C0DF33B42C}"/>
              </a:ext>
            </a:extLst>
          </p:cNvPr>
          <p:cNvSpPr/>
          <p:nvPr/>
        </p:nvSpPr>
        <p:spPr>
          <a:xfrm>
            <a:off x="1793048" y="1283360"/>
            <a:ext cx="226307" cy="316470"/>
          </a:xfrm>
          <a:prstGeom prst="ellipse">
            <a:avLst/>
          </a:prstGeom>
          <a:noFill/>
          <a:ln w="12700">
            <a:solidFill>
              <a:srgbClr val="0070C0"/>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1344" dirty="0">
              <a:ln>
                <a:solidFill>
                  <a:srgbClr val="FF0000"/>
                </a:solidFill>
              </a:ln>
              <a:solidFill>
                <a:srgbClr val="FFC000"/>
              </a:solidFill>
            </a:endParaRPr>
          </a:p>
        </p:txBody>
      </p:sp>
      <p:sp>
        <p:nvSpPr>
          <p:cNvPr id="92" name="椭圆 91">
            <a:extLst>
              <a:ext uri="{FF2B5EF4-FFF2-40B4-BE49-F238E27FC236}">
                <a16:creationId xmlns:a16="http://schemas.microsoft.com/office/drawing/2014/main" id="{37FA8B24-2AD9-4553-8FBD-404DA34CAE81}"/>
              </a:ext>
            </a:extLst>
          </p:cNvPr>
          <p:cNvSpPr/>
          <p:nvPr/>
        </p:nvSpPr>
        <p:spPr>
          <a:xfrm>
            <a:off x="1589353" y="2993595"/>
            <a:ext cx="288000" cy="288000"/>
          </a:xfrm>
          <a:prstGeom prst="ellipse">
            <a:avLst/>
          </a:prstGeom>
          <a:solidFill>
            <a:srgbClr val="000099"/>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95" name="直接连接符 94">
            <a:extLst>
              <a:ext uri="{FF2B5EF4-FFF2-40B4-BE49-F238E27FC236}">
                <a16:creationId xmlns:a16="http://schemas.microsoft.com/office/drawing/2014/main" id="{C11EFF32-32EF-4689-816D-282F3421B577}"/>
              </a:ext>
            </a:extLst>
          </p:cNvPr>
          <p:cNvCxnSpPr>
            <a:cxnSpLocks/>
            <a:stCxn id="92" idx="0"/>
            <a:endCxn id="74" idx="2"/>
          </p:cNvCxnSpPr>
          <p:nvPr/>
        </p:nvCxnSpPr>
        <p:spPr>
          <a:xfrm flipV="1">
            <a:off x="1733353" y="2747076"/>
            <a:ext cx="1" cy="246519"/>
          </a:xfrm>
          <a:prstGeom prst="line">
            <a:avLst/>
          </a:prstGeom>
          <a:ln w="31750">
            <a:solidFill>
              <a:srgbClr val="000099"/>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4" name="文本框 103">
            <a:extLst>
              <a:ext uri="{FF2B5EF4-FFF2-40B4-BE49-F238E27FC236}">
                <a16:creationId xmlns:a16="http://schemas.microsoft.com/office/drawing/2014/main" id="{A18A201C-CF7B-42A6-BE04-1C4824F8F7B7}"/>
              </a:ext>
            </a:extLst>
          </p:cNvPr>
          <p:cNvSpPr txBox="1"/>
          <p:nvPr/>
        </p:nvSpPr>
        <p:spPr>
          <a:xfrm>
            <a:off x="818878" y="2298179"/>
            <a:ext cx="1756458" cy="348813"/>
          </a:xfrm>
          <a:prstGeom prst="rect">
            <a:avLst/>
          </a:prstGeom>
          <a:noFill/>
        </p:spPr>
        <p:txBody>
          <a:bodyPr wrap="square" rtlCol="0">
            <a:spAutoFit/>
          </a:bodyPr>
          <a:lstStyle/>
          <a:p>
            <a:pPr algn="ctr">
              <a:lnSpc>
                <a:spcPts val="2000"/>
              </a:lnSpc>
            </a:pPr>
            <a:r>
              <a:rPr lang="en-US" altLang="zh-CN" dirty="0">
                <a:solidFill>
                  <a:schemeClr val="bg1"/>
                </a:solidFill>
              </a:rPr>
              <a:t>First turn</a:t>
            </a:r>
            <a:endParaRPr lang="zh-CN" altLang="en-US" dirty="0">
              <a:solidFill>
                <a:schemeClr val="bg1"/>
              </a:solidFill>
            </a:endParaRPr>
          </a:p>
        </p:txBody>
      </p:sp>
      <p:sp>
        <p:nvSpPr>
          <p:cNvPr id="105" name="文本框 104">
            <a:extLst>
              <a:ext uri="{FF2B5EF4-FFF2-40B4-BE49-F238E27FC236}">
                <a16:creationId xmlns:a16="http://schemas.microsoft.com/office/drawing/2014/main" id="{3AE0A6F9-5CD9-4317-9531-DB77F7CE9259}"/>
              </a:ext>
            </a:extLst>
          </p:cNvPr>
          <p:cNvSpPr txBox="1"/>
          <p:nvPr/>
        </p:nvSpPr>
        <p:spPr>
          <a:xfrm>
            <a:off x="1344298" y="3367097"/>
            <a:ext cx="778110" cy="276999"/>
          </a:xfrm>
          <a:prstGeom prst="rect">
            <a:avLst/>
          </a:prstGeom>
          <a:noFill/>
        </p:spPr>
        <p:txBody>
          <a:bodyPr wrap="square" tIns="0" bIns="0" rtlCol="0">
            <a:spAutoFit/>
          </a:bodyPr>
          <a:lstStyle/>
          <a:p>
            <a:pPr algn="ctr"/>
            <a:r>
              <a:rPr lang="en-US" altLang="zh-CN" dirty="0">
                <a:solidFill>
                  <a:srgbClr val="000099"/>
                </a:solidFill>
              </a:rPr>
              <a:t>7.23</a:t>
            </a:r>
            <a:endParaRPr lang="zh-CN" altLang="en-US" dirty="0">
              <a:solidFill>
                <a:srgbClr val="000099"/>
              </a:solidFill>
            </a:endParaRPr>
          </a:p>
        </p:txBody>
      </p:sp>
      <p:sp>
        <p:nvSpPr>
          <p:cNvPr id="29" name="文本框 28">
            <a:extLst>
              <a:ext uri="{FF2B5EF4-FFF2-40B4-BE49-F238E27FC236}">
                <a16:creationId xmlns:a16="http://schemas.microsoft.com/office/drawing/2014/main" id="{0B267E21-6FD5-4A9D-B6AA-F4118A8B0314}"/>
              </a:ext>
            </a:extLst>
          </p:cNvPr>
          <p:cNvSpPr txBox="1"/>
          <p:nvPr/>
        </p:nvSpPr>
        <p:spPr>
          <a:xfrm>
            <a:off x="3223212" y="2298179"/>
            <a:ext cx="2196691" cy="348813"/>
          </a:xfrm>
          <a:prstGeom prst="rect">
            <a:avLst/>
          </a:prstGeom>
          <a:noFill/>
        </p:spPr>
        <p:txBody>
          <a:bodyPr wrap="square" rtlCol="0">
            <a:spAutoFit/>
          </a:bodyPr>
          <a:lstStyle/>
          <a:p>
            <a:pPr algn="ctr">
              <a:lnSpc>
                <a:spcPts val="2000"/>
              </a:lnSpc>
            </a:pPr>
            <a:r>
              <a:rPr lang="en-US" altLang="zh-CN" dirty="0">
                <a:solidFill>
                  <a:schemeClr val="bg1"/>
                </a:solidFill>
              </a:rPr>
              <a:t>One bunch stored</a:t>
            </a:r>
            <a:endParaRPr lang="zh-CN" altLang="en-US" dirty="0">
              <a:solidFill>
                <a:schemeClr val="bg1"/>
              </a:solidFill>
            </a:endParaRPr>
          </a:p>
        </p:txBody>
      </p:sp>
      <p:sp>
        <p:nvSpPr>
          <p:cNvPr id="32" name="文本框 31">
            <a:extLst>
              <a:ext uri="{FF2B5EF4-FFF2-40B4-BE49-F238E27FC236}">
                <a16:creationId xmlns:a16="http://schemas.microsoft.com/office/drawing/2014/main" id="{F99DED35-7132-403F-B474-13DEE9956B46}"/>
              </a:ext>
            </a:extLst>
          </p:cNvPr>
          <p:cNvSpPr txBox="1"/>
          <p:nvPr/>
        </p:nvSpPr>
        <p:spPr>
          <a:xfrm>
            <a:off x="5372462" y="3367097"/>
            <a:ext cx="778110" cy="276999"/>
          </a:xfrm>
          <a:prstGeom prst="rect">
            <a:avLst/>
          </a:prstGeom>
          <a:noFill/>
        </p:spPr>
        <p:txBody>
          <a:bodyPr wrap="square" tIns="0" bIns="0" rtlCol="0">
            <a:spAutoFit/>
          </a:bodyPr>
          <a:lstStyle/>
          <a:p>
            <a:pPr algn="ctr"/>
            <a:r>
              <a:rPr lang="en-US" altLang="zh-CN" dirty="0">
                <a:solidFill>
                  <a:srgbClr val="000099"/>
                </a:solidFill>
              </a:rPr>
              <a:t>8.6</a:t>
            </a:r>
            <a:endParaRPr lang="zh-CN" altLang="en-US" dirty="0">
              <a:solidFill>
                <a:srgbClr val="000099"/>
              </a:solidFill>
            </a:endParaRPr>
          </a:p>
        </p:txBody>
      </p:sp>
      <p:pic>
        <p:nvPicPr>
          <p:cNvPr id="6" name="图片 5">
            <a:extLst>
              <a:ext uri="{FF2B5EF4-FFF2-40B4-BE49-F238E27FC236}">
                <a16:creationId xmlns:a16="http://schemas.microsoft.com/office/drawing/2014/main" id="{AC3E3EBE-F9BC-43A4-83BB-E5DBD54936EB}"/>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223212" y="905125"/>
            <a:ext cx="2196691" cy="1229622"/>
          </a:xfrm>
          <a:prstGeom prst="rect">
            <a:avLst/>
          </a:prstGeom>
        </p:spPr>
      </p:pic>
      <p:sp>
        <p:nvSpPr>
          <p:cNvPr id="27" name="内容占位符 1">
            <a:extLst>
              <a:ext uri="{FF2B5EF4-FFF2-40B4-BE49-F238E27FC236}">
                <a16:creationId xmlns:a16="http://schemas.microsoft.com/office/drawing/2014/main" id="{B06CEA87-C5AA-4FDD-96E8-C4BA2D3A59C3}"/>
              </a:ext>
            </a:extLst>
          </p:cNvPr>
          <p:cNvSpPr txBox="1">
            <a:spLocks/>
          </p:cNvSpPr>
          <p:nvPr/>
        </p:nvSpPr>
        <p:spPr>
          <a:xfrm>
            <a:off x="4331735" y="1198451"/>
            <a:ext cx="1019285" cy="362762"/>
          </a:xfrm>
          <a:prstGeom prst="rect">
            <a:avLst/>
          </a:prstGeom>
        </p:spPr>
        <p:txBody>
          <a:bodyPr vert="horz" lIns="90102" tIns="45051" rIns="90102" bIns="45051" rtlCol="0" anchor="t">
            <a:normAutofit lnSpcReduction="10000"/>
          </a:bodyPr>
          <a:lstStyle>
            <a:lvl1pPr marL="357188" indent="-357188" algn="l" defTabSz="914400" rtl="0" eaLnBrk="1" latinLnBrk="0" hangingPunct="1">
              <a:lnSpc>
                <a:spcPct val="100000"/>
              </a:lnSpc>
              <a:spcBef>
                <a:spcPts val="1200"/>
              </a:spcBef>
              <a:spcAft>
                <a:spcPts val="0"/>
              </a:spcAft>
              <a:buClrTx/>
              <a:buSzPct val="80000"/>
              <a:buFont typeface="Wingdings" panose="05000000000000000000" pitchFamily="2" charset="2"/>
              <a:buChar char="l"/>
              <a:defRPr lang="zh-CN" altLang="en-US" sz="3200" kern="1200" baseline="0" smtClean="0">
                <a:solidFill>
                  <a:srgbClr val="000099"/>
                </a:solidFill>
                <a:latin typeface="+mn-lt"/>
                <a:ea typeface="+mn-ea"/>
                <a:cs typeface="+mn-cs"/>
              </a:defRPr>
            </a:lvl1pPr>
            <a:lvl2pPr marL="804863" indent="-301625" algn="l" defTabSz="914400" rtl="0" eaLnBrk="1" latinLnBrk="0" hangingPunct="1">
              <a:lnSpc>
                <a:spcPct val="100000"/>
              </a:lnSpc>
              <a:spcBef>
                <a:spcPts val="1200"/>
              </a:spcBef>
              <a:spcAft>
                <a:spcPts val="0"/>
              </a:spcAft>
              <a:buClrTx/>
              <a:buSzPct val="60000"/>
              <a:buFont typeface="Wingdings" panose="05000000000000000000" pitchFamily="2" charset="2"/>
              <a:buChar char="n"/>
              <a:defRPr lang="zh-CN" altLang="en-US" sz="2400" kern="1200" smtClean="0">
                <a:solidFill>
                  <a:schemeClr val="tx1"/>
                </a:solidFill>
                <a:latin typeface="+mn-lt"/>
                <a:ea typeface="+mn-ea"/>
                <a:cs typeface="+mn-cs"/>
              </a:defRPr>
            </a:lvl2pPr>
            <a:lvl3pPr marL="1252538" indent="-292100" algn="l" defTabSz="914400" rtl="0" eaLnBrk="1" latinLnBrk="0" hangingPunct="1">
              <a:lnSpc>
                <a:spcPct val="100000"/>
              </a:lnSpc>
              <a:spcBef>
                <a:spcPts val="1200"/>
              </a:spcBef>
              <a:spcAft>
                <a:spcPts val="0"/>
              </a:spcAft>
              <a:buClrTx/>
              <a:buSzPct val="60000"/>
              <a:buFont typeface="Wingdings" panose="05000000000000000000" pitchFamily="2" charset="2"/>
              <a:buChar char="u"/>
              <a:defRPr lang="zh-CN" altLang="en-US" sz="2000" kern="1200" smtClean="0">
                <a:solidFill>
                  <a:schemeClr val="tx1"/>
                </a:solidFill>
                <a:latin typeface="+mn-lt"/>
                <a:ea typeface="+mn-ea"/>
                <a:cs typeface="+mn-cs"/>
              </a:defRPr>
            </a:lvl3pPr>
            <a:lvl4pPr marL="16002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Ø"/>
              <a:defRPr lang="zh-CN" altLang="en-US" sz="1800" kern="1200" smtClean="0">
                <a:solidFill>
                  <a:schemeClr val="tx1"/>
                </a:solidFill>
                <a:latin typeface="+mn-lt"/>
                <a:ea typeface="+mn-ea"/>
                <a:cs typeface="+mn-cs"/>
              </a:defRPr>
            </a:lvl4pPr>
            <a:lvl5pPr marL="20574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ü"/>
              <a:defRPr lang="en-US"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9pPr>
          </a:lstStyle>
          <a:p>
            <a:pPr marL="0" indent="0" algn="r">
              <a:spcBef>
                <a:spcPts val="0"/>
              </a:spcBef>
              <a:buNone/>
            </a:pPr>
            <a:r>
              <a:rPr lang="en-US" altLang="zh-CN" sz="1800" dirty="0">
                <a:solidFill>
                  <a:schemeClr val="tx1"/>
                </a:solidFill>
                <a:latin typeface="Arial" panose="020B0604020202020204" pitchFamily="34" charset="0"/>
                <a:ea typeface="黑体" panose="02010609060101010101" pitchFamily="49" charset="-122"/>
                <a:cs typeface="Arial" panose="020B0604020202020204" pitchFamily="34" charset="0"/>
              </a:rPr>
              <a:t>~1.3 s</a:t>
            </a:r>
            <a:endParaRPr lang="zh-CN" altLang="en-US" sz="1800" dirty="0">
              <a:solidFill>
                <a:schemeClr val="tx1"/>
              </a:solidFill>
              <a:latin typeface="Arial" panose="020B0604020202020204" pitchFamily="34" charset="0"/>
              <a:ea typeface="黑体" panose="02010609060101010101" pitchFamily="49" charset="-122"/>
              <a:cs typeface="Arial" panose="020B0604020202020204" pitchFamily="34" charset="0"/>
            </a:endParaRPr>
          </a:p>
        </p:txBody>
      </p:sp>
      <p:pic>
        <p:nvPicPr>
          <p:cNvPr id="35" name="图片 34">
            <a:extLst>
              <a:ext uri="{FF2B5EF4-FFF2-40B4-BE49-F238E27FC236}">
                <a16:creationId xmlns:a16="http://schemas.microsoft.com/office/drawing/2014/main" id="{C30DCA8E-F5F9-451F-8277-DCD9BAD54E3B}"/>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5806657" y="905821"/>
            <a:ext cx="2502510" cy="1229622"/>
          </a:xfrm>
          <a:prstGeom prst="rect">
            <a:avLst/>
          </a:prstGeom>
        </p:spPr>
      </p:pic>
      <p:sp>
        <p:nvSpPr>
          <p:cNvPr id="36" name="内容占位符 1">
            <a:extLst>
              <a:ext uri="{FF2B5EF4-FFF2-40B4-BE49-F238E27FC236}">
                <a16:creationId xmlns:a16="http://schemas.microsoft.com/office/drawing/2014/main" id="{28BB4D5F-EE71-489D-B836-60D93FA289A8}"/>
              </a:ext>
            </a:extLst>
          </p:cNvPr>
          <p:cNvSpPr txBox="1">
            <a:spLocks/>
          </p:cNvSpPr>
          <p:nvPr/>
        </p:nvSpPr>
        <p:spPr>
          <a:xfrm>
            <a:off x="5679273" y="2179986"/>
            <a:ext cx="2801410" cy="309975"/>
          </a:xfrm>
          <a:prstGeom prst="rect">
            <a:avLst/>
          </a:prstGeom>
        </p:spPr>
        <p:txBody>
          <a:bodyPr vert="horz" lIns="90102" tIns="45051" rIns="90102" bIns="45051" rtlCol="0" anchor="t">
            <a:noAutofit/>
          </a:bodyPr>
          <a:lstStyle>
            <a:lvl1pPr marL="357188" indent="-357188" algn="l" defTabSz="914400" rtl="0" eaLnBrk="1" latinLnBrk="0" hangingPunct="1">
              <a:lnSpc>
                <a:spcPct val="100000"/>
              </a:lnSpc>
              <a:spcBef>
                <a:spcPts val="1200"/>
              </a:spcBef>
              <a:spcAft>
                <a:spcPts val="0"/>
              </a:spcAft>
              <a:buClrTx/>
              <a:buSzPct val="80000"/>
              <a:buFont typeface="Wingdings" panose="05000000000000000000" pitchFamily="2" charset="2"/>
              <a:buChar char="l"/>
              <a:defRPr lang="zh-CN" altLang="en-US" sz="3200" kern="1200" baseline="0" smtClean="0">
                <a:solidFill>
                  <a:srgbClr val="000099"/>
                </a:solidFill>
                <a:latin typeface="+mn-lt"/>
                <a:ea typeface="+mn-ea"/>
                <a:cs typeface="+mn-cs"/>
              </a:defRPr>
            </a:lvl1pPr>
            <a:lvl2pPr marL="804863" indent="-301625" algn="l" defTabSz="914400" rtl="0" eaLnBrk="1" latinLnBrk="0" hangingPunct="1">
              <a:lnSpc>
                <a:spcPct val="100000"/>
              </a:lnSpc>
              <a:spcBef>
                <a:spcPts val="1200"/>
              </a:spcBef>
              <a:spcAft>
                <a:spcPts val="0"/>
              </a:spcAft>
              <a:buClrTx/>
              <a:buSzPct val="60000"/>
              <a:buFont typeface="Wingdings" panose="05000000000000000000" pitchFamily="2" charset="2"/>
              <a:buChar char="n"/>
              <a:defRPr lang="zh-CN" altLang="en-US" sz="2400" kern="1200" smtClean="0">
                <a:solidFill>
                  <a:schemeClr val="tx1"/>
                </a:solidFill>
                <a:latin typeface="+mn-lt"/>
                <a:ea typeface="+mn-ea"/>
                <a:cs typeface="+mn-cs"/>
              </a:defRPr>
            </a:lvl2pPr>
            <a:lvl3pPr marL="1252538" indent="-292100" algn="l" defTabSz="914400" rtl="0" eaLnBrk="1" latinLnBrk="0" hangingPunct="1">
              <a:lnSpc>
                <a:spcPct val="100000"/>
              </a:lnSpc>
              <a:spcBef>
                <a:spcPts val="1200"/>
              </a:spcBef>
              <a:spcAft>
                <a:spcPts val="0"/>
              </a:spcAft>
              <a:buClrTx/>
              <a:buSzPct val="60000"/>
              <a:buFont typeface="Wingdings" panose="05000000000000000000" pitchFamily="2" charset="2"/>
              <a:buChar char="u"/>
              <a:defRPr lang="zh-CN" altLang="en-US" sz="2000" kern="1200" smtClean="0">
                <a:solidFill>
                  <a:schemeClr val="tx1"/>
                </a:solidFill>
                <a:latin typeface="+mn-lt"/>
                <a:ea typeface="+mn-ea"/>
                <a:cs typeface="+mn-cs"/>
              </a:defRPr>
            </a:lvl3pPr>
            <a:lvl4pPr marL="16002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Ø"/>
              <a:defRPr lang="zh-CN" altLang="en-US" sz="1800" kern="1200" smtClean="0">
                <a:solidFill>
                  <a:schemeClr val="tx1"/>
                </a:solidFill>
                <a:latin typeface="+mn-lt"/>
                <a:ea typeface="+mn-ea"/>
                <a:cs typeface="+mn-cs"/>
              </a:defRPr>
            </a:lvl4pPr>
            <a:lvl5pPr marL="20574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ü"/>
              <a:defRPr lang="en-US"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9pPr>
          </a:lstStyle>
          <a:p>
            <a:pPr marL="0" indent="0" algn="ctr">
              <a:spcBef>
                <a:spcPts val="0"/>
              </a:spcBef>
              <a:buNone/>
            </a:pPr>
            <a:r>
              <a:rPr lang="en-US" altLang="zh-CN" sz="1200" dirty="0">
                <a:solidFill>
                  <a:srgbClr val="FFFF00"/>
                </a:solidFill>
                <a:ea typeface="黑体" panose="02010609060101010101" pitchFamily="49" charset="-122"/>
                <a:cs typeface="Times New Roman" panose="02020603050405020304" pitchFamily="18" charset="0"/>
              </a:rPr>
              <a:t>Current: ~0.4</a:t>
            </a:r>
            <a:r>
              <a:rPr lang="zh-CN" altLang="en-US" sz="1200" dirty="0">
                <a:solidFill>
                  <a:srgbClr val="FFFF00"/>
                </a:solidFill>
                <a:ea typeface="黑体" panose="02010609060101010101" pitchFamily="49" charset="-122"/>
                <a:cs typeface="Times New Roman" panose="02020603050405020304" pitchFamily="18" charset="0"/>
              </a:rPr>
              <a:t> </a:t>
            </a:r>
            <a:r>
              <a:rPr lang="en-US" altLang="zh-CN" sz="1200" dirty="0">
                <a:solidFill>
                  <a:srgbClr val="FFFF00"/>
                </a:solidFill>
                <a:ea typeface="黑体" panose="02010609060101010101" pitchFamily="49" charset="-122"/>
                <a:cs typeface="Times New Roman" panose="02020603050405020304" pitchFamily="18" charset="0"/>
              </a:rPr>
              <a:t>mA, Life time: ~1 min</a:t>
            </a:r>
            <a:endParaRPr lang="zh-CN" altLang="en-US" sz="1200" dirty="0">
              <a:solidFill>
                <a:srgbClr val="FFFF00"/>
              </a:solidFill>
              <a:ea typeface="黑体" panose="02010609060101010101" pitchFamily="49" charset="-122"/>
              <a:cs typeface="Times New Roman" panose="02020603050405020304" pitchFamily="18" charset="0"/>
            </a:endParaRPr>
          </a:p>
        </p:txBody>
      </p:sp>
      <p:sp>
        <p:nvSpPr>
          <p:cNvPr id="37" name="文本框 36">
            <a:extLst>
              <a:ext uri="{FF2B5EF4-FFF2-40B4-BE49-F238E27FC236}">
                <a16:creationId xmlns:a16="http://schemas.microsoft.com/office/drawing/2014/main" id="{C1A7A066-40F6-4918-80BE-E8BFE7AF61C0}"/>
              </a:ext>
            </a:extLst>
          </p:cNvPr>
          <p:cNvSpPr txBox="1"/>
          <p:nvPr/>
        </p:nvSpPr>
        <p:spPr>
          <a:xfrm>
            <a:off x="6018436" y="2410868"/>
            <a:ext cx="2196691" cy="348813"/>
          </a:xfrm>
          <a:prstGeom prst="rect">
            <a:avLst/>
          </a:prstGeom>
          <a:noFill/>
        </p:spPr>
        <p:txBody>
          <a:bodyPr wrap="square" rtlCol="0">
            <a:spAutoFit/>
          </a:bodyPr>
          <a:lstStyle/>
          <a:p>
            <a:pPr algn="ctr">
              <a:lnSpc>
                <a:spcPts val="2000"/>
              </a:lnSpc>
            </a:pPr>
            <a:r>
              <a:rPr lang="en-US" altLang="zh-CN" dirty="0">
                <a:solidFill>
                  <a:schemeClr val="bg1"/>
                </a:solidFill>
              </a:rPr>
              <a:t>Multi-bunch stored</a:t>
            </a:r>
            <a:endParaRPr lang="zh-CN" altLang="en-US" dirty="0">
              <a:solidFill>
                <a:schemeClr val="bg1"/>
              </a:solidFill>
            </a:endParaRPr>
          </a:p>
        </p:txBody>
      </p:sp>
      <p:sp>
        <p:nvSpPr>
          <p:cNvPr id="38" name="椭圆 37">
            <a:extLst>
              <a:ext uri="{FF2B5EF4-FFF2-40B4-BE49-F238E27FC236}">
                <a16:creationId xmlns:a16="http://schemas.microsoft.com/office/drawing/2014/main" id="{EEBA4A21-EE17-4374-A1CB-B4A6403282F9}"/>
              </a:ext>
            </a:extLst>
          </p:cNvPr>
          <p:cNvSpPr/>
          <p:nvPr/>
        </p:nvSpPr>
        <p:spPr>
          <a:xfrm>
            <a:off x="6900053" y="3007719"/>
            <a:ext cx="288000" cy="288000"/>
          </a:xfrm>
          <a:prstGeom prst="ellipse">
            <a:avLst/>
          </a:prstGeom>
          <a:solidFill>
            <a:srgbClr val="000099"/>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39" name="直接连接符 38">
            <a:extLst>
              <a:ext uri="{FF2B5EF4-FFF2-40B4-BE49-F238E27FC236}">
                <a16:creationId xmlns:a16="http://schemas.microsoft.com/office/drawing/2014/main" id="{5E52E4B8-73D5-4BA1-A9AA-BAEA35905525}"/>
              </a:ext>
            </a:extLst>
          </p:cNvPr>
          <p:cNvCxnSpPr>
            <a:cxnSpLocks/>
          </p:cNvCxnSpPr>
          <p:nvPr/>
        </p:nvCxnSpPr>
        <p:spPr>
          <a:xfrm flipV="1">
            <a:off x="7042643" y="2740553"/>
            <a:ext cx="246" cy="267166"/>
          </a:xfrm>
          <a:prstGeom prst="line">
            <a:avLst/>
          </a:prstGeom>
          <a:ln w="31750">
            <a:solidFill>
              <a:srgbClr val="000099"/>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0" name="文本框 39">
            <a:extLst>
              <a:ext uri="{FF2B5EF4-FFF2-40B4-BE49-F238E27FC236}">
                <a16:creationId xmlns:a16="http://schemas.microsoft.com/office/drawing/2014/main" id="{57D78541-B656-4789-995A-F66687D138AF}"/>
              </a:ext>
            </a:extLst>
          </p:cNvPr>
          <p:cNvSpPr txBox="1"/>
          <p:nvPr/>
        </p:nvSpPr>
        <p:spPr>
          <a:xfrm>
            <a:off x="6652423" y="3367097"/>
            <a:ext cx="778110" cy="276999"/>
          </a:xfrm>
          <a:prstGeom prst="rect">
            <a:avLst/>
          </a:prstGeom>
          <a:noFill/>
        </p:spPr>
        <p:txBody>
          <a:bodyPr wrap="square" tIns="0" bIns="0" rtlCol="0">
            <a:spAutoFit/>
          </a:bodyPr>
          <a:lstStyle/>
          <a:p>
            <a:pPr algn="ctr"/>
            <a:r>
              <a:rPr lang="en-US" altLang="zh-CN" dirty="0">
                <a:solidFill>
                  <a:srgbClr val="000099"/>
                </a:solidFill>
              </a:rPr>
              <a:t>8.8</a:t>
            </a:r>
            <a:endParaRPr lang="zh-CN" altLang="en-US" dirty="0">
              <a:solidFill>
                <a:srgbClr val="000099"/>
              </a:solidFill>
            </a:endParaRPr>
          </a:p>
        </p:txBody>
      </p:sp>
      <p:pic>
        <p:nvPicPr>
          <p:cNvPr id="42" name="Picture 2" descr="273fe7e5-97ee-4a9e-b041-9f3cba67ed73.png">
            <a:extLst>
              <a:ext uri="{FF2B5EF4-FFF2-40B4-BE49-F238E27FC236}">
                <a16:creationId xmlns:a16="http://schemas.microsoft.com/office/drawing/2014/main" id="{6C7E344F-C92C-4D3B-A14B-E010315D9417}"/>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8724399" y="905125"/>
            <a:ext cx="2481114" cy="1221179"/>
          </a:xfrm>
          <a:prstGeom prst="rect">
            <a:avLst/>
          </a:prstGeom>
          <a:noFill/>
          <a:extLst>
            <a:ext uri="{909E8E84-426E-40DD-AFC4-6F175D3DCCD1}">
              <a14:hiddenFill xmlns:a14="http://schemas.microsoft.com/office/drawing/2010/main">
                <a:solidFill>
                  <a:srgbClr val="FFFFFF"/>
                </a:solidFill>
              </a14:hiddenFill>
            </a:ext>
          </a:extLst>
        </p:spPr>
      </p:pic>
      <p:sp>
        <p:nvSpPr>
          <p:cNvPr id="44" name="文本框 43">
            <a:extLst>
              <a:ext uri="{FF2B5EF4-FFF2-40B4-BE49-F238E27FC236}">
                <a16:creationId xmlns:a16="http://schemas.microsoft.com/office/drawing/2014/main" id="{0D45AC24-8875-433F-B029-546FEB9CF5CA}"/>
              </a:ext>
            </a:extLst>
          </p:cNvPr>
          <p:cNvSpPr txBox="1"/>
          <p:nvPr/>
        </p:nvSpPr>
        <p:spPr>
          <a:xfrm>
            <a:off x="8994045" y="2410868"/>
            <a:ext cx="2196691" cy="348813"/>
          </a:xfrm>
          <a:prstGeom prst="rect">
            <a:avLst/>
          </a:prstGeom>
          <a:noFill/>
        </p:spPr>
        <p:txBody>
          <a:bodyPr wrap="square" rtlCol="0">
            <a:spAutoFit/>
          </a:bodyPr>
          <a:lstStyle/>
          <a:p>
            <a:pPr algn="ctr">
              <a:lnSpc>
                <a:spcPts val="2000"/>
              </a:lnSpc>
            </a:pPr>
            <a:r>
              <a:rPr lang="en-US" altLang="zh-CN" b="1" dirty="0">
                <a:solidFill>
                  <a:schemeClr val="bg1"/>
                </a:solidFill>
              </a:rPr>
              <a:t>12 mA stored</a:t>
            </a:r>
            <a:endParaRPr lang="zh-CN" altLang="en-US" b="1" dirty="0">
              <a:solidFill>
                <a:schemeClr val="bg1"/>
              </a:solidFill>
            </a:endParaRPr>
          </a:p>
        </p:txBody>
      </p:sp>
      <p:sp>
        <p:nvSpPr>
          <p:cNvPr id="45" name="椭圆 44">
            <a:extLst>
              <a:ext uri="{FF2B5EF4-FFF2-40B4-BE49-F238E27FC236}">
                <a16:creationId xmlns:a16="http://schemas.microsoft.com/office/drawing/2014/main" id="{DB92F5AD-9B76-4CAF-AA16-DF8E2F4589AB}"/>
              </a:ext>
            </a:extLst>
          </p:cNvPr>
          <p:cNvSpPr/>
          <p:nvPr/>
        </p:nvSpPr>
        <p:spPr>
          <a:xfrm>
            <a:off x="9948391" y="3014837"/>
            <a:ext cx="288000" cy="288000"/>
          </a:xfrm>
          <a:prstGeom prst="ellipse">
            <a:avLst/>
          </a:prstGeom>
          <a:solidFill>
            <a:srgbClr val="000099"/>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46" name="直接连接符 45">
            <a:extLst>
              <a:ext uri="{FF2B5EF4-FFF2-40B4-BE49-F238E27FC236}">
                <a16:creationId xmlns:a16="http://schemas.microsoft.com/office/drawing/2014/main" id="{0ACC3A0A-1532-4A3D-BD0C-19E794A1857C}"/>
              </a:ext>
            </a:extLst>
          </p:cNvPr>
          <p:cNvCxnSpPr>
            <a:cxnSpLocks/>
            <a:stCxn id="45" idx="0"/>
            <a:endCxn id="44" idx="2"/>
          </p:cNvCxnSpPr>
          <p:nvPr/>
        </p:nvCxnSpPr>
        <p:spPr>
          <a:xfrm flipV="1">
            <a:off x="10092391" y="2759681"/>
            <a:ext cx="0" cy="255156"/>
          </a:xfrm>
          <a:prstGeom prst="line">
            <a:avLst/>
          </a:prstGeom>
          <a:ln w="31750">
            <a:solidFill>
              <a:srgbClr val="000099"/>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7" name="文本框 46">
            <a:extLst>
              <a:ext uri="{FF2B5EF4-FFF2-40B4-BE49-F238E27FC236}">
                <a16:creationId xmlns:a16="http://schemas.microsoft.com/office/drawing/2014/main" id="{465E28AD-5F58-486A-8B42-CEE3AD857FD4}"/>
              </a:ext>
            </a:extLst>
          </p:cNvPr>
          <p:cNvSpPr txBox="1"/>
          <p:nvPr/>
        </p:nvSpPr>
        <p:spPr>
          <a:xfrm>
            <a:off x="9703336" y="3367097"/>
            <a:ext cx="778110" cy="276999"/>
          </a:xfrm>
          <a:prstGeom prst="rect">
            <a:avLst/>
          </a:prstGeom>
          <a:noFill/>
        </p:spPr>
        <p:txBody>
          <a:bodyPr wrap="square" tIns="0" bIns="0" rtlCol="0">
            <a:spAutoFit/>
          </a:bodyPr>
          <a:lstStyle/>
          <a:p>
            <a:pPr algn="ctr"/>
            <a:r>
              <a:rPr lang="en-US" altLang="zh-CN" dirty="0">
                <a:solidFill>
                  <a:srgbClr val="000099"/>
                </a:solidFill>
              </a:rPr>
              <a:t>8.18</a:t>
            </a:r>
            <a:endParaRPr lang="zh-CN" altLang="en-US" dirty="0">
              <a:solidFill>
                <a:srgbClr val="000099"/>
              </a:solidFill>
            </a:endParaRPr>
          </a:p>
        </p:txBody>
      </p:sp>
      <p:sp>
        <p:nvSpPr>
          <p:cNvPr id="48" name="内容占位符 1">
            <a:extLst>
              <a:ext uri="{FF2B5EF4-FFF2-40B4-BE49-F238E27FC236}">
                <a16:creationId xmlns:a16="http://schemas.microsoft.com/office/drawing/2014/main" id="{244F3DBE-0ED1-436E-ABF7-CDFC76A230FA}"/>
              </a:ext>
            </a:extLst>
          </p:cNvPr>
          <p:cNvSpPr txBox="1">
            <a:spLocks/>
          </p:cNvSpPr>
          <p:nvPr/>
        </p:nvSpPr>
        <p:spPr>
          <a:xfrm>
            <a:off x="8712054" y="2182702"/>
            <a:ext cx="2644841" cy="309975"/>
          </a:xfrm>
          <a:prstGeom prst="rect">
            <a:avLst/>
          </a:prstGeom>
        </p:spPr>
        <p:txBody>
          <a:bodyPr vert="horz" lIns="90102" tIns="45051" rIns="90102" bIns="45051" rtlCol="0" anchor="t">
            <a:noAutofit/>
          </a:bodyPr>
          <a:lstStyle>
            <a:lvl1pPr marL="357188" indent="-357188" algn="l" defTabSz="914400" rtl="0" eaLnBrk="1" latinLnBrk="0" hangingPunct="1">
              <a:lnSpc>
                <a:spcPct val="100000"/>
              </a:lnSpc>
              <a:spcBef>
                <a:spcPts val="1200"/>
              </a:spcBef>
              <a:spcAft>
                <a:spcPts val="0"/>
              </a:spcAft>
              <a:buClrTx/>
              <a:buSzPct val="80000"/>
              <a:buFont typeface="Wingdings" panose="05000000000000000000" pitchFamily="2" charset="2"/>
              <a:buChar char="l"/>
              <a:defRPr lang="zh-CN" altLang="en-US" sz="3200" kern="1200" baseline="0" smtClean="0">
                <a:solidFill>
                  <a:srgbClr val="000099"/>
                </a:solidFill>
                <a:latin typeface="+mn-lt"/>
                <a:ea typeface="+mn-ea"/>
                <a:cs typeface="+mn-cs"/>
              </a:defRPr>
            </a:lvl1pPr>
            <a:lvl2pPr marL="804863" indent="-301625" algn="l" defTabSz="914400" rtl="0" eaLnBrk="1" latinLnBrk="0" hangingPunct="1">
              <a:lnSpc>
                <a:spcPct val="100000"/>
              </a:lnSpc>
              <a:spcBef>
                <a:spcPts val="1200"/>
              </a:spcBef>
              <a:spcAft>
                <a:spcPts val="0"/>
              </a:spcAft>
              <a:buClrTx/>
              <a:buSzPct val="60000"/>
              <a:buFont typeface="Wingdings" panose="05000000000000000000" pitchFamily="2" charset="2"/>
              <a:buChar char="n"/>
              <a:defRPr lang="zh-CN" altLang="en-US" sz="2400" kern="1200" smtClean="0">
                <a:solidFill>
                  <a:schemeClr val="tx1"/>
                </a:solidFill>
                <a:latin typeface="+mn-lt"/>
                <a:ea typeface="+mn-ea"/>
                <a:cs typeface="+mn-cs"/>
              </a:defRPr>
            </a:lvl2pPr>
            <a:lvl3pPr marL="1252538" indent="-292100" algn="l" defTabSz="914400" rtl="0" eaLnBrk="1" latinLnBrk="0" hangingPunct="1">
              <a:lnSpc>
                <a:spcPct val="100000"/>
              </a:lnSpc>
              <a:spcBef>
                <a:spcPts val="1200"/>
              </a:spcBef>
              <a:spcAft>
                <a:spcPts val="0"/>
              </a:spcAft>
              <a:buClrTx/>
              <a:buSzPct val="60000"/>
              <a:buFont typeface="Wingdings" panose="05000000000000000000" pitchFamily="2" charset="2"/>
              <a:buChar char="u"/>
              <a:defRPr lang="zh-CN" altLang="en-US" sz="2000" kern="1200" smtClean="0">
                <a:solidFill>
                  <a:schemeClr val="tx1"/>
                </a:solidFill>
                <a:latin typeface="+mn-lt"/>
                <a:ea typeface="+mn-ea"/>
                <a:cs typeface="+mn-cs"/>
              </a:defRPr>
            </a:lvl3pPr>
            <a:lvl4pPr marL="16002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Ø"/>
              <a:defRPr lang="zh-CN" altLang="en-US" sz="1800" kern="1200" smtClean="0">
                <a:solidFill>
                  <a:schemeClr val="tx1"/>
                </a:solidFill>
                <a:latin typeface="+mn-lt"/>
                <a:ea typeface="+mn-ea"/>
                <a:cs typeface="+mn-cs"/>
              </a:defRPr>
            </a:lvl4pPr>
            <a:lvl5pPr marL="20574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ü"/>
              <a:defRPr lang="en-US"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9pPr>
          </a:lstStyle>
          <a:p>
            <a:pPr marL="0" indent="0" algn="ctr">
              <a:spcBef>
                <a:spcPts val="0"/>
              </a:spcBef>
              <a:buNone/>
            </a:pPr>
            <a:r>
              <a:rPr lang="en-US" altLang="zh-CN" sz="1200" dirty="0">
                <a:solidFill>
                  <a:srgbClr val="FFFF00"/>
                </a:solidFill>
                <a:ea typeface="黑体" panose="02010609060101010101" pitchFamily="49" charset="-122"/>
                <a:cs typeface="Times New Roman" panose="02020603050405020304" pitchFamily="18" charset="0"/>
              </a:rPr>
              <a:t>Current: ~12</a:t>
            </a:r>
            <a:r>
              <a:rPr lang="zh-CN" altLang="en-US" sz="1200" dirty="0">
                <a:solidFill>
                  <a:srgbClr val="FFFF00"/>
                </a:solidFill>
                <a:ea typeface="黑体" panose="02010609060101010101" pitchFamily="49" charset="-122"/>
                <a:cs typeface="Times New Roman" panose="02020603050405020304" pitchFamily="18" charset="0"/>
              </a:rPr>
              <a:t> </a:t>
            </a:r>
            <a:r>
              <a:rPr lang="en-US" altLang="zh-CN" sz="1200" dirty="0">
                <a:solidFill>
                  <a:srgbClr val="FFFF00"/>
                </a:solidFill>
                <a:ea typeface="黑体" panose="02010609060101010101" pitchFamily="49" charset="-122"/>
                <a:cs typeface="Times New Roman" panose="02020603050405020304" pitchFamily="18" charset="0"/>
              </a:rPr>
              <a:t>mA, Life time: ~2 min</a:t>
            </a:r>
            <a:endParaRPr lang="zh-CN" altLang="en-US" sz="1200" dirty="0">
              <a:solidFill>
                <a:srgbClr val="FFFF00"/>
              </a:solidFill>
              <a:ea typeface="黑体" panose="02010609060101010101" pitchFamily="49" charset="-122"/>
              <a:cs typeface="Times New Roman" panose="02020603050405020304" pitchFamily="18" charset="0"/>
            </a:endParaRPr>
          </a:p>
        </p:txBody>
      </p:sp>
      <p:sp>
        <p:nvSpPr>
          <p:cNvPr id="49" name="文本框 48">
            <a:extLst>
              <a:ext uri="{FF2B5EF4-FFF2-40B4-BE49-F238E27FC236}">
                <a16:creationId xmlns:a16="http://schemas.microsoft.com/office/drawing/2014/main" id="{07CFD4E1-6BC0-4092-B5A8-AE83EB4390F7}"/>
              </a:ext>
            </a:extLst>
          </p:cNvPr>
          <p:cNvSpPr txBox="1"/>
          <p:nvPr/>
        </p:nvSpPr>
        <p:spPr>
          <a:xfrm>
            <a:off x="96136" y="2849072"/>
            <a:ext cx="1175879" cy="605294"/>
          </a:xfrm>
          <a:prstGeom prst="rect">
            <a:avLst/>
          </a:prstGeom>
          <a:noFill/>
        </p:spPr>
        <p:txBody>
          <a:bodyPr wrap="square" rtlCol="0">
            <a:spAutoFit/>
          </a:bodyPr>
          <a:lstStyle/>
          <a:p>
            <a:pPr algn="r">
              <a:lnSpc>
                <a:spcPts val="2000"/>
              </a:lnSpc>
            </a:pPr>
            <a:r>
              <a:rPr lang="en-US" altLang="zh-CN" dirty="0">
                <a:solidFill>
                  <a:schemeClr val="accent6">
                    <a:lumMod val="50000"/>
                  </a:schemeClr>
                </a:solidFill>
              </a:rPr>
              <a:t> Comm.</a:t>
            </a:r>
          </a:p>
          <a:p>
            <a:pPr algn="r">
              <a:lnSpc>
                <a:spcPts val="2000"/>
              </a:lnSpc>
            </a:pPr>
            <a:r>
              <a:rPr lang="en-US" altLang="zh-CN" dirty="0">
                <a:solidFill>
                  <a:schemeClr val="accent6">
                    <a:lumMod val="50000"/>
                  </a:schemeClr>
                </a:solidFill>
              </a:rPr>
              <a:t>Started</a:t>
            </a:r>
            <a:endParaRPr lang="zh-CN" altLang="en-US" dirty="0">
              <a:solidFill>
                <a:schemeClr val="accent6">
                  <a:lumMod val="50000"/>
                </a:schemeClr>
              </a:solidFill>
            </a:endParaRPr>
          </a:p>
        </p:txBody>
      </p:sp>
      <p:sp>
        <p:nvSpPr>
          <p:cNvPr id="7" name="文本框 6">
            <a:extLst>
              <a:ext uri="{FF2B5EF4-FFF2-40B4-BE49-F238E27FC236}">
                <a16:creationId xmlns:a16="http://schemas.microsoft.com/office/drawing/2014/main" id="{2E971D28-EA7A-4C0B-8FC8-9B3C75BF686C}"/>
              </a:ext>
            </a:extLst>
          </p:cNvPr>
          <p:cNvSpPr txBox="1"/>
          <p:nvPr/>
        </p:nvSpPr>
        <p:spPr>
          <a:xfrm>
            <a:off x="2608409" y="3823953"/>
            <a:ext cx="1169895" cy="369332"/>
          </a:xfrm>
          <a:prstGeom prst="rect">
            <a:avLst/>
          </a:prstGeom>
          <a:noFill/>
        </p:spPr>
        <p:txBody>
          <a:bodyPr wrap="square" rtlCol="0">
            <a:spAutoFit/>
          </a:bodyPr>
          <a:lstStyle/>
          <a:p>
            <a:pPr algn="ctr"/>
            <a:r>
              <a:rPr lang="en-US" altLang="zh-CN" dirty="0">
                <a:solidFill>
                  <a:schemeClr val="accent6">
                    <a:lumMod val="50000"/>
                  </a:schemeClr>
                </a:solidFill>
              </a:rPr>
              <a:t>10 turns</a:t>
            </a:r>
            <a:endParaRPr lang="zh-CN" altLang="en-US" dirty="0">
              <a:solidFill>
                <a:schemeClr val="accent6">
                  <a:lumMod val="50000"/>
                </a:schemeClr>
              </a:solidFill>
            </a:endParaRPr>
          </a:p>
        </p:txBody>
      </p:sp>
      <p:sp>
        <p:nvSpPr>
          <p:cNvPr id="51" name="椭圆 50">
            <a:extLst>
              <a:ext uri="{FF2B5EF4-FFF2-40B4-BE49-F238E27FC236}">
                <a16:creationId xmlns:a16="http://schemas.microsoft.com/office/drawing/2014/main" id="{C774477B-BE01-48E1-A22F-47BD3794DBE0}"/>
              </a:ext>
            </a:extLst>
          </p:cNvPr>
          <p:cNvSpPr/>
          <p:nvPr/>
        </p:nvSpPr>
        <p:spPr>
          <a:xfrm>
            <a:off x="3053799" y="2993595"/>
            <a:ext cx="288000" cy="288000"/>
          </a:xfrm>
          <a:prstGeom prst="ellipse">
            <a:avLst/>
          </a:prstGeom>
          <a:solidFill>
            <a:schemeClr val="accent6">
              <a:lumMod val="7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52" name="直接连接符 51">
            <a:extLst>
              <a:ext uri="{FF2B5EF4-FFF2-40B4-BE49-F238E27FC236}">
                <a16:creationId xmlns:a16="http://schemas.microsoft.com/office/drawing/2014/main" id="{39EF4255-64D7-41F4-8289-6605FBD1A319}"/>
              </a:ext>
            </a:extLst>
          </p:cNvPr>
          <p:cNvCxnSpPr>
            <a:cxnSpLocks/>
          </p:cNvCxnSpPr>
          <p:nvPr/>
        </p:nvCxnSpPr>
        <p:spPr>
          <a:xfrm>
            <a:off x="3197799" y="3281595"/>
            <a:ext cx="0" cy="522255"/>
          </a:xfrm>
          <a:prstGeom prst="line">
            <a:avLst/>
          </a:prstGeom>
          <a:ln w="31750">
            <a:solidFill>
              <a:schemeClr val="accent6">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7" name="椭圆 56">
            <a:extLst>
              <a:ext uri="{FF2B5EF4-FFF2-40B4-BE49-F238E27FC236}">
                <a16:creationId xmlns:a16="http://schemas.microsoft.com/office/drawing/2014/main" id="{012AFCB3-E54C-4B5A-9C81-F3FDA4EE2810}"/>
              </a:ext>
            </a:extLst>
          </p:cNvPr>
          <p:cNvSpPr/>
          <p:nvPr/>
        </p:nvSpPr>
        <p:spPr>
          <a:xfrm>
            <a:off x="4437991" y="2991019"/>
            <a:ext cx="288000" cy="288000"/>
          </a:xfrm>
          <a:prstGeom prst="ellipse">
            <a:avLst/>
          </a:prstGeom>
          <a:solidFill>
            <a:schemeClr val="accent6">
              <a:lumMod val="7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58" name="直接连接符 57">
            <a:extLst>
              <a:ext uri="{FF2B5EF4-FFF2-40B4-BE49-F238E27FC236}">
                <a16:creationId xmlns:a16="http://schemas.microsoft.com/office/drawing/2014/main" id="{FCD72D26-C9C6-4E77-BB29-77F266525DFF}"/>
              </a:ext>
            </a:extLst>
          </p:cNvPr>
          <p:cNvCxnSpPr>
            <a:cxnSpLocks/>
            <a:stCxn id="57" idx="4"/>
          </p:cNvCxnSpPr>
          <p:nvPr/>
        </p:nvCxnSpPr>
        <p:spPr>
          <a:xfrm>
            <a:off x="4581991" y="3279019"/>
            <a:ext cx="0" cy="524831"/>
          </a:xfrm>
          <a:prstGeom prst="line">
            <a:avLst/>
          </a:prstGeom>
          <a:ln w="31750">
            <a:solidFill>
              <a:schemeClr val="accent6">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1" name="文本框 60">
            <a:extLst>
              <a:ext uri="{FF2B5EF4-FFF2-40B4-BE49-F238E27FC236}">
                <a16:creationId xmlns:a16="http://schemas.microsoft.com/office/drawing/2014/main" id="{1DC6E524-C1DB-4FC3-B662-DCD1871397BC}"/>
              </a:ext>
            </a:extLst>
          </p:cNvPr>
          <p:cNvSpPr txBox="1"/>
          <p:nvPr/>
        </p:nvSpPr>
        <p:spPr>
          <a:xfrm>
            <a:off x="3869879" y="3833556"/>
            <a:ext cx="1413570" cy="369332"/>
          </a:xfrm>
          <a:prstGeom prst="rect">
            <a:avLst/>
          </a:prstGeom>
          <a:noFill/>
        </p:spPr>
        <p:txBody>
          <a:bodyPr wrap="square" rtlCol="0">
            <a:spAutoFit/>
          </a:bodyPr>
          <a:lstStyle/>
          <a:p>
            <a:pPr algn="ctr"/>
            <a:r>
              <a:rPr lang="en-US" altLang="zh-CN" dirty="0">
                <a:solidFill>
                  <a:schemeClr val="accent6">
                    <a:lumMod val="50000"/>
                  </a:schemeClr>
                </a:solidFill>
              </a:rPr>
              <a:t>1000 turns</a:t>
            </a:r>
            <a:endParaRPr lang="zh-CN" altLang="en-US" dirty="0">
              <a:solidFill>
                <a:schemeClr val="accent6">
                  <a:lumMod val="50000"/>
                </a:schemeClr>
              </a:solidFill>
            </a:endParaRPr>
          </a:p>
        </p:txBody>
      </p:sp>
      <p:sp>
        <p:nvSpPr>
          <p:cNvPr id="62" name="文本框 61">
            <a:extLst>
              <a:ext uri="{FF2B5EF4-FFF2-40B4-BE49-F238E27FC236}">
                <a16:creationId xmlns:a16="http://schemas.microsoft.com/office/drawing/2014/main" id="{EDA82F81-909A-4422-B541-D72B69806D8A}"/>
              </a:ext>
            </a:extLst>
          </p:cNvPr>
          <p:cNvSpPr txBox="1"/>
          <p:nvPr/>
        </p:nvSpPr>
        <p:spPr>
          <a:xfrm>
            <a:off x="2805432" y="3367097"/>
            <a:ext cx="778110" cy="276999"/>
          </a:xfrm>
          <a:prstGeom prst="rect">
            <a:avLst/>
          </a:prstGeom>
          <a:solidFill>
            <a:schemeClr val="bg1"/>
          </a:solidFill>
        </p:spPr>
        <p:txBody>
          <a:bodyPr wrap="square" tIns="0" bIns="0" rtlCol="0">
            <a:spAutoFit/>
          </a:bodyPr>
          <a:lstStyle/>
          <a:p>
            <a:pPr algn="ctr"/>
            <a:r>
              <a:rPr lang="en-US" altLang="zh-CN" dirty="0">
                <a:solidFill>
                  <a:schemeClr val="accent6">
                    <a:lumMod val="50000"/>
                  </a:schemeClr>
                </a:solidFill>
              </a:rPr>
              <a:t>7.29</a:t>
            </a:r>
            <a:endParaRPr lang="zh-CN" altLang="en-US" dirty="0">
              <a:solidFill>
                <a:schemeClr val="accent6">
                  <a:lumMod val="50000"/>
                </a:schemeClr>
              </a:solidFill>
            </a:endParaRPr>
          </a:p>
        </p:txBody>
      </p:sp>
      <p:sp>
        <p:nvSpPr>
          <p:cNvPr id="64" name="文本框 63">
            <a:extLst>
              <a:ext uri="{FF2B5EF4-FFF2-40B4-BE49-F238E27FC236}">
                <a16:creationId xmlns:a16="http://schemas.microsoft.com/office/drawing/2014/main" id="{4BB0602D-6473-49D8-8505-0842F61A383D}"/>
              </a:ext>
            </a:extLst>
          </p:cNvPr>
          <p:cNvSpPr txBox="1"/>
          <p:nvPr/>
        </p:nvSpPr>
        <p:spPr>
          <a:xfrm>
            <a:off x="4192290" y="3367097"/>
            <a:ext cx="778110" cy="276999"/>
          </a:xfrm>
          <a:prstGeom prst="rect">
            <a:avLst/>
          </a:prstGeom>
          <a:solidFill>
            <a:schemeClr val="bg1"/>
          </a:solidFill>
        </p:spPr>
        <p:txBody>
          <a:bodyPr wrap="square" tIns="0" bIns="0" rtlCol="0">
            <a:spAutoFit/>
          </a:bodyPr>
          <a:lstStyle/>
          <a:p>
            <a:pPr algn="ctr"/>
            <a:r>
              <a:rPr lang="en-US" altLang="zh-CN" dirty="0">
                <a:solidFill>
                  <a:schemeClr val="accent6">
                    <a:lumMod val="50000"/>
                  </a:schemeClr>
                </a:solidFill>
              </a:rPr>
              <a:t>8.4</a:t>
            </a:r>
            <a:endParaRPr lang="zh-CN" altLang="en-US" dirty="0">
              <a:solidFill>
                <a:schemeClr val="accent6">
                  <a:lumMod val="50000"/>
                </a:schemeClr>
              </a:solidFill>
            </a:endParaRPr>
          </a:p>
        </p:txBody>
      </p:sp>
      <p:sp>
        <p:nvSpPr>
          <p:cNvPr id="67" name="椭圆 66">
            <a:extLst>
              <a:ext uri="{FF2B5EF4-FFF2-40B4-BE49-F238E27FC236}">
                <a16:creationId xmlns:a16="http://schemas.microsoft.com/office/drawing/2014/main" id="{6452438A-2E7F-4DCF-BFE6-50135A5FBFA1}"/>
              </a:ext>
            </a:extLst>
          </p:cNvPr>
          <p:cNvSpPr/>
          <p:nvPr/>
        </p:nvSpPr>
        <p:spPr>
          <a:xfrm>
            <a:off x="8666648" y="2999643"/>
            <a:ext cx="288000" cy="288000"/>
          </a:xfrm>
          <a:prstGeom prst="ellipse">
            <a:avLst/>
          </a:prstGeom>
          <a:solidFill>
            <a:schemeClr val="accent6">
              <a:lumMod val="7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68" name="直接连接符 67">
            <a:extLst>
              <a:ext uri="{FF2B5EF4-FFF2-40B4-BE49-F238E27FC236}">
                <a16:creationId xmlns:a16="http://schemas.microsoft.com/office/drawing/2014/main" id="{72AFD335-1FB3-474C-BAA0-FA4C700A2802}"/>
              </a:ext>
            </a:extLst>
          </p:cNvPr>
          <p:cNvCxnSpPr>
            <a:cxnSpLocks/>
            <a:stCxn id="67" idx="4"/>
          </p:cNvCxnSpPr>
          <p:nvPr/>
        </p:nvCxnSpPr>
        <p:spPr>
          <a:xfrm>
            <a:off x="8810648" y="3287643"/>
            <a:ext cx="0" cy="524831"/>
          </a:xfrm>
          <a:prstGeom prst="line">
            <a:avLst/>
          </a:prstGeom>
          <a:ln w="31750">
            <a:solidFill>
              <a:schemeClr val="accent6">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9" name="文本框 68">
            <a:extLst>
              <a:ext uri="{FF2B5EF4-FFF2-40B4-BE49-F238E27FC236}">
                <a16:creationId xmlns:a16="http://schemas.microsoft.com/office/drawing/2014/main" id="{FFEB3778-7949-41DA-9761-245DC020436C}"/>
              </a:ext>
            </a:extLst>
          </p:cNvPr>
          <p:cNvSpPr txBox="1"/>
          <p:nvPr/>
        </p:nvSpPr>
        <p:spPr>
          <a:xfrm>
            <a:off x="8104885" y="3842180"/>
            <a:ext cx="1413570" cy="369332"/>
          </a:xfrm>
          <a:prstGeom prst="rect">
            <a:avLst/>
          </a:prstGeom>
          <a:noFill/>
        </p:spPr>
        <p:txBody>
          <a:bodyPr wrap="square" rtlCol="0">
            <a:spAutoFit/>
          </a:bodyPr>
          <a:lstStyle/>
          <a:p>
            <a:pPr algn="ctr"/>
            <a:r>
              <a:rPr lang="en-US" altLang="zh-CN" dirty="0">
                <a:solidFill>
                  <a:schemeClr val="accent6">
                    <a:lumMod val="50000"/>
                  </a:schemeClr>
                </a:solidFill>
              </a:rPr>
              <a:t>7 mA,</a:t>
            </a:r>
            <a:r>
              <a:rPr lang="zh-CN" altLang="en-US" dirty="0">
                <a:solidFill>
                  <a:schemeClr val="accent6">
                    <a:lumMod val="50000"/>
                  </a:schemeClr>
                </a:solidFill>
              </a:rPr>
              <a:t> </a:t>
            </a:r>
            <a:r>
              <a:rPr lang="en-US" altLang="zh-CN" dirty="0">
                <a:solidFill>
                  <a:schemeClr val="accent6">
                    <a:lumMod val="50000"/>
                  </a:schemeClr>
                </a:solidFill>
              </a:rPr>
              <a:t>2</a:t>
            </a:r>
            <a:r>
              <a:rPr lang="zh-CN" altLang="en-US" dirty="0">
                <a:solidFill>
                  <a:schemeClr val="accent6">
                    <a:lumMod val="50000"/>
                  </a:schemeClr>
                </a:solidFill>
              </a:rPr>
              <a:t> </a:t>
            </a:r>
            <a:r>
              <a:rPr lang="en-US" altLang="zh-CN" dirty="0">
                <a:solidFill>
                  <a:schemeClr val="accent6">
                    <a:lumMod val="50000"/>
                  </a:schemeClr>
                </a:solidFill>
              </a:rPr>
              <a:t>min</a:t>
            </a:r>
            <a:endParaRPr lang="zh-CN" altLang="en-US" dirty="0">
              <a:solidFill>
                <a:schemeClr val="accent6">
                  <a:lumMod val="50000"/>
                </a:schemeClr>
              </a:solidFill>
            </a:endParaRPr>
          </a:p>
        </p:txBody>
      </p:sp>
      <p:sp>
        <p:nvSpPr>
          <p:cNvPr id="70" name="文本框 69">
            <a:extLst>
              <a:ext uri="{FF2B5EF4-FFF2-40B4-BE49-F238E27FC236}">
                <a16:creationId xmlns:a16="http://schemas.microsoft.com/office/drawing/2014/main" id="{8EE54CD3-6014-46A0-939B-0D5D2750BB3C}"/>
              </a:ext>
            </a:extLst>
          </p:cNvPr>
          <p:cNvSpPr txBox="1"/>
          <p:nvPr/>
        </p:nvSpPr>
        <p:spPr>
          <a:xfrm>
            <a:off x="8420947" y="3367097"/>
            <a:ext cx="778110" cy="276999"/>
          </a:xfrm>
          <a:prstGeom prst="rect">
            <a:avLst/>
          </a:prstGeom>
          <a:solidFill>
            <a:schemeClr val="bg1"/>
          </a:solidFill>
        </p:spPr>
        <p:txBody>
          <a:bodyPr wrap="square" tIns="0" bIns="0" rtlCol="0">
            <a:spAutoFit/>
          </a:bodyPr>
          <a:lstStyle/>
          <a:p>
            <a:pPr algn="ctr"/>
            <a:r>
              <a:rPr lang="en-US" altLang="zh-CN" dirty="0">
                <a:solidFill>
                  <a:schemeClr val="accent6">
                    <a:lumMod val="50000"/>
                  </a:schemeClr>
                </a:solidFill>
              </a:rPr>
              <a:t>8.15</a:t>
            </a:r>
            <a:endParaRPr lang="zh-CN" altLang="en-US" dirty="0">
              <a:solidFill>
                <a:schemeClr val="accent6">
                  <a:lumMod val="50000"/>
                </a:schemeClr>
              </a:solidFill>
            </a:endParaRPr>
          </a:p>
        </p:txBody>
      </p:sp>
      <p:sp>
        <p:nvSpPr>
          <p:cNvPr id="30" name="椭圆 29">
            <a:extLst>
              <a:ext uri="{FF2B5EF4-FFF2-40B4-BE49-F238E27FC236}">
                <a16:creationId xmlns:a16="http://schemas.microsoft.com/office/drawing/2014/main" id="{F34639DE-D159-4122-B04B-E427CB8DC13C}"/>
              </a:ext>
            </a:extLst>
          </p:cNvPr>
          <p:cNvSpPr/>
          <p:nvPr/>
        </p:nvSpPr>
        <p:spPr>
          <a:xfrm>
            <a:off x="5617517" y="2994305"/>
            <a:ext cx="288000" cy="288000"/>
          </a:xfrm>
          <a:prstGeom prst="ellipse">
            <a:avLst/>
          </a:prstGeom>
          <a:solidFill>
            <a:srgbClr val="000099"/>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6" name="文本框 65">
            <a:extLst>
              <a:ext uri="{FF2B5EF4-FFF2-40B4-BE49-F238E27FC236}">
                <a16:creationId xmlns:a16="http://schemas.microsoft.com/office/drawing/2014/main" id="{488F703E-6473-4625-95BE-C34AA1302011}"/>
              </a:ext>
            </a:extLst>
          </p:cNvPr>
          <p:cNvSpPr txBox="1"/>
          <p:nvPr/>
        </p:nvSpPr>
        <p:spPr>
          <a:xfrm>
            <a:off x="10481446" y="3373785"/>
            <a:ext cx="1670214" cy="707886"/>
          </a:xfrm>
          <a:prstGeom prst="rect">
            <a:avLst/>
          </a:prstGeom>
          <a:noFill/>
        </p:spPr>
        <p:txBody>
          <a:bodyPr wrap="square" rtlCol="0">
            <a:spAutoFit/>
          </a:bodyPr>
          <a:lstStyle/>
          <a:p>
            <a:pPr algn="ctr"/>
            <a:r>
              <a:rPr lang="en-US" altLang="zh-CN" sz="2000" b="1" dirty="0">
                <a:solidFill>
                  <a:srgbClr val="C00000"/>
                </a:solidFill>
              </a:rPr>
              <a:t>First light</a:t>
            </a:r>
          </a:p>
          <a:p>
            <a:pPr algn="ctr"/>
            <a:r>
              <a:rPr lang="en-US" altLang="zh-CN" sz="2000" b="1" dirty="0">
                <a:solidFill>
                  <a:srgbClr val="C00000"/>
                </a:solidFill>
              </a:rPr>
              <a:t>in Oct. 2024</a:t>
            </a:r>
            <a:endParaRPr lang="zh-CN" altLang="en-US" sz="2000" b="1" dirty="0">
              <a:solidFill>
                <a:srgbClr val="C00000"/>
              </a:solidFill>
            </a:endParaRPr>
          </a:p>
        </p:txBody>
      </p:sp>
      <p:sp>
        <p:nvSpPr>
          <p:cNvPr id="71" name="爆炸形: 8 pt  70">
            <a:extLst>
              <a:ext uri="{FF2B5EF4-FFF2-40B4-BE49-F238E27FC236}">
                <a16:creationId xmlns:a16="http://schemas.microsoft.com/office/drawing/2014/main" id="{94A0AAA6-C6BD-43AF-9FD1-93D19F15334C}"/>
              </a:ext>
            </a:extLst>
          </p:cNvPr>
          <p:cNvSpPr/>
          <p:nvPr/>
        </p:nvSpPr>
        <p:spPr>
          <a:xfrm>
            <a:off x="11044373" y="2797438"/>
            <a:ext cx="778111" cy="652936"/>
          </a:xfrm>
          <a:prstGeom prst="irregularSeal1">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 name="直接连接符 2">
            <a:extLst>
              <a:ext uri="{FF2B5EF4-FFF2-40B4-BE49-F238E27FC236}">
                <a16:creationId xmlns:a16="http://schemas.microsoft.com/office/drawing/2014/main" id="{20DC418C-BBAC-4B80-839A-4CEFCDA873E6}"/>
              </a:ext>
            </a:extLst>
          </p:cNvPr>
          <p:cNvCxnSpPr>
            <a:cxnSpLocks/>
            <a:stCxn id="76" idx="2"/>
          </p:cNvCxnSpPr>
          <p:nvPr/>
        </p:nvCxnSpPr>
        <p:spPr>
          <a:xfrm>
            <a:off x="4344552" y="2742275"/>
            <a:ext cx="0" cy="106797"/>
          </a:xfrm>
          <a:prstGeom prst="line">
            <a:avLst/>
          </a:prstGeom>
          <a:ln w="28575">
            <a:solidFill>
              <a:srgbClr val="0000CC"/>
            </a:solidFill>
          </a:ln>
        </p:spPr>
        <p:style>
          <a:lnRef idx="1">
            <a:schemeClr val="accent1"/>
          </a:lnRef>
          <a:fillRef idx="0">
            <a:schemeClr val="accent1"/>
          </a:fillRef>
          <a:effectRef idx="0">
            <a:schemeClr val="accent1"/>
          </a:effectRef>
          <a:fontRef idx="minor">
            <a:schemeClr val="tx1"/>
          </a:fontRef>
        </p:style>
      </p:cxnSp>
      <p:cxnSp>
        <p:nvCxnSpPr>
          <p:cNvPr id="13" name="直接连接符 12">
            <a:extLst>
              <a:ext uri="{FF2B5EF4-FFF2-40B4-BE49-F238E27FC236}">
                <a16:creationId xmlns:a16="http://schemas.microsoft.com/office/drawing/2014/main" id="{22EEF031-8D3A-4128-9D08-877A9675EF2C}"/>
              </a:ext>
            </a:extLst>
          </p:cNvPr>
          <p:cNvCxnSpPr/>
          <p:nvPr/>
        </p:nvCxnSpPr>
        <p:spPr>
          <a:xfrm>
            <a:off x="4344552" y="2849072"/>
            <a:ext cx="1399023" cy="0"/>
          </a:xfrm>
          <a:prstGeom prst="line">
            <a:avLst/>
          </a:prstGeom>
          <a:ln w="28575">
            <a:solidFill>
              <a:srgbClr val="0000CC"/>
            </a:solidFill>
          </a:ln>
        </p:spPr>
        <p:style>
          <a:lnRef idx="1">
            <a:schemeClr val="accent1"/>
          </a:lnRef>
          <a:fillRef idx="0">
            <a:schemeClr val="accent1"/>
          </a:fillRef>
          <a:effectRef idx="0">
            <a:schemeClr val="accent1"/>
          </a:effectRef>
          <a:fontRef idx="minor">
            <a:schemeClr val="tx1"/>
          </a:fontRef>
        </p:style>
      </p:cxnSp>
      <p:cxnSp>
        <p:nvCxnSpPr>
          <p:cNvPr id="65" name="直接连接符 64">
            <a:extLst>
              <a:ext uri="{FF2B5EF4-FFF2-40B4-BE49-F238E27FC236}">
                <a16:creationId xmlns:a16="http://schemas.microsoft.com/office/drawing/2014/main" id="{0A0D53F6-F68B-4BDD-9CFB-E168417DE2B6}"/>
              </a:ext>
            </a:extLst>
          </p:cNvPr>
          <p:cNvCxnSpPr>
            <a:cxnSpLocks/>
          </p:cNvCxnSpPr>
          <p:nvPr/>
        </p:nvCxnSpPr>
        <p:spPr>
          <a:xfrm>
            <a:off x="5743575" y="2849072"/>
            <a:ext cx="0" cy="185075"/>
          </a:xfrm>
          <a:prstGeom prst="line">
            <a:avLst/>
          </a:prstGeom>
          <a:ln w="28575">
            <a:solidFill>
              <a:srgbClr val="0000C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87602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6FCBAE14-7B64-4CB3-BA6F-504271E7602A}"/>
              </a:ext>
            </a:extLst>
          </p:cNvPr>
          <p:cNvSpPr>
            <a:spLocks noGrp="1"/>
          </p:cNvSpPr>
          <p:nvPr>
            <p:ph sz="quarter" idx="10"/>
          </p:nvPr>
        </p:nvSpPr>
        <p:spPr/>
        <p:txBody>
          <a:bodyPr/>
          <a:lstStyle/>
          <a:p>
            <a:r>
              <a:rPr lang="en-US" altLang="zh-CN" dirty="0">
                <a:latin typeface="Arial" panose="020B0604020202020204" pitchFamily="34" charset="0"/>
                <a:cs typeface="Arial" panose="020B0604020202020204" pitchFamily="34" charset="0"/>
              </a:rPr>
              <a:t>Commissioning</a:t>
            </a:r>
            <a:endParaRPr lang="zh-CN" altLang="en-US" dirty="0">
              <a:latin typeface="Arial" panose="020B0604020202020204" pitchFamily="34" charset="0"/>
              <a:cs typeface="Arial" panose="020B0604020202020204" pitchFamily="34" charset="0"/>
            </a:endParaRPr>
          </a:p>
        </p:txBody>
      </p:sp>
      <p:sp>
        <p:nvSpPr>
          <p:cNvPr id="3" name="文本占位符 2">
            <a:extLst>
              <a:ext uri="{FF2B5EF4-FFF2-40B4-BE49-F238E27FC236}">
                <a16:creationId xmlns:a16="http://schemas.microsoft.com/office/drawing/2014/main" id="{ECC21243-74DF-459D-9F11-12F4849786FA}"/>
              </a:ext>
            </a:extLst>
          </p:cNvPr>
          <p:cNvSpPr>
            <a:spLocks noGrp="1"/>
          </p:cNvSpPr>
          <p:nvPr>
            <p:ph type="body" sz="quarter" idx="11"/>
          </p:nvPr>
        </p:nvSpPr>
        <p:spPr/>
        <p:txBody>
          <a:bodyPr/>
          <a:lstStyle/>
          <a:p>
            <a:endParaRPr lang="zh-CN" altLang="en-US"/>
          </a:p>
        </p:txBody>
      </p:sp>
    </p:spTree>
    <p:extLst>
      <p:ext uri="{BB962C8B-B14F-4D97-AF65-F5344CB8AC3E}">
        <p14:creationId xmlns:p14="http://schemas.microsoft.com/office/powerpoint/2010/main" val="37806394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
            <a:extLst>
              <a:ext uri="{FF2B5EF4-FFF2-40B4-BE49-F238E27FC236}">
                <a16:creationId xmlns:a16="http://schemas.microsoft.com/office/drawing/2014/main" id="{319C01B9-8DA4-4DE3-A016-1D6EC13E543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570" t="851" r="482" b="1984"/>
          <a:stretch/>
        </p:blipFill>
        <p:spPr bwMode="auto">
          <a:xfrm>
            <a:off x="993228" y="1251605"/>
            <a:ext cx="10179169" cy="4837360"/>
          </a:xfrm>
          <a:prstGeom prst="rect">
            <a:avLst/>
          </a:prstGeom>
          <a:noFill/>
          <a:extLst>
            <a:ext uri="{909E8E84-426E-40DD-AFC4-6F175D3DCCD1}">
              <a14:hiddenFill xmlns:a14="http://schemas.microsoft.com/office/drawing/2010/main">
                <a:solidFill>
                  <a:srgbClr val="FFFFFF"/>
                </a:solidFill>
              </a14:hiddenFill>
            </a:ext>
          </a:extLst>
        </p:spPr>
      </p:pic>
      <p:sp>
        <p:nvSpPr>
          <p:cNvPr id="3" name="标题 2">
            <a:extLst>
              <a:ext uri="{FF2B5EF4-FFF2-40B4-BE49-F238E27FC236}">
                <a16:creationId xmlns:a16="http://schemas.microsoft.com/office/drawing/2014/main" id="{6494F578-889A-4659-9D09-E8140C4154FF}"/>
              </a:ext>
            </a:extLst>
          </p:cNvPr>
          <p:cNvSpPr>
            <a:spLocks noGrp="1"/>
          </p:cNvSpPr>
          <p:nvPr>
            <p:ph type="title"/>
          </p:nvPr>
        </p:nvSpPr>
        <p:spPr/>
        <p:txBody>
          <a:bodyPr/>
          <a:lstStyle/>
          <a:p>
            <a:r>
              <a:rPr lang="en-US" altLang="zh-CN" dirty="0"/>
              <a:t>HEPS storage ring commissioning</a:t>
            </a:r>
            <a:endParaRPr lang="zh-CN" altLang="en-US" dirty="0"/>
          </a:p>
        </p:txBody>
      </p:sp>
      <p:cxnSp>
        <p:nvCxnSpPr>
          <p:cNvPr id="7" name="直接箭头连接符 31">
            <a:extLst>
              <a:ext uri="{FF2B5EF4-FFF2-40B4-BE49-F238E27FC236}">
                <a16:creationId xmlns:a16="http://schemas.microsoft.com/office/drawing/2014/main" id="{5314691B-E052-443A-A694-466CB33EF300}"/>
              </a:ext>
            </a:extLst>
          </p:cNvPr>
          <p:cNvCxnSpPr>
            <a:cxnSpLocks/>
          </p:cNvCxnSpPr>
          <p:nvPr/>
        </p:nvCxnSpPr>
        <p:spPr>
          <a:xfrm>
            <a:off x="1916978" y="1862105"/>
            <a:ext cx="333442" cy="0"/>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8" name="直接箭头连接符 31">
            <a:extLst>
              <a:ext uri="{FF2B5EF4-FFF2-40B4-BE49-F238E27FC236}">
                <a16:creationId xmlns:a16="http://schemas.microsoft.com/office/drawing/2014/main" id="{70B471BA-F4BB-400F-A83B-F47C33F5326F}"/>
              </a:ext>
            </a:extLst>
          </p:cNvPr>
          <p:cNvCxnSpPr>
            <a:cxnSpLocks/>
          </p:cNvCxnSpPr>
          <p:nvPr/>
        </p:nvCxnSpPr>
        <p:spPr>
          <a:xfrm>
            <a:off x="1432617" y="1862105"/>
            <a:ext cx="333442" cy="0"/>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9" name="直接箭头连接符 31">
            <a:extLst>
              <a:ext uri="{FF2B5EF4-FFF2-40B4-BE49-F238E27FC236}">
                <a16:creationId xmlns:a16="http://schemas.microsoft.com/office/drawing/2014/main" id="{B1072674-4102-44B6-AF05-C26965710044}"/>
              </a:ext>
            </a:extLst>
          </p:cNvPr>
          <p:cNvCxnSpPr>
            <a:cxnSpLocks/>
          </p:cNvCxnSpPr>
          <p:nvPr/>
        </p:nvCxnSpPr>
        <p:spPr>
          <a:xfrm>
            <a:off x="2380274" y="1862105"/>
            <a:ext cx="406800" cy="0"/>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0" name="直接箭头连接符 31">
            <a:extLst>
              <a:ext uri="{FF2B5EF4-FFF2-40B4-BE49-F238E27FC236}">
                <a16:creationId xmlns:a16="http://schemas.microsoft.com/office/drawing/2014/main" id="{DB782D14-D769-44FD-8238-D0F814429E5B}"/>
              </a:ext>
            </a:extLst>
          </p:cNvPr>
          <p:cNvCxnSpPr>
            <a:cxnSpLocks/>
          </p:cNvCxnSpPr>
          <p:nvPr/>
        </p:nvCxnSpPr>
        <p:spPr>
          <a:xfrm>
            <a:off x="3197138" y="1862105"/>
            <a:ext cx="864000" cy="0"/>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1" name="直接箭头连接符 31">
            <a:extLst>
              <a:ext uri="{FF2B5EF4-FFF2-40B4-BE49-F238E27FC236}">
                <a16:creationId xmlns:a16="http://schemas.microsoft.com/office/drawing/2014/main" id="{6966019B-989E-4C63-8FC8-16430E394516}"/>
              </a:ext>
            </a:extLst>
          </p:cNvPr>
          <p:cNvCxnSpPr>
            <a:cxnSpLocks/>
          </p:cNvCxnSpPr>
          <p:nvPr/>
        </p:nvCxnSpPr>
        <p:spPr>
          <a:xfrm>
            <a:off x="4995458" y="1862105"/>
            <a:ext cx="864000" cy="0"/>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2" name="直接箭头连接符 31">
            <a:extLst>
              <a:ext uri="{FF2B5EF4-FFF2-40B4-BE49-F238E27FC236}">
                <a16:creationId xmlns:a16="http://schemas.microsoft.com/office/drawing/2014/main" id="{1E3303B1-24AC-47FB-9B48-E860F167E0E5}"/>
              </a:ext>
            </a:extLst>
          </p:cNvPr>
          <p:cNvCxnSpPr>
            <a:cxnSpLocks/>
          </p:cNvCxnSpPr>
          <p:nvPr/>
        </p:nvCxnSpPr>
        <p:spPr>
          <a:xfrm>
            <a:off x="7141250" y="1871026"/>
            <a:ext cx="1332000" cy="0"/>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3" name="直接箭头连接符 31">
            <a:extLst>
              <a:ext uri="{FF2B5EF4-FFF2-40B4-BE49-F238E27FC236}">
                <a16:creationId xmlns:a16="http://schemas.microsoft.com/office/drawing/2014/main" id="{6758DA65-BC11-4A34-8581-5F6B2483E7B9}"/>
              </a:ext>
            </a:extLst>
          </p:cNvPr>
          <p:cNvCxnSpPr>
            <a:cxnSpLocks/>
          </p:cNvCxnSpPr>
          <p:nvPr/>
        </p:nvCxnSpPr>
        <p:spPr>
          <a:xfrm>
            <a:off x="8689634" y="1871026"/>
            <a:ext cx="1440000" cy="0"/>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4" name="直接箭头连接符 31">
            <a:extLst>
              <a:ext uri="{FF2B5EF4-FFF2-40B4-BE49-F238E27FC236}">
                <a16:creationId xmlns:a16="http://schemas.microsoft.com/office/drawing/2014/main" id="{15B96893-887D-4040-8527-54C2DDE9BA2A}"/>
              </a:ext>
            </a:extLst>
          </p:cNvPr>
          <p:cNvCxnSpPr>
            <a:cxnSpLocks/>
          </p:cNvCxnSpPr>
          <p:nvPr/>
        </p:nvCxnSpPr>
        <p:spPr>
          <a:xfrm flipV="1">
            <a:off x="10357161" y="1862105"/>
            <a:ext cx="815236" cy="8921"/>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15" name="矩形 32">
            <a:extLst>
              <a:ext uri="{FF2B5EF4-FFF2-40B4-BE49-F238E27FC236}">
                <a16:creationId xmlns:a16="http://schemas.microsoft.com/office/drawing/2014/main" id="{792717EB-DB27-4C46-B4FE-EA3BA24C54DE}"/>
              </a:ext>
            </a:extLst>
          </p:cNvPr>
          <p:cNvSpPr/>
          <p:nvPr/>
        </p:nvSpPr>
        <p:spPr>
          <a:xfrm>
            <a:off x="1424378" y="1317028"/>
            <a:ext cx="1575533" cy="553998"/>
          </a:xfrm>
          <a:prstGeom prst="rect">
            <a:avLst/>
          </a:prstGeom>
          <a:ln>
            <a:noFill/>
          </a:ln>
        </p:spPr>
        <p:txBody>
          <a:bodyPr wrap="square">
            <a:spAutoFit/>
          </a:bodyPr>
          <a:lstStyle/>
          <a:p>
            <a:pPr marL="0" marR="0" lvl="0" indent="0" algn="ctr" defTabSz="914400" rtl="0" eaLnBrk="1" fontAlgn="auto" latinLnBrk="0" hangingPunct="1">
              <a:lnSpc>
                <a:spcPts val="1838"/>
              </a:lnSpc>
              <a:spcBef>
                <a:spcPts val="0"/>
              </a:spcBef>
              <a:spcAft>
                <a:spcPts val="0"/>
              </a:spcAft>
              <a:buClrTx/>
              <a:buSzTx/>
              <a:buFontTx/>
              <a:buNone/>
              <a:tabLst/>
              <a:defRPr/>
            </a:pPr>
            <a:r>
              <a:rPr kumimoji="0" lang="en-US" altLang="zh-CN" sz="1838" b="0" i="0" u="none" strike="noStrike" kern="1200" cap="none" spc="0" normalizeH="0" baseline="0" noProof="0" dirty="0">
                <a:ln>
                  <a:noFill/>
                </a:ln>
                <a:solidFill>
                  <a:srgbClr val="0000FF"/>
                </a:solidFill>
                <a:effectLst/>
                <a:uLnTx/>
                <a:uFillTx/>
                <a:latin typeface="微软雅黑" panose="020B0503020204020204" pitchFamily="34" charset="-122"/>
                <a:ea typeface="微软雅黑" panose="020B0503020204020204" pitchFamily="34" charset="-122"/>
                <a:cs typeface="+mn-cs"/>
              </a:rPr>
              <a:t>1</a:t>
            </a:r>
            <a:r>
              <a:rPr kumimoji="0" lang="en-US" altLang="zh-CN" sz="1838" b="0" i="0" u="none" strike="noStrike" kern="1200" cap="none" spc="0" normalizeH="0" baseline="30000" noProof="0" dirty="0">
                <a:ln>
                  <a:noFill/>
                </a:ln>
                <a:solidFill>
                  <a:srgbClr val="0000FF"/>
                </a:solidFill>
                <a:effectLst/>
                <a:uLnTx/>
                <a:uFillTx/>
                <a:latin typeface="微软雅黑" panose="020B0503020204020204" pitchFamily="34" charset="-122"/>
                <a:ea typeface="微软雅黑" panose="020B0503020204020204" pitchFamily="34" charset="-122"/>
                <a:cs typeface="+mn-cs"/>
              </a:rPr>
              <a:t>st</a:t>
            </a:r>
            <a:r>
              <a:rPr kumimoji="0" lang="en-US" altLang="zh-CN" sz="1838" b="0" i="0" u="none" strike="noStrike" kern="1200" cap="none" spc="0" normalizeH="0" baseline="0" noProof="0" dirty="0">
                <a:ln>
                  <a:noFill/>
                </a:ln>
                <a:solidFill>
                  <a:srgbClr val="0000FF"/>
                </a:solidFill>
                <a:effectLst/>
                <a:uLnTx/>
                <a:uFillTx/>
                <a:latin typeface="微软雅黑" panose="020B0503020204020204" pitchFamily="34" charset="-122"/>
                <a:ea typeface="微软雅黑" panose="020B0503020204020204" pitchFamily="34" charset="-122"/>
                <a:cs typeface="+mn-cs"/>
              </a:rPr>
              <a:t>, 2</a:t>
            </a:r>
            <a:r>
              <a:rPr kumimoji="0" lang="en-US" altLang="zh-CN" sz="1838" b="0" i="0" u="none" strike="noStrike" kern="1200" cap="none" spc="0" normalizeH="0" baseline="30000" noProof="0" dirty="0">
                <a:ln>
                  <a:noFill/>
                </a:ln>
                <a:solidFill>
                  <a:srgbClr val="0000FF"/>
                </a:solidFill>
                <a:effectLst/>
                <a:uLnTx/>
                <a:uFillTx/>
                <a:latin typeface="微软雅黑" panose="020B0503020204020204" pitchFamily="34" charset="-122"/>
                <a:ea typeface="微软雅黑" panose="020B0503020204020204" pitchFamily="34" charset="-122"/>
                <a:cs typeface="+mn-cs"/>
              </a:rPr>
              <a:t>nd</a:t>
            </a:r>
            <a:r>
              <a:rPr kumimoji="0" lang="en-US" altLang="zh-CN" sz="1838" b="0" i="0" u="none" strike="noStrike" kern="1200" cap="none" spc="0" normalizeH="0" baseline="0" noProof="0" dirty="0">
                <a:ln>
                  <a:noFill/>
                </a:ln>
                <a:solidFill>
                  <a:srgbClr val="0000FF"/>
                </a:solidFill>
                <a:effectLst/>
                <a:uLnTx/>
                <a:uFillTx/>
                <a:latin typeface="微软雅黑" panose="020B0503020204020204" pitchFamily="34" charset="-122"/>
                <a:ea typeface="微软雅黑" panose="020B0503020204020204" pitchFamily="34" charset="-122"/>
                <a:cs typeface="+mn-cs"/>
              </a:rPr>
              <a:t>&amp; 3</a:t>
            </a:r>
            <a:r>
              <a:rPr kumimoji="0" lang="en-US" altLang="zh-CN" sz="1838" b="0" i="0" u="none" strike="noStrike" kern="1200" cap="none" spc="0" normalizeH="0" baseline="30000" noProof="0" dirty="0">
                <a:ln>
                  <a:noFill/>
                </a:ln>
                <a:solidFill>
                  <a:srgbClr val="0000FF"/>
                </a:solidFill>
                <a:effectLst/>
                <a:uLnTx/>
                <a:uFillTx/>
                <a:latin typeface="微软雅黑" panose="020B0503020204020204" pitchFamily="34" charset="-122"/>
                <a:ea typeface="微软雅黑" panose="020B0503020204020204" pitchFamily="34" charset="-122"/>
                <a:cs typeface="+mn-cs"/>
              </a:rPr>
              <a:t>rd</a:t>
            </a:r>
            <a:r>
              <a:rPr kumimoji="0" lang="en-US" altLang="zh-CN" sz="1838" b="0" i="0" u="none" strike="noStrike" kern="1200" cap="none" spc="0" normalizeH="0" baseline="0" noProof="0" dirty="0">
                <a:ln>
                  <a:noFill/>
                </a:ln>
                <a:solidFill>
                  <a:srgbClr val="0000FF"/>
                </a:solidFill>
                <a:effectLst/>
                <a:uLnTx/>
                <a:uFillTx/>
                <a:latin typeface="微软雅黑" panose="020B0503020204020204" pitchFamily="34" charset="-122"/>
                <a:ea typeface="微软雅黑" panose="020B0503020204020204" pitchFamily="34" charset="-122"/>
                <a:cs typeface="+mn-cs"/>
              </a:rPr>
              <a:t> round</a:t>
            </a:r>
            <a:endParaRPr kumimoji="0" lang="zh-CN" altLang="en-US" sz="1838" b="0" i="0" u="none" strike="noStrike" kern="1200" cap="none" spc="0" normalizeH="0" baseline="0" noProof="0" dirty="0">
              <a:ln>
                <a:noFill/>
              </a:ln>
              <a:solidFill>
                <a:srgbClr val="0000FF"/>
              </a:solidFill>
              <a:effectLst/>
              <a:uLnTx/>
              <a:uFillTx/>
              <a:latin typeface="微软雅黑" panose="020B0503020204020204" pitchFamily="34" charset="-122"/>
              <a:ea typeface="微软雅黑" panose="020B0503020204020204" pitchFamily="34" charset="-122"/>
              <a:cs typeface="+mn-cs"/>
            </a:endParaRPr>
          </a:p>
        </p:txBody>
      </p:sp>
      <p:sp>
        <p:nvSpPr>
          <p:cNvPr id="16" name="矩形 32">
            <a:extLst>
              <a:ext uri="{FF2B5EF4-FFF2-40B4-BE49-F238E27FC236}">
                <a16:creationId xmlns:a16="http://schemas.microsoft.com/office/drawing/2014/main" id="{BE2EA5B9-6080-42C5-9AE0-4B07B3391829}"/>
              </a:ext>
            </a:extLst>
          </p:cNvPr>
          <p:cNvSpPr/>
          <p:nvPr/>
        </p:nvSpPr>
        <p:spPr>
          <a:xfrm>
            <a:off x="3078425" y="1317028"/>
            <a:ext cx="982713" cy="553998"/>
          </a:xfrm>
          <a:prstGeom prst="rect">
            <a:avLst/>
          </a:prstGeom>
          <a:ln>
            <a:noFill/>
          </a:ln>
        </p:spPr>
        <p:txBody>
          <a:bodyPr wrap="square">
            <a:spAutoFit/>
          </a:bodyPr>
          <a:lstStyle/>
          <a:p>
            <a:pPr marL="0" marR="0" lvl="0" indent="0" algn="ctr" defTabSz="914400" rtl="0" eaLnBrk="1" fontAlgn="auto" latinLnBrk="0" hangingPunct="1">
              <a:lnSpc>
                <a:spcPts val="1838"/>
              </a:lnSpc>
              <a:spcBef>
                <a:spcPts val="0"/>
              </a:spcBef>
              <a:spcAft>
                <a:spcPts val="0"/>
              </a:spcAft>
              <a:buClrTx/>
              <a:buSzTx/>
              <a:buFontTx/>
              <a:buNone/>
              <a:tabLst/>
              <a:defRPr/>
            </a:pPr>
            <a:r>
              <a:rPr kumimoji="0" lang="en-US" altLang="zh-CN" sz="1838" b="0" i="0" u="none" strike="noStrike" kern="1200" cap="none" spc="0" normalizeH="0" baseline="0" noProof="0" dirty="0">
                <a:ln>
                  <a:noFill/>
                </a:ln>
                <a:solidFill>
                  <a:srgbClr val="0000FF"/>
                </a:solidFill>
                <a:effectLst/>
                <a:uLnTx/>
                <a:uFillTx/>
                <a:latin typeface="微软雅黑" panose="020B0503020204020204" pitchFamily="34" charset="-122"/>
                <a:ea typeface="微软雅黑" panose="020B0503020204020204" pitchFamily="34" charset="-122"/>
                <a:cs typeface="+mn-cs"/>
              </a:rPr>
              <a:t>4</a:t>
            </a:r>
            <a:r>
              <a:rPr kumimoji="0" lang="en-US" altLang="zh-CN" sz="1838" b="0" i="0" u="none" strike="noStrike" kern="1200" cap="none" spc="0" normalizeH="0" baseline="30000" noProof="0" dirty="0">
                <a:ln>
                  <a:noFill/>
                </a:ln>
                <a:solidFill>
                  <a:srgbClr val="0000FF"/>
                </a:solidFill>
                <a:effectLst/>
                <a:uLnTx/>
                <a:uFillTx/>
                <a:latin typeface="微软雅黑" panose="020B0503020204020204" pitchFamily="34" charset="-122"/>
                <a:ea typeface="微软雅黑" panose="020B0503020204020204" pitchFamily="34" charset="-122"/>
                <a:cs typeface="+mn-cs"/>
              </a:rPr>
              <a:t>th</a:t>
            </a:r>
            <a:r>
              <a:rPr kumimoji="0" lang="en-US" altLang="zh-CN" sz="1838" b="0" i="0" u="none" strike="noStrike" kern="1200" cap="none" spc="0" normalizeH="0" baseline="0" noProof="0" dirty="0">
                <a:ln>
                  <a:noFill/>
                </a:ln>
                <a:solidFill>
                  <a:srgbClr val="0000FF"/>
                </a:solidFill>
                <a:effectLst/>
                <a:uLnTx/>
                <a:uFillTx/>
                <a:latin typeface="微软雅黑" panose="020B0503020204020204" pitchFamily="34" charset="-122"/>
                <a:ea typeface="微软雅黑" panose="020B0503020204020204" pitchFamily="34" charset="-122"/>
                <a:cs typeface="+mn-cs"/>
              </a:rPr>
              <a:t> round</a:t>
            </a:r>
            <a:endParaRPr kumimoji="0" lang="zh-CN" altLang="en-US" sz="1838" b="0" i="0" u="none" strike="noStrike" kern="1200" cap="none" spc="0" normalizeH="0" baseline="0" noProof="0" dirty="0">
              <a:ln>
                <a:noFill/>
              </a:ln>
              <a:solidFill>
                <a:srgbClr val="0000FF"/>
              </a:solidFill>
              <a:effectLst/>
              <a:uLnTx/>
              <a:uFillTx/>
              <a:latin typeface="微软雅黑" panose="020B0503020204020204" pitchFamily="34" charset="-122"/>
              <a:ea typeface="微软雅黑" panose="020B0503020204020204" pitchFamily="34" charset="-122"/>
              <a:cs typeface="+mn-cs"/>
            </a:endParaRPr>
          </a:p>
        </p:txBody>
      </p:sp>
      <p:sp>
        <p:nvSpPr>
          <p:cNvPr id="17" name="矩形 32">
            <a:extLst>
              <a:ext uri="{FF2B5EF4-FFF2-40B4-BE49-F238E27FC236}">
                <a16:creationId xmlns:a16="http://schemas.microsoft.com/office/drawing/2014/main" id="{2765AA58-F0C2-4A39-A40A-24779446B924}"/>
              </a:ext>
            </a:extLst>
          </p:cNvPr>
          <p:cNvSpPr/>
          <p:nvPr/>
        </p:nvSpPr>
        <p:spPr>
          <a:xfrm>
            <a:off x="4834073" y="1308107"/>
            <a:ext cx="982713" cy="553998"/>
          </a:xfrm>
          <a:prstGeom prst="rect">
            <a:avLst/>
          </a:prstGeom>
          <a:ln>
            <a:noFill/>
          </a:ln>
        </p:spPr>
        <p:txBody>
          <a:bodyPr wrap="square">
            <a:spAutoFit/>
          </a:bodyPr>
          <a:lstStyle/>
          <a:p>
            <a:pPr marL="0" marR="0" lvl="0" indent="0" algn="ctr" defTabSz="914400" rtl="0" eaLnBrk="1" fontAlgn="auto" latinLnBrk="0" hangingPunct="1">
              <a:lnSpc>
                <a:spcPts val="1838"/>
              </a:lnSpc>
              <a:spcBef>
                <a:spcPts val="0"/>
              </a:spcBef>
              <a:spcAft>
                <a:spcPts val="0"/>
              </a:spcAft>
              <a:buClrTx/>
              <a:buSzTx/>
              <a:buFontTx/>
              <a:buNone/>
              <a:tabLst/>
              <a:defRPr/>
            </a:pPr>
            <a:r>
              <a:rPr kumimoji="0" lang="en-US" altLang="zh-CN" sz="1838" b="0" i="0" u="none" strike="noStrike" kern="1200" cap="none" spc="0" normalizeH="0" baseline="0" noProof="0" dirty="0">
                <a:ln>
                  <a:noFill/>
                </a:ln>
                <a:solidFill>
                  <a:srgbClr val="0000FF"/>
                </a:solidFill>
                <a:effectLst/>
                <a:uLnTx/>
                <a:uFillTx/>
                <a:latin typeface="微软雅黑" panose="020B0503020204020204" pitchFamily="34" charset="-122"/>
                <a:ea typeface="微软雅黑" panose="020B0503020204020204" pitchFamily="34" charset="-122"/>
                <a:cs typeface="+mn-cs"/>
              </a:rPr>
              <a:t>5</a:t>
            </a:r>
            <a:r>
              <a:rPr kumimoji="0" lang="en-US" altLang="zh-CN" sz="1838" b="0" i="0" u="none" strike="noStrike" kern="1200" cap="none" spc="0" normalizeH="0" baseline="30000" noProof="0" dirty="0">
                <a:ln>
                  <a:noFill/>
                </a:ln>
                <a:solidFill>
                  <a:srgbClr val="0000FF"/>
                </a:solidFill>
                <a:effectLst/>
                <a:uLnTx/>
                <a:uFillTx/>
                <a:latin typeface="微软雅黑" panose="020B0503020204020204" pitchFamily="34" charset="-122"/>
                <a:ea typeface="微软雅黑" panose="020B0503020204020204" pitchFamily="34" charset="-122"/>
                <a:cs typeface="+mn-cs"/>
              </a:rPr>
              <a:t>th</a:t>
            </a:r>
            <a:r>
              <a:rPr kumimoji="0" lang="en-US" altLang="zh-CN" sz="1838" b="0" i="0" u="none" strike="noStrike" kern="1200" cap="none" spc="0" normalizeH="0" baseline="0" noProof="0" dirty="0">
                <a:ln>
                  <a:noFill/>
                </a:ln>
                <a:solidFill>
                  <a:srgbClr val="0000FF"/>
                </a:solidFill>
                <a:effectLst/>
                <a:uLnTx/>
                <a:uFillTx/>
                <a:latin typeface="微软雅黑" panose="020B0503020204020204" pitchFamily="34" charset="-122"/>
                <a:ea typeface="微软雅黑" panose="020B0503020204020204" pitchFamily="34" charset="-122"/>
                <a:cs typeface="+mn-cs"/>
              </a:rPr>
              <a:t> round</a:t>
            </a:r>
            <a:endParaRPr kumimoji="0" lang="zh-CN" altLang="en-US" sz="1838" b="0" i="0" u="none" strike="noStrike" kern="1200" cap="none" spc="0" normalizeH="0" baseline="0" noProof="0" dirty="0">
              <a:ln>
                <a:noFill/>
              </a:ln>
              <a:solidFill>
                <a:srgbClr val="0000FF"/>
              </a:solidFill>
              <a:effectLst/>
              <a:uLnTx/>
              <a:uFillTx/>
              <a:latin typeface="微软雅黑" panose="020B0503020204020204" pitchFamily="34" charset="-122"/>
              <a:ea typeface="微软雅黑" panose="020B0503020204020204" pitchFamily="34" charset="-122"/>
              <a:cs typeface="+mn-cs"/>
            </a:endParaRPr>
          </a:p>
        </p:txBody>
      </p:sp>
      <p:sp>
        <p:nvSpPr>
          <p:cNvPr id="18" name="矩形 32">
            <a:extLst>
              <a:ext uri="{FF2B5EF4-FFF2-40B4-BE49-F238E27FC236}">
                <a16:creationId xmlns:a16="http://schemas.microsoft.com/office/drawing/2014/main" id="{5BBE4190-E211-4EA8-9270-D22FF774D536}"/>
              </a:ext>
            </a:extLst>
          </p:cNvPr>
          <p:cNvSpPr/>
          <p:nvPr/>
        </p:nvSpPr>
        <p:spPr>
          <a:xfrm>
            <a:off x="7226466" y="1341069"/>
            <a:ext cx="982713" cy="553998"/>
          </a:xfrm>
          <a:prstGeom prst="rect">
            <a:avLst/>
          </a:prstGeom>
          <a:ln>
            <a:noFill/>
          </a:ln>
        </p:spPr>
        <p:txBody>
          <a:bodyPr wrap="square">
            <a:spAutoFit/>
          </a:bodyPr>
          <a:lstStyle/>
          <a:p>
            <a:pPr marL="0" marR="0" lvl="0" indent="0" algn="ctr" defTabSz="914400" rtl="0" eaLnBrk="1" fontAlgn="auto" latinLnBrk="0" hangingPunct="1">
              <a:lnSpc>
                <a:spcPts val="1838"/>
              </a:lnSpc>
              <a:spcBef>
                <a:spcPts val="0"/>
              </a:spcBef>
              <a:spcAft>
                <a:spcPts val="0"/>
              </a:spcAft>
              <a:buClrTx/>
              <a:buSzTx/>
              <a:buFontTx/>
              <a:buNone/>
              <a:tabLst/>
              <a:defRPr/>
            </a:pPr>
            <a:r>
              <a:rPr kumimoji="0" lang="en-US" altLang="zh-CN" sz="1838" b="0" i="0" u="none" strike="noStrike" kern="1200" cap="none" spc="0" normalizeH="0" baseline="0" noProof="0" dirty="0">
                <a:ln>
                  <a:noFill/>
                </a:ln>
                <a:solidFill>
                  <a:srgbClr val="0000FF"/>
                </a:solidFill>
                <a:effectLst/>
                <a:uLnTx/>
                <a:uFillTx/>
                <a:latin typeface="微软雅黑" panose="020B0503020204020204" pitchFamily="34" charset="-122"/>
                <a:ea typeface="微软雅黑" panose="020B0503020204020204" pitchFamily="34" charset="-122"/>
                <a:cs typeface="+mn-cs"/>
              </a:rPr>
              <a:t>6</a:t>
            </a:r>
            <a:r>
              <a:rPr kumimoji="0" lang="en-US" altLang="zh-CN" sz="1838" b="0" i="0" u="none" strike="noStrike" kern="1200" cap="none" spc="0" normalizeH="0" baseline="30000" noProof="0" dirty="0">
                <a:ln>
                  <a:noFill/>
                </a:ln>
                <a:solidFill>
                  <a:srgbClr val="0000FF"/>
                </a:solidFill>
                <a:effectLst/>
                <a:uLnTx/>
                <a:uFillTx/>
                <a:latin typeface="微软雅黑" panose="020B0503020204020204" pitchFamily="34" charset="-122"/>
                <a:ea typeface="微软雅黑" panose="020B0503020204020204" pitchFamily="34" charset="-122"/>
                <a:cs typeface="+mn-cs"/>
              </a:rPr>
              <a:t>th</a:t>
            </a:r>
            <a:r>
              <a:rPr kumimoji="0" lang="en-US" altLang="zh-CN" sz="1838" b="0" i="0" u="none" strike="noStrike" kern="1200" cap="none" spc="0" normalizeH="0" baseline="0" noProof="0" dirty="0">
                <a:ln>
                  <a:noFill/>
                </a:ln>
                <a:solidFill>
                  <a:srgbClr val="0000FF"/>
                </a:solidFill>
                <a:effectLst/>
                <a:uLnTx/>
                <a:uFillTx/>
                <a:latin typeface="微软雅黑" panose="020B0503020204020204" pitchFamily="34" charset="-122"/>
                <a:ea typeface="微软雅黑" panose="020B0503020204020204" pitchFamily="34" charset="-122"/>
                <a:cs typeface="+mn-cs"/>
              </a:rPr>
              <a:t> round</a:t>
            </a:r>
            <a:endParaRPr kumimoji="0" lang="zh-CN" altLang="en-US" sz="1838" b="0" i="0" u="none" strike="noStrike" kern="1200" cap="none" spc="0" normalizeH="0" baseline="0" noProof="0" dirty="0">
              <a:ln>
                <a:noFill/>
              </a:ln>
              <a:solidFill>
                <a:srgbClr val="0000FF"/>
              </a:solidFill>
              <a:effectLst/>
              <a:uLnTx/>
              <a:uFillTx/>
              <a:latin typeface="微软雅黑" panose="020B0503020204020204" pitchFamily="34" charset="-122"/>
              <a:ea typeface="微软雅黑" panose="020B0503020204020204" pitchFamily="34" charset="-122"/>
              <a:cs typeface="+mn-cs"/>
            </a:endParaRPr>
          </a:p>
        </p:txBody>
      </p:sp>
      <p:sp>
        <p:nvSpPr>
          <p:cNvPr id="19" name="矩形 32">
            <a:extLst>
              <a:ext uri="{FF2B5EF4-FFF2-40B4-BE49-F238E27FC236}">
                <a16:creationId xmlns:a16="http://schemas.microsoft.com/office/drawing/2014/main" id="{B306B8BE-C6A5-4ED9-87F6-808047BCF358}"/>
              </a:ext>
            </a:extLst>
          </p:cNvPr>
          <p:cNvSpPr/>
          <p:nvPr/>
        </p:nvSpPr>
        <p:spPr>
          <a:xfrm>
            <a:off x="8871551" y="1341069"/>
            <a:ext cx="982713" cy="553998"/>
          </a:xfrm>
          <a:prstGeom prst="rect">
            <a:avLst/>
          </a:prstGeom>
          <a:ln>
            <a:noFill/>
          </a:ln>
        </p:spPr>
        <p:txBody>
          <a:bodyPr wrap="square">
            <a:spAutoFit/>
          </a:bodyPr>
          <a:lstStyle/>
          <a:p>
            <a:pPr marL="0" marR="0" lvl="0" indent="0" algn="ctr" defTabSz="914400" rtl="0" eaLnBrk="1" fontAlgn="auto" latinLnBrk="0" hangingPunct="1">
              <a:lnSpc>
                <a:spcPts val="1838"/>
              </a:lnSpc>
              <a:spcBef>
                <a:spcPts val="0"/>
              </a:spcBef>
              <a:spcAft>
                <a:spcPts val="0"/>
              </a:spcAft>
              <a:buClrTx/>
              <a:buSzTx/>
              <a:buFontTx/>
              <a:buNone/>
              <a:tabLst/>
              <a:defRPr/>
            </a:pPr>
            <a:r>
              <a:rPr kumimoji="0" lang="en-US" altLang="zh-CN" sz="1838" b="0" i="0" u="none" strike="noStrike" kern="1200" cap="none" spc="0" normalizeH="0" baseline="0" noProof="0" dirty="0">
                <a:ln>
                  <a:noFill/>
                </a:ln>
                <a:solidFill>
                  <a:srgbClr val="0000FF"/>
                </a:solidFill>
                <a:effectLst/>
                <a:uLnTx/>
                <a:uFillTx/>
                <a:latin typeface="微软雅黑" panose="020B0503020204020204" pitchFamily="34" charset="-122"/>
                <a:ea typeface="微软雅黑" panose="020B0503020204020204" pitchFamily="34" charset="-122"/>
                <a:cs typeface="+mn-cs"/>
              </a:rPr>
              <a:t>7</a:t>
            </a:r>
            <a:r>
              <a:rPr kumimoji="0" lang="en-US" altLang="zh-CN" sz="1838" b="0" i="0" u="none" strike="noStrike" kern="1200" cap="none" spc="0" normalizeH="0" baseline="30000" noProof="0" dirty="0">
                <a:ln>
                  <a:noFill/>
                </a:ln>
                <a:solidFill>
                  <a:srgbClr val="0000FF"/>
                </a:solidFill>
                <a:effectLst/>
                <a:uLnTx/>
                <a:uFillTx/>
                <a:latin typeface="微软雅黑" panose="020B0503020204020204" pitchFamily="34" charset="-122"/>
                <a:ea typeface="微软雅黑" panose="020B0503020204020204" pitchFamily="34" charset="-122"/>
                <a:cs typeface="+mn-cs"/>
              </a:rPr>
              <a:t>th</a:t>
            </a:r>
            <a:r>
              <a:rPr kumimoji="0" lang="en-US" altLang="zh-CN" sz="1838" b="0" i="0" u="none" strike="noStrike" kern="1200" cap="none" spc="0" normalizeH="0" baseline="0" noProof="0" dirty="0">
                <a:ln>
                  <a:noFill/>
                </a:ln>
                <a:solidFill>
                  <a:srgbClr val="0000FF"/>
                </a:solidFill>
                <a:effectLst/>
                <a:uLnTx/>
                <a:uFillTx/>
                <a:latin typeface="微软雅黑" panose="020B0503020204020204" pitchFamily="34" charset="-122"/>
                <a:ea typeface="微软雅黑" panose="020B0503020204020204" pitchFamily="34" charset="-122"/>
                <a:cs typeface="+mn-cs"/>
              </a:rPr>
              <a:t> round</a:t>
            </a:r>
            <a:endParaRPr kumimoji="0" lang="zh-CN" altLang="en-US" sz="1838" b="0" i="0" u="none" strike="noStrike" kern="1200" cap="none" spc="0" normalizeH="0" baseline="0" noProof="0" dirty="0">
              <a:ln>
                <a:noFill/>
              </a:ln>
              <a:solidFill>
                <a:srgbClr val="0000FF"/>
              </a:solidFill>
              <a:effectLst/>
              <a:uLnTx/>
              <a:uFillTx/>
              <a:latin typeface="微软雅黑" panose="020B0503020204020204" pitchFamily="34" charset="-122"/>
              <a:ea typeface="微软雅黑" panose="020B0503020204020204" pitchFamily="34" charset="-122"/>
              <a:cs typeface="+mn-cs"/>
            </a:endParaRPr>
          </a:p>
        </p:txBody>
      </p:sp>
      <p:sp>
        <p:nvSpPr>
          <p:cNvPr id="20" name="矩形 32">
            <a:extLst>
              <a:ext uri="{FF2B5EF4-FFF2-40B4-BE49-F238E27FC236}">
                <a16:creationId xmlns:a16="http://schemas.microsoft.com/office/drawing/2014/main" id="{F4510780-5404-452B-A2AD-32C463A96BF8}"/>
              </a:ext>
            </a:extLst>
          </p:cNvPr>
          <p:cNvSpPr/>
          <p:nvPr/>
        </p:nvSpPr>
        <p:spPr>
          <a:xfrm>
            <a:off x="10128692" y="1289569"/>
            <a:ext cx="982713" cy="553998"/>
          </a:xfrm>
          <a:prstGeom prst="rect">
            <a:avLst/>
          </a:prstGeom>
          <a:ln>
            <a:noFill/>
          </a:ln>
        </p:spPr>
        <p:txBody>
          <a:bodyPr wrap="square">
            <a:spAutoFit/>
          </a:bodyPr>
          <a:lstStyle/>
          <a:p>
            <a:pPr marL="0" marR="0" lvl="0" indent="0" algn="ctr" defTabSz="914400" rtl="0" eaLnBrk="1" fontAlgn="auto" latinLnBrk="0" hangingPunct="1">
              <a:lnSpc>
                <a:spcPts val="1838"/>
              </a:lnSpc>
              <a:spcBef>
                <a:spcPts val="0"/>
              </a:spcBef>
              <a:spcAft>
                <a:spcPts val="0"/>
              </a:spcAft>
              <a:buClrTx/>
              <a:buSzTx/>
              <a:buFontTx/>
              <a:buNone/>
              <a:tabLst/>
              <a:defRPr/>
            </a:pPr>
            <a:r>
              <a:rPr kumimoji="0" lang="en-US" altLang="zh-CN" sz="1838" b="0" i="0" u="none" strike="noStrike" kern="1200" cap="none" spc="0" normalizeH="0" baseline="0" noProof="0" dirty="0">
                <a:ln>
                  <a:noFill/>
                </a:ln>
                <a:solidFill>
                  <a:srgbClr val="0000FF"/>
                </a:solidFill>
                <a:effectLst/>
                <a:uLnTx/>
                <a:uFillTx/>
                <a:latin typeface="微软雅黑" panose="020B0503020204020204" pitchFamily="34" charset="-122"/>
                <a:ea typeface="微软雅黑" panose="020B0503020204020204" pitchFamily="34" charset="-122"/>
                <a:cs typeface="+mn-cs"/>
              </a:rPr>
              <a:t>8</a:t>
            </a:r>
            <a:r>
              <a:rPr kumimoji="0" lang="en-US" altLang="zh-CN" sz="1838" b="0" i="0" u="none" strike="noStrike" kern="1200" cap="none" spc="0" normalizeH="0" baseline="30000" noProof="0" dirty="0">
                <a:ln>
                  <a:noFill/>
                </a:ln>
                <a:solidFill>
                  <a:srgbClr val="0000FF"/>
                </a:solidFill>
                <a:effectLst/>
                <a:uLnTx/>
                <a:uFillTx/>
                <a:latin typeface="微软雅黑" panose="020B0503020204020204" pitchFamily="34" charset="-122"/>
                <a:ea typeface="微软雅黑" panose="020B0503020204020204" pitchFamily="34" charset="-122"/>
                <a:cs typeface="+mn-cs"/>
              </a:rPr>
              <a:t>th</a:t>
            </a:r>
            <a:r>
              <a:rPr kumimoji="0" lang="en-US" altLang="zh-CN" sz="1838" b="0" i="0" u="none" strike="noStrike" kern="1200" cap="none" spc="0" normalizeH="0" baseline="0" noProof="0" dirty="0">
                <a:ln>
                  <a:noFill/>
                </a:ln>
                <a:solidFill>
                  <a:srgbClr val="0000FF"/>
                </a:solidFill>
                <a:effectLst/>
                <a:uLnTx/>
                <a:uFillTx/>
                <a:latin typeface="微软雅黑" panose="020B0503020204020204" pitchFamily="34" charset="-122"/>
                <a:ea typeface="微软雅黑" panose="020B0503020204020204" pitchFamily="34" charset="-122"/>
                <a:cs typeface="+mn-cs"/>
              </a:rPr>
              <a:t> round</a:t>
            </a:r>
            <a:endParaRPr kumimoji="0" lang="zh-CN" altLang="en-US" sz="1838" b="0" i="0" u="none" strike="noStrike" kern="1200" cap="none" spc="0" normalizeH="0" baseline="0" noProof="0" dirty="0">
              <a:ln>
                <a:noFill/>
              </a:ln>
              <a:solidFill>
                <a:srgbClr val="0000FF"/>
              </a:solidFill>
              <a:effectLst/>
              <a:uLnTx/>
              <a:uFillTx/>
              <a:latin typeface="微软雅黑" panose="020B0503020204020204" pitchFamily="34" charset="-122"/>
              <a:ea typeface="微软雅黑" panose="020B0503020204020204" pitchFamily="34" charset="-122"/>
              <a:cs typeface="+mn-cs"/>
            </a:endParaRPr>
          </a:p>
        </p:txBody>
      </p:sp>
      <p:sp>
        <p:nvSpPr>
          <p:cNvPr id="21" name="矩形 21">
            <a:extLst>
              <a:ext uri="{FF2B5EF4-FFF2-40B4-BE49-F238E27FC236}">
                <a16:creationId xmlns:a16="http://schemas.microsoft.com/office/drawing/2014/main" id="{C66AAF41-C0D8-4589-B05D-29C0D4B2360A}"/>
              </a:ext>
            </a:extLst>
          </p:cNvPr>
          <p:cNvSpPr/>
          <p:nvPr/>
        </p:nvSpPr>
        <p:spPr>
          <a:xfrm>
            <a:off x="1565603" y="4942803"/>
            <a:ext cx="537553" cy="577081"/>
          </a:xfrm>
          <a:prstGeom prst="rect">
            <a:avLst/>
          </a:prstGeom>
          <a:ln>
            <a:noFill/>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575" b="1"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SD#1</a:t>
            </a:r>
            <a:endParaRPr kumimoji="0" lang="zh-CN" altLang="en-US" sz="1575" b="1"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22" name="矩形 21">
            <a:extLst>
              <a:ext uri="{FF2B5EF4-FFF2-40B4-BE49-F238E27FC236}">
                <a16:creationId xmlns:a16="http://schemas.microsoft.com/office/drawing/2014/main" id="{AB6F6568-EE56-40C0-A1BE-0642B57201CA}"/>
              </a:ext>
            </a:extLst>
          </p:cNvPr>
          <p:cNvSpPr/>
          <p:nvPr/>
        </p:nvSpPr>
        <p:spPr>
          <a:xfrm>
            <a:off x="2020560" y="4942803"/>
            <a:ext cx="537553" cy="577081"/>
          </a:xfrm>
          <a:prstGeom prst="rect">
            <a:avLst/>
          </a:prstGeom>
          <a:ln>
            <a:noFill/>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575" b="1"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SD#2</a:t>
            </a:r>
            <a:endParaRPr kumimoji="0" lang="zh-CN" altLang="en-US" sz="1575" b="1"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23" name="矩形 21">
            <a:extLst>
              <a:ext uri="{FF2B5EF4-FFF2-40B4-BE49-F238E27FC236}">
                <a16:creationId xmlns:a16="http://schemas.microsoft.com/office/drawing/2014/main" id="{CF71132D-64CF-4E53-A02E-90860DE583D7}"/>
              </a:ext>
            </a:extLst>
          </p:cNvPr>
          <p:cNvSpPr/>
          <p:nvPr/>
        </p:nvSpPr>
        <p:spPr>
          <a:xfrm>
            <a:off x="2744294" y="4942802"/>
            <a:ext cx="537553" cy="577081"/>
          </a:xfrm>
          <a:prstGeom prst="rect">
            <a:avLst/>
          </a:prstGeom>
          <a:ln>
            <a:noFill/>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575" b="1"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SD#3</a:t>
            </a:r>
            <a:endParaRPr kumimoji="0" lang="zh-CN" altLang="en-US" sz="1575" b="1"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24" name="矩形 21">
            <a:extLst>
              <a:ext uri="{FF2B5EF4-FFF2-40B4-BE49-F238E27FC236}">
                <a16:creationId xmlns:a16="http://schemas.microsoft.com/office/drawing/2014/main" id="{8996230C-31BA-4816-A1A6-BE25C54FC007}"/>
              </a:ext>
            </a:extLst>
          </p:cNvPr>
          <p:cNvSpPr/>
          <p:nvPr/>
        </p:nvSpPr>
        <p:spPr>
          <a:xfrm>
            <a:off x="4283918" y="4942801"/>
            <a:ext cx="537553" cy="577081"/>
          </a:xfrm>
          <a:prstGeom prst="rect">
            <a:avLst/>
          </a:prstGeom>
          <a:ln>
            <a:noFill/>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575" b="1"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SD#4</a:t>
            </a:r>
            <a:endParaRPr kumimoji="0" lang="zh-CN" altLang="en-US" sz="1575" b="1"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25" name="矩形 21">
            <a:extLst>
              <a:ext uri="{FF2B5EF4-FFF2-40B4-BE49-F238E27FC236}">
                <a16:creationId xmlns:a16="http://schemas.microsoft.com/office/drawing/2014/main" id="{0F1BB74E-C2E3-42E3-A1E5-2B299748E403}"/>
              </a:ext>
            </a:extLst>
          </p:cNvPr>
          <p:cNvSpPr/>
          <p:nvPr/>
        </p:nvSpPr>
        <p:spPr>
          <a:xfrm>
            <a:off x="6073544" y="4942800"/>
            <a:ext cx="537553" cy="577081"/>
          </a:xfrm>
          <a:prstGeom prst="rect">
            <a:avLst/>
          </a:prstGeom>
          <a:ln>
            <a:noFill/>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575" b="1"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SD#5</a:t>
            </a:r>
            <a:endParaRPr kumimoji="0" lang="zh-CN" altLang="en-US" sz="1575" b="1"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26" name="矩形 21">
            <a:extLst>
              <a:ext uri="{FF2B5EF4-FFF2-40B4-BE49-F238E27FC236}">
                <a16:creationId xmlns:a16="http://schemas.microsoft.com/office/drawing/2014/main" id="{358CE581-A1CB-4E3C-AADF-0D969C02EEF7}"/>
              </a:ext>
            </a:extLst>
          </p:cNvPr>
          <p:cNvSpPr/>
          <p:nvPr/>
        </p:nvSpPr>
        <p:spPr>
          <a:xfrm>
            <a:off x="8163509" y="4942800"/>
            <a:ext cx="537553" cy="577081"/>
          </a:xfrm>
          <a:prstGeom prst="rect">
            <a:avLst/>
          </a:prstGeom>
          <a:ln>
            <a:noFill/>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575" b="1"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SD#6</a:t>
            </a:r>
            <a:endParaRPr kumimoji="0" lang="zh-CN" altLang="en-US" sz="1575" b="1"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27" name="矩形 21">
            <a:extLst>
              <a:ext uri="{FF2B5EF4-FFF2-40B4-BE49-F238E27FC236}">
                <a16:creationId xmlns:a16="http://schemas.microsoft.com/office/drawing/2014/main" id="{659CF671-F84A-4442-BDCE-3B4A4310D2DB}"/>
              </a:ext>
            </a:extLst>
          </p:cNvPr>
          <p:cNvSpPr/>
          <p:nvPr/>
        </p:nvSpPr>
        <p:spPr>
          <a:xfrm>
            <a:off x="9820791" y="4942800"/>
            <a:ext cx="537553" cy="577081"/>
          </a:xfrm>
          <a:prstGeom prst="rect">
            <a:avLst/>
          </a:prstGeom>
          <a:ln>
            <a:noFill/>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575" b="1"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SD#7</a:t>
            </a:r>
            <a:endParaRPr kumimoji="0" lang="zh-CN" altLang="en-US" sz="1575" b="1"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30" name="文本框 29">
            <a:extLst>
              <a:ext uri="{FF2B5EF4-FFF2-40B4-BE49-F238E27FC236}">
                <a16:creationId xmlns:a16="http://schemas.microsoft.com/office/drawing/2014/main" id="{A925ED27-DA17-44AE-A3B4-61C0AE3CA01E}"/>
              </a:ext>
            </a:extLst>
          </p:cNvPr>
          <p:cNvSpPr txBox="1"/>
          <p:nvPr/>
        </p:nvSpPr>
        <p:spPr>
          <a:xfrm>
            <a:off x="926592" y="822960"/>
            <a:ext cx="9345462"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srgbClr val="000099"/>
                </a:solidFill>
                <a:effectLst/>
                <a:uLnTx/>
                <a:uFillTx/>
                <a:latin typeface="Calibri"/>
                <a:ea typeface="微软雅黑"/>
                <a:cs typeface="+mn-cs"/>
              </a:rPr>
              <a:t>1.5 years from beginning, 8 rounds, Beam current 150 mA, Emittance &lt; 60 </a:t>
            </a:r>
            <a:r>
              <a:rPr kumimoji="0" lang="en-US" altLang="zh-CN" sz="2000" b="1" i="0" u="none" strike="noStrike" kern="1200" cap="none" spc="0" normalizeH="0" baseline="0" noProof="0" dirty="0" err="1">
                <a:ln>
                  <a:noFill/>
                </a:ln>
                <a:solidFill>
                  <a:srgbClr val="000099"/>
                </a:solidFill>
                <a:effectLst/>
                <a:uLnTx/>
                <a:uFillTx/>
                <a:latin typeface="Calibri"/>
                <a:ea typeface="微软雅黑"/>
                <a:cs typeface="+mn-cs"/>
              </a:rPr>
              <a:t>pm.rad</a:t>
            </a:r>
            <a:endParaRPr kumimoji="0" lang="zh-CN" altLang="en-US" sz="2000" b="1" i="0" u="none" strike="noStrike" kern="1200" cap="none" spc="0" normalizeH="0" baseline="0" noProof="0" dirty="0">
              <a:ln>
                <a:noFill/>
              </a:ln>
              <a:solidFill>
                <a:srgbClr val="000099"/>
              </a:solidFill>
              <a:effectLst/>
              <a:uLnTx/>
              <a:uFillTx/>
              <a:latin typeface="Calibri"/>
              <a:ea typeface="微软雅黑"/>
              <a:cs typeface="+mn-cs"/>
            </a:endParaRPr>
          </a:p>
        </p:txBody>
      </p:sp>
      <p:sp>
        <p:nvSpPr>
          <p:cNvPr id="5" name="文本框 4">
            <a:extLst>
              <a:ext uri="{FF2B5EF4-FFF2-40B4-BE49-F238E27FC236}">
                <a16:creationId xmlns:a16="http://schemas.microsoft.com/office/drawing/2014/main" id="{F05FF863-0355-4723-A89F-9654FC5A6053}"/>
              </a:ext>
            </a:extLst>
          </p:cNvPr>
          <p:cNvSpPr txBox="1"/>
          <p:nvPr/>
        </p:nvSpPr>
        <p:spPr>
          <a:xfrm>
            <a:off x="1178740" y="2905184"/>
            <a:ext cx="1850511"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0000"/>
                </a:solidFill>
                <a:effectLst/>
                <a:uLnTx/>
                <a:uFillTx/>
                <a:latin typeface="Calibri"/>
                <a:ea typeface="微软雅黑"/>
                <a:cs typeface="+mn-cs"/>
              </a:rPr>
              <a:t>Commenced on July 23, 2024</a:t>
            </a:r>
            <a:endParaRPr kumimoji="0" lang="zh-CN" altLang="en-US" sz="1800" b="0" i="0" u="none" strike="noStrike" kern="1200" cap="none" spc="0" normalizeH="0" baseline="0" noProof="0" dirty="0">
              <a:ln>
                <a:noFill/>
              </a:ln>
              <a:solidFill>
                <a:srgbClr val="000000"/>
              </a:solidFill>
              <a:effectLst/>
              <a:uLnTx/>
              <a:uFillTx/>
              <a:latin typeface="Calibri"/>
              <a:ea typeface="微软雅黑"/>
              <a:cs typeface="+mn-cs"/>
            </a:endParaRPr>
          </a:p>
        </p:txBody>
      </p:sp>
      <p:sp>
        <p:nvSpPr>
          <p:cNvPr id="32" name="文本框 31">
            <a:extLst>
              <a:ext uri="{FF2B5EF4-FFF2-40B4-BE49-F238E27FC236}">
                <a16:creationId xmlns:a16="http://schemas.microsoft.com/office/drawing/2014/main" id="{C3DC8050-D98F-49D9-B637-11EB0FBF9969}"/>
              </a:ext>
            </a:extLst>
          </p:cNvPr>
          <p:cNvSpPr txBox="1"/>
          <p:nvPr/>
        </p:nvSpPr>
        <p:spPr>
          <a:xfrm>
            <a:off x="4670682" y="2969288"/>
            <a:ext cx="3343275" cy="92333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1" i="0" u="none" strike="noStrike" kern="1200" cap="none" spc="0" normalizeH="0" baseline="0" noProof="0" dirty="0">
                <a:ln>
                  <a:noFill/>
                </a:ln>
                <a:solidFill>
                  <a:srgbClr val="000000"/>
                </a:solidFill>
                <a:effectLst/>
                <a:uLnTx/>
                <a:uFillTx/>
                <a:latin typeface="Calibri"/>
                <a:ea typeface="微软雅黑"/>
                <a:cs typeface="+mn-cs"/>
              </a:rPr>
              <a:t>Installation of nearly all accelerator and beamline equipment completed</a:t>
            </a:r>
            <a:endParaRPr kumimoji="0" lang="zh-CN" altLang="en-US" sz="1800" b="1" i="0" u="none" strike="noStrike" kern="1200" cap="none" spc="0" normalizeH="0" baseline="0" noProof="0" dirty="0">
              <a:ln>
                <a:noFill/>
              </a:ln>
              <a:solidFill>
                <a:srgbClr val="000000"/>
              </a:solidFill>
              <a:effectLst/>
              <a:uLnTx/>
              <a:uFillTx/>
              <a:latin typeface="Calibri"/>
              <a:ea typeface="微软雅黑"/>
              <a:cs typeface="+mn-cs"/>
            </a:endParaRPr>
          </a:p>
        </p:txBody>
      </p:sp>
      <p:cxnSp>
        <p:nvCxnSpPr>
          <p:cNvPr id="34" name="直接箭头连接符 33">
            <a:extLst>
              <a:ext uri="{FF2B5EF4-FFF2-40B4-BE49-F238E27FC236}">
                <a16:creationId xmlns:a16="http://schemas.microsoft.com/office/drawing/2014/main" id="{52533945-353D-4C77-902B-0C428B6B7666}"/>
              </a:ext>
            </a:extLst>
          </p:cNvPr>
          <p:cNvCxnSpPr>
            <a:cxnSpLocks/>
          </p:cNvCxnSpPr>
          <p:nvPr/>
        </p:nvCxnSpPr>
        <p:spPr>
          <a:xfrm flipH="1">
            <a:off x="1185566" y="1230953"/>
            <a:ext cx="16373" cy="4536000"/>
          </a:xfrm>
          <a:prstGeom prst="straightConnector1">
            <a:avLst/>
          </a:prstGeom>
          <a:ln w="57150">
            <a:solidFill>
              <a:schemeClr val="tx1"/>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32509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内容占位符 4">
            <a:extLst>
              <a:ext uri="{FF2B5EF4-FFF2-40B4-BE49-F238E27FC236}">
                <a16:creationId xmlns:a16="http://schemas.microsoft.com/office/drawing/2014/main" id="{C151FF9F-7995-4904-A64B-5399C4D59915}"/>
              </a:ext>
            </a:extLst>
          </p:cNvPr>
          <p:cNvPicPr>
            <a:picLocks noGrp="1" noChangeAspect="1"/>
          </p:cNvPicPr>
          <p:nvPr>
            <p:ph idx="1"/>
          </p:nvPr>
        </p:nvPicPr>
        <p:blipFill>
          <a:blip r:embed="rId3"/>
          <a:stretch>
            <a:fillRect/>
          </a:stretch>
        </p:blipFill>
        <p:spPr>
          <a:xfrm>
            <a:off x="780288" y="2703281"/>
            <a:ext cx="7029939" cy="3295078"/>
          </a:xfrm>
        </p:spPr>
      </p:pic>
      <p:sp>
        <p:nvSpPr>
          <p:cNvPr id="3" name="标题 2">
            <a:extLst>
              <a:ext uri="{FF2B5EF4-FFF2-40B4-BE49-F238E27FC236}">
                <a16:creationId xmlns:a16="http://schemas.microsoft.com/office/drawing/2014/main" id="{F98216A6-BDF4-46BA-B992-CC349F541CBD}"/>
              </a:ext>
            </a:extLst>
          </p:cNvPr>
          <p:cNvSpPr>
            <a:spLocks noGrp="1"/>
          </p:cNvSpPr>
          <p:nvPr>
            <p:ph type="title"/>
          </p:nvPr>
        </p:nvSpPr>
        <p:spPr/>
        <p:txBody>
          <a:bodyPr/>
          <a:lstStyle/>
          <a:p>
            <a:r>
              <a:rPr lang="en-US" altLang="zh-CN" dirty="0"/>
              <a:t>Equipment installation and conditioning</a:t>
            </a:r>
            <a:endParaRPr lang="zh-CN" altLang="en-US" dirty="0"/>
          </a:p>
        </p:txBody>
      </p:sp>
      <p:sp>
        <p:nvSpPr>
          <p:cNvPr id="8" name="文本框 7">
            <a:extLst>
              <a:ext uri="{FF2B5EF4-FFF2-40B4-BE49-F238E27FC236}">
                <a16:creationId xmlns:a16="http://schemas.microsoft.com/office/drawing/2014/main" id="{8ED9E0D0-DF24-4944-9ED0-7EB30627D8EF}"/>
              </a:ext>
            </a:extLst>
          </p:cNvPr>
          <p:cNvSpPr txBox="1"/>
          <p:nvPr/>
        </p:nvSpPr>
        <p:spPr>
          <a:xfrm>
            <a:off x="649732" y="1037674"/>
            <a:ext cx="10718988" cy="1477328"/>
          </a:xfrm>
          <a:prstGeom prst="rect">
            <a:avLst/>
          </a:prstGeom>
          <a:noFill/>
        </p:spPr>
        <p:txBody>
          <a:bodyPr wrap="square" rtlCol="0">
            <a:spAutoFit/>
          </a:bodyPr>
          <a:lstStyle/>
          <a:p>
            <a:pPr marL="375075" marR="0" lvl="0" indent="-375075"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altLang="zh-CN" sz="2000" b="0" i="0" u="none" strike="noStrike" kern="1200" cap="none" spc="0" normalizeH="0" baseline="0" noProof="0" dirty="0">
                <a:ln>
                  <a:noFill/>
                </a:ln>
                <a:solidFill>
                  <a:srgbClr val="000000"/>
                </a:solidFill>
                <a:effectLst/>
                <a:uLnTx/>
                <a:uFillTx/>
                <a:latin typeface="Calibri"/>
                <a:ea typeface="微软雅黑"/>
                <a:cs typeface="+mn-cs"/>
              </a:rPr>
              <a:t>Not all hardware systems were fully ready on Day One of the ring commissioning. </a:t>
            </a:r>
          </a:p>
          <a:p>
            <a:pPr marL="375075" marR="0" lvl="0" indent="-375075"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altLang="zh-CN" sz="2000" b="0" i="0" u="none" strike="noStrike" kern="1200" cap="none" spc="0" normalizeH="0" baseline="0" noProof="0" dirty="0">
                <a:ln>
                  <a:noFill/>
                </a:ln>
                <a:solidFill>
                  <a:srgbClr val="000000"/>
                </a:solidFill>
                <a:effectLst/>
                <a:uLnTx/>
                <a:uFillTx/>
                <a:latin typeface="Calibri"/>
                <a:ea typeface="微软雅黑"/>
                <a:cs typeface="+mn-cs"/>
              </a:rPr>
              <a:t>Adopted a pattern of commissioning periods interspersed with shutdowns for equipment installation and conditioning. </a:t>
            </a:r>
          </a:p>
          <a:p>
            <a:pPr marL="375075" marR="0" lvl="0" indent="-375075"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altLang="zh-CN" sz="2000" b="1" i="0" u="none" strike="noStrike" kern="1200" cap="none" spc="0" normalizeH="0" baseline="0" noProof="0" dirty="0">
                <a:ln>
                  <a:noFill/>
                </a:ln>
                <a:solidFill>
                  <a:srgbClr val="000099"/>
                </a:solidFill>
                <a:effectLst/>
                <a:uLnTx/>
                <a:uFillTx/>
                <a:latin typeface="Calibri"/>
                <a:ea typeface="微软雅黑"/>
                <a:cs typeface="+mn-cs"/>
              </a:rPr>
              <a:t>Two major shutdowns </a:t>
            </a:r>
            <a:r>
              <a:rPr kumimoji="0" lang="en-US" altLang="zh-CN" sz="2000" b="0" i="0" u="none" strike="noStrike" kern="1200" cap="none" spc="0" normalizeH="0" baseline="0" noProof="0" dirty="0">
                <a:ln>
                  <a:noFill/>
                </a:ln>
                <a:solidFill>
                  <a:srgbClr val="000099"/>
                </a:solidFill>
                <a:effectLst/>
                <a:uLnTx/>
                <a:uFillTx/>
                <a:latin typeface="Calibri"/>
                <a:ea typeface="微软雅黑"/>
                <a:cs typeface="+mn-cs"/>
              </a:rPr>
              <a:t>took place in 2025 </a:t>
            </a:r>
            <a:r>
              <a:rPr kumimoji="0" lang="en-US" altLang="zh-CN" sz="2000" b="0" i="0" u="none" strike="noStrike" kern="1200" cap="none" spc="0" normalizeH="0" baseline="0" noProof="0" dirty="0">
                <a:ln>
                  <a:noFill/>
                </a:ln>
                <a:solidFill>
                  <a:srgbClr val="000000"/>
                </a:solidFill>
                <a:effectLst/>
                <a:uLnTx/>
                <a:uFillTx/>
                <a:latin typeface="Calibri"/>
                <a:ea typeface="微软雅黑"/>
                <a:cs typeface="+mn-cs"/>
              </a:rPr>
              <a:t>(totally about 130 days):</a:t>
            </a:r>
          </a:p>
        </p:txBody>
      </p:sp>
      <p:sp>
        <p:nvSpPr>
          <p:cNvPr id="9" name="矩形 13">
            <a:extLst>
              <a:ext uri="{FF2B5EF4-FFF2-40B4-BE49-F238E27FC236}">
                <a16:creationId xmlns:a16="http://schemas.microsoft.com/office/drawing/2014/main" id="{5955CD27-5478-4385-9853-50FC19CAEB41}"/>
              </a:ext>
            </a:extLst>
          </p:cNvPr>
          <p:cNvSpPr/>
          <p:nvPr/>
        </p:nvSpPr>
        <p:spPr>
          <a:xfrm>
            <a:off x="8203894" y="2069041"/>
            <a:ext cx="3593451" cy="4031873"/>
          </a:xfrm>
          <a:prstGeom prst="rect">
            <a:avLst/>
          </a:prstGeom>
          <a:ln>
            <a:noFill/>
          </a:ln>
          <a:effectLst>
            <a:outerShdw blurRad="50800" dist="38100" dir="8100000" algn="tr" rotWithShape="0">
              <a:prstClr val="black">
                <a:alpha val="40000"/>
              </a:prstClr>
            </a:outerShdw>
          </a:effec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srgbClr val="FF0000"/>
                </a:solidFill>
                <a:effectLst/>
                <a:uLnTx/>
                <a:uFillTx/>
                <a:latin typeface="Calibri"/>
                <a:ea typeface="微软雅黑"/>
                <a:cs typeface="+mn-cs"/>
              </a:rPr>
              <a:t>SD#4 (Feb 5- Mar 22)</a:t>
            </a:r>
            <a:r>
              <a:rPr kumimoji="0" lang="zh-CN" altLang="en-US" sz="1600" b="1" i="0" u="none" strike="noStrike" kern="1200" cap="none" spc="0" normalizeH="0" baseline="0" noProof="0" dirty="0">
                <a:ln>
                  <a:noFill/>
                </a:ln>
                <a:solidFill>
                  <a:srgbClr val="FF0000"/>
                </a:solidFill>
                <a:effectLst/>
                <a:uLnTx/>
                <a:uFillTx/>
                <a:latin typeface="Calibri"/>
                <a:ea typeface="微软雅黑"/>
                <a:cs typeface="+mn-cs"/>
              </a:rPr>
              <a:t>：</a:t>
            </a:r>
            <a:endParaRPr kumimoji="0" lang="en-US" altLang="zh-CN" sz="1600" b="1" i="0" u="none" strike="noStrike" kern="1200" cap="none" spc="0" normalizeH="0" baseline="0" noProof="0" dirty="0">
              <a:ln>
                <a:noFill/>
              </a:ln>
              <a:solidFill>
                <a:srgbClr val="FF0000"/>
              </a:solidFill>
              <a:effectLst/>
              <a:uLnTx/>
              <a:uFillTx/>
              <a:latin typeface="Calibri"/>
              <a:ea typeface="微软雅黑"/>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rPr>
              <a:t>1</a:t>
            </a:r>
            <a:r>
              <a:rPr kumimoji="0" lang="zh-CN" altLang="en-US" sz="1600" b="0" i="0" u="none" strike="noStrike" kern="1200" cap="none" spc="0" normalizeH="0" baseline="0" noProof="0" dirty="0">
                <a:ln>
                  <a:noFill/>
                </a:ln>
                <a:solidFill>
                  <a:srgbClr val="000000"/>
                </a:solidFill>
                <a:effectLst/>
                <a:uLnTx/>
                <a:uFillTx/>
                <a:latin typeface="Calibri"/>
                <a:ea typeface="微软雅黑"/>
                <a:cs typeface="+mn-cs"/>
              </a:rPr>
              <a:t>，</a:t>
            </a:r>
            <a:r>
              <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rPr>
              <a:t>install most IDs</a:t>
            </a:r>
            <a:r>
              <a:rPr kumimoji="0" lang="zh-CN" altLang="en-US" sz="1600" b="0" i="0" u="none" strike="noStrike" kern="1200" cap="none" spc="0" normalizeH="0" baseline="0" noProof="0" dirty="0">
                <a:ln>
                  <a:noFill/>
                </a:ln>
                <a:solidFill>
                  <a:srgbClr val="000000"/>
                </a:solidFill>
                <a:effectLst/>
                <a:uLnTx/>
                <a:uFillTx/>
                <a:latin typeface="Calibri"/>
                <a:ea typeface="微软雅黑"/>
                <a:cs typeface="+mn-cs"/>
              </a:rPr>
              <a:t>；</a:t>
            </a:r>
            <a:endPar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rPr>
              <a:t>2</a:t>
            </a:r>
            <a:r>
              <a:rPr kumimoji="0" lang="zh-CN" altLang="en-US" sz="1600" b="0" i="0" u="none" strike="noStrike" kern="1200" cap="none" spc="0" normalizeH="0" baseline="0" noProof="0" dirty="0">
                <a:ln>
                  <a:noFill/>
                </a:ln>
                <a:solidFill>
                  <a:srgbClr val="000000"/>
                </a:solidFill>
                <a:effectLst/>
                <a:uLnTx/>
                <a:uFillTx/>
                <a:latin typeface="Calibri"/>
                <a:ea typeface="微软雅黑"/>
                <a:cs typeface="+mn-cs"/>
              </a:rPr>
              <a:t>，</a:t>
            </a:r>
            <a:r>
              <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rPr>
              <a:t>fine global alignment</a:t>
            </a:r>
            <a:r>
              <a:rPr kumimoji="0" lang="zh-CN" altLang="en-US" sz="1600" b="0" i="0" u="none" strike="noStrike" kern="1200" cap="none" spc="0" normalizeH="0" baseline="0" noProof="0" dirty="0">
                <a:ln>
                  <a:noFill/>
                </a:ln>
                <a:solidFill>
                  <a:srgbClr val="000000"/>
                </a:solidFill>
                <a:effectLst/>
                <a:uLnTx/>
                <a:uFillTx/>
                <a:latin typeface="Calibri"/>
                <a:ea typeface="微软雅黑"/>
                <a:cs typeface="+mn-cs"/>
              </a:rPr>
              <a:t>；</a:t>
            </a:r>
            <a:endPar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rPr>
              <a:t>3</a:t>
            </a:r>
            <a:r>
              <a:rPr kumimoji="0" lang="zh-CN" altLang="en-US" sz="1600" b="0" i="0" u="none" strike="noStrike" kern="1200" cap="none" spc="0" normalizeH="0" baseline="0" noProof="0" dirty="0">
                <a:ln>
                  <a:noFill/>
                </a:ln>
                <a:solidFill>
                  <a:srgbClr val="000000"/>
                </a:solidFill>
                <a:effectLst/>
                <a:uLnTx/>
                <a:uFillTx/>
                <a:latin typeface="Calibri"/>
                <a:ea typeface="微软雅黑"/>
                <a:cs typeface="+mn-cs"/>
              </a:rPr>
              <a:t>，</a:t>
            </a:r>
            <a:r>
              <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rPr>
              <a:t>install beam</a:t>
            </a:r>
            <a:r>
              <a:rPr kumimoji="0" lang="zh-CN" altLang="en-US" sz="1600" b="0" i="0" u="none" strike="noStrike" kern="1200" cap="none" spc="0" normalizeH="0" baseline="0" noProof="0" dirty="0">
                <a:ln>
                  <a:noFill/>
                </a:ln>
                <a:solidFill>
                  <a:srgbClr val="000000"/>
                </a:solidFill>
                <a:effectLst/>
                <a:uLnTx/>
                <a:uFillTx/>
                <a:latin typeface="Calibri"/>
                <a:ea typeface="微软雅黑"/>
                <a:cs typeface="+mn-cs"/>
              </a:rPr>
              <a:t> </a:t>
            </a:r>
            <a:r>
              <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rPr>
              <a:t>dump kicker</a:t>
            </a:r>
            <a:r>
              <a:rPr kumimoji="0" lang="zh-CN" altLang="en-US" sz="1600" b="0" i="0" u="none" strike="noStrike" kern="1200" cap="none" spc="0" normalizeH="0" baseline="0" noProof="0" dirty="0">
                <a:ln>
                  <a:noFill/>
                </a:ln>
                <a:solidFill>
                  <a:srgbClr val="000000"/>
                </a:solidFill>
                <a:effectLst/>
                <a:uLnTx/>
                <a:uFillTx/>
                <a:latin typeface="Calibri"/>
                <a:ea typeface="微软雅黑"/>
                <a:cs typeface="+mn-cs"/>
              </a:rPr>
              <a:t>；</a:t>
            </a:r>
            <a:endPar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srgbClr val="FF0000"/>
                </a:solidFill>
                <a:effectLst/>
                <a:uLnTx/>
                <a:uFillTx/>
                <a:latin typeface="Calibri"/>
                <a:ea typeface="微软雅黑"/>
                <a:cs typeface="+mn-cs"/>
              </a:rPr>
              <a:t>SD#5 (May 20- Aug 9)</a:t>
            </a:r>
            <a:r>
              <a:rPr kumimoji="0" lang="zh-CN" altLang="en-US" sz="1600" b="1" i="0" u="none" strike="noStrike" kern="1200" cap="none" spc="0" normalizeH="0" baseline="0" noProof="0" dirty="0">
                <a:ln>
                  <a:noFill/>
                </a:ln>
                <a:solidFill>
                  <a:srgbClr val="FF0000"/>
                </a:solidFill>
                <a:effectLst/>
                <a:uLnTx/>
                <a:uFillTx/>
                <a:latin typeface="Calibri"/>
                <a:ea typeface="微软雅黑"/>
                <a:cs typeface="+mn-cs"/>
              </a:rPr>
              <a:t>：</a:t>
            </a:r>
            <a:endParaRPr kumimoji="0" lang="en-US" altLang="zh-CN" sz="1600" b="1" i="0" u="none" strike="noStrike" kern="1200" cap="none" spc="0" normalizeH="0" baseline="0" noProof="0" dirty="0">
              <a:ln>
                <a:noFill/>
              </a:ln>
              <a:solidFill>
                <a:srgbClr val="FF0000"/>
              </a:solidFill>
              <a:effectLst/>
              <a:uLnTx/>
              <a:uFillTx/>
              <a:latin typeface="Calibri"/>
              <a:ea typeface="微软雅黑"/>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rPr>
              <a:t>1</a:t>
            </a:r>
            <a:r>
              <a:rPr kumimoji="0" lang="zh-CN" altLang="en-US" sz="1600" b="0" i="0" u="none" strike="noStrike" kern="1200" cap="none" spc="0" normalizeH="0" baseline="0" noProof="0" dirty="0">
                <a:ln>
                  <a:noFill/>
                </a:ln>
                <a:solidFill>
                  <a:srgbClr val="000000"/>
                </a:solidFill>
                <a:effectLst/>
                <a:uLnTx/>
                <a:uFillTx/>
                <a:latin typeface="Calibri"/>
                <a:ea typeface="微软雅黑"/>
                <a:cs typeface="+mn-cs"/>
              </a:rPr>
              <a:t>，</a:t>
            </a:r>
            <a:r>
              <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rPr>
              <a:t>install 166MHz &amp; 500MHz SCCs</a:t>
            </a:r>
            <a:r>
              <a:rPr kumimoji="0" lang="zh-CN" altLang="en-US" sz="1600" b="0" i="0" u="none" strike="noStrike" kern="1200" cap="none" spc="0" normalizeH="0" baseline="0" noProof="0" dirty="0">
                <a:ln>
                  <a:noFill/>
                </a:ln>
                <a:solidFill>
                  <a:srgbClr val="000000"/>
                </a:solidFill>
                <a:effectLst/>
                <a:uLnTx/>
                <a:uFillTx/>
                <a:latin typeface="Calibri"/>
                <a:ea typeface="微软雅黑"/>
                <a:cs typeface="+mn-cs"/>
              </a:rPr>
              <a:t>；</a:t>
            </a:r>
            <a:endPar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rPr>
              <a:t>2</a:t>
            </a:r>
            <a:r>
              <a:rPr kumimoji="0" lang="zh-CN" altLang="en-US" sz="1600" b="0" i="0" u="none" strike="noStrike" kern="1200" cap="none" spc="0" normalizeH="0" baseline="0" noProof="0" dirty="0">
                <a:ln>
                  <a:noFill/>
                </a:ln>
                <a:solidFill>
                  <a:srgbClr val="000000"/>
                </a:solidFill>
                <a:effectLst/>
                <a:uLnTx/>
                <a:uFillTx/>
                <a:latin typeface="Calibri"/>
                <a:ea typeface="微软雅黑"/>
                <a:cs typeface="+mn-cs"/>
              </a:rPr>
              <a:t>，</a:t>
            </a:r>
            <a:r>
              <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rPr>
              <a:t>install 4th collimator</a:t>
            </a:r>
            <a:r>
              <a:rPr kumimoji="0" lang="zh-CN" altLang="en-US" sz="1600" b="0" i="0" u="none" strike="noStrike" kern="1200" cap="none" spc="0" normalizeH="0" baseline="0" noProof="0" dirty="0">
                <a:ln>
                  <a:noFill/>
                </a:ln>
                <a:solidFill>
                  <a:srgbClr val="000000"/>
                </a:solidFill>
                <a:effectLst/>
                <a:uLnTx/>
                <a:uFillTx/>
                <a:latin typeface="Calibri"/>
                <a:ea typeface="微软雅黑"/>
                <a:cs typeface="+mn-cs"/>
              </a:rPr>
              <a:t>；</a:t>
            </a:r>
            <a:endPar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rPr>
              <a:t>3</a:t>
            </a:r>
            <a:r>
              <a:rPr kumimoji="0" lang="zh-CN" altLang="en-US" sz="1600" b="0" i="0" u="none" strike="noStrike" kern="1200" cap="none" spc="0" normalizeH="0" baseline="0" noProof="0" dirty="0">
                <a:ln>
                  <a:noFill/>
                </a:ln>
                <a:solidFill>
                  <a:srgbClr val="000000"/>
                </a:solidFill>
                <a:effectLst/>
                <a:uLnTx/>
                <a:uFillTx/>
                <a:latin typeface="Calibri"/>
                <a:ea typeface="微软雅黑"/>
                <a:cs typeface="+mn-cs"/>
              </a:rPr>
              <a:t>，</a:t>
            </a:r>
            <a:r>
              <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rPr>
              <a:t>fine alignment of booster</a:t>
            </a:r>
            <a:r>
              <a:rPr kumimoji="0" lang="zh-CN" altLang="en-US" sz="1600" b="0" i="0" u="none" strike="noStrike" kern="1200" cap="none" spc="0" normalizeH="0" baseline="0" noProof="0" dirty="0">
                <a:ln>
                  <a:noFill/>
                </a:ln>
                <a:solidFill>
                  <a:srgbClr val="000000"/>
                </a:solidFill>
                <a:effectLst/>
                <a:uLnTx/>
                <a:uFillTx/>
                <a:latin typeface="Calibri"/>
                <a:ea typeface="微软雅黑"/>
                <a:cs typeface="+mn-cs"/>
              </a:rPr>
              <a:t>；</a:t>
            </a:r>
            <a:endPar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rPr>
              <a:t>4</a:t>
            </a:r>
            <a:r>
              <a:rPr kumimoji="0" lang="zh-CN" altLang="en-US" sz="1600" b="0" i="0" u="none" strike="noStrike" kern="1200" cap="none" spc="0" normalizeH="0" baseline="0" noProof="0" dirty="0">
                <a:ln>
                  <a:noFill/>
                </a:ln>
                <a:solidFill>
                  <a:srgbClr val="000000"/>
                </a:solidFill>
                <a:effectLst/>
                <a:uLnTx/>
                <a:uFillTx/>
                <a:latin typeface="Calibri"/>
                <a:ea typeface="微软雅黑"/>
                <a:cs typeface="+mn-cs"/>
              </a:rPr>
              <a:t>，</a:t>
            </a:r>
            <a:r>
              <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rPr>
              <a:t>install remaining IDs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srgbClr val="000000"/>
                </a:solidFill>
                <a:effectLst/>
                <a:uLnTx/>
                <a:uFillTx/>
                <a:latin typeface="Calibri"/>
                <a:ea typeface="微软雅黑"/>
                <a:cs typeface="+mn-cs"/>
              </a:rPr>
              <a:t>SD#6</a:t>
            </a:r>
            <a:r>
              <a:rPr kumimoji="0" lang="zh-CN" altLang="en-US" sz="1600" b="1" i="0" u="none" strike="noStrike" kern="1200" cap="none" spc="0" normalizeH="0" baseline="0" noProof="0" dirty="0">
                <a:ln>
                  <a:noFill/>
                </a:ln>
                <a:solidFill>
                  <a:srgbClr val="000000"/>
                </a:solidFill>
                <a:effectLst/>
                <a:uLnTx/>
                <a:uFillTx/>
                <a:latin typeface="Calibri"/>
                <a:ea typeface="微软雅黑"/>
                <a:cs typeface="+mn-cs"/>
              </a:rPr>
              <a:t>：</a:t>
            </a:r>
            <a:endParaRPr kumimoji="0" lang="en-US" altLang="zh-CN" sz="1600" b="1" i="0" u="none" strike="noStrike" kern="1200" cap="none" spc="0" normalizeH="0" baseline="0" noProof="0" dirty="0">
              <a:ln>
                <a:noFill/>
              </a:ln>
              <a:solidFill>
                <a:srgbClr val="000000"/>
              </a:solidFill>
              <a:effectLst/>
              <a:uLnTx/>
              <a:uFillTx/>
              <a:latin typeface="Calibri"/>
              <a:ea typeface="微软雅黑"/>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rPr>
              <a:t>1</a:t>
            </a:r>
            <a:r>
              <a:rPr kumimoji="0" lang="zh-CN" altLang="en-US" sz="1600" b="0" i="0" u="none" strike="noStrike" kern="1200" cap="none" spc="0" normalizeH="0" baseline="0" noProof="0" dirty="0">
                <a:ln>
                  <a:noFill/>
                </a:ln>
                <a:solidFill>
                  <a:srgbClr val="000000"/>
                </a:solidFill>
                <a:effectLst/>
                <a:uLnTx/>
                <a:uFillTx/>
                <a:latin typeface="Calibri"/>
                <a:ea typeface="微软雅黑"/>
                <a:cs typeface="+mn-cs"/>
              </a:rPr>
              <a:t>，</a:t>
            </a:r>
            <a:r>
              <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rPr>
              <a:t>install 6th booster Cavity</a:t>
            </a:r>
            <a:r>
              <a:rPr kumimoji="0" lang="zh-CN" altLang="en-US" sz="1600" b="0" i="0" u="none" strike="noStrike" kern="1200" cap="none" spc="0" normalizeH="0" baseline="0" noProof="0" dirty="0">
                <a:ln>
                  <a:noFill/>
                </a:ln>
                <a:solidFill>
                  <a:srgbClr val="000000"/>
                </a:solidFill>
                <a:effectLst/>
                <a:uLnTx/>
                <a:uFillTx/>
                <a:latin typeface="Calibri"/>
                <a:ea typeface="微软雅黑"/>
                <a:cs typeface="+mn-cs"/>
              </a:rPr>
              <a:t>；</a:t>
            </a:r>
            <a:endPar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rPr>
              <a:t>2</a:t>
            </a:r>
            <a:r>
              <a:rPr kumimoji="0" lang="zh-CN" altLang="en-US" sz="1600" b="0" i="0" u="none" strike="noStrike" kern="1200" cap="none" spc="0" normalizeH="0" baseline="0" noProof="0" dirty="0">
                <a:ln>
                  <a:noFill/>
                </a:ln>
                <a:solidFill>
                  <a:srgbClr val="000000"/>
                </a:solidFill>
                <a:effectLst/>
                <a:uLnTx/>
                <a:uFillTx/>
                <a:latin typeface="Calibri"/>
                <a:ea typeface="微软雅黑"/>
                <a:cs typeface="+mn-cs"/>
              </a:rPr>
              <a:t>，</a:t>
            </a:r>
            <a:r>
              <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rPr>
              <a:t>Power Supply, Injection&amp; Extraction, Vacuum, ID, Cryogenic System Maintenance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srgbClr val="000000"/>
                </a:solidFill>
                <a:effectLst/>
                <a:uLnTx/>
                <a:uFillTx/>
                <a:latin typeface="Calibri"/>
                <a:ea typeface="微软雅黑"/>
                <a:cs typeface="+mn-cs"/>
              </a:rPr>
              <a:t>SD#7</a:t>
            </a:r>
            <a:r>
              <a:rPr kumimoji="0" lang="zh-CN" altLang="en-US" sz="1600" b="1" i="0" u="none" strike="noStrike" kern="1200" cap="none" spc="0" normalizeH="0" baseline="0" noProof="0" dirty="0">
                <a:ln>
                  <a:noFill/>
                </a:ln>
                <a:solidFill>
                  <a:srgbClr val="000000"/>
                </a:solidFill>
                <a:effectLst/>
                <a:uLnTx/>
                <a:uFillTx/>
                <a:latin typeface="Calibri"/>
                <a:ea typeface="微软雅黑"/>
                <a:cs typeface="+mn-cs"/>
              </a:rPr>
              <a:t>：</a:t>
            </a:r>
            <a:endParaRPr kumimoji="0" lang="en-US" altLang="zh-CN" sz="1600" b="1" i="0" u="none" strike="noStrike" kern="1200" cap="none" spc="0" normalizeH="0" baseline="0" noProof="0" dirty="0">
              <a:ln>
                <a:noFill/>
              </a:ln>
              <a:solidFill>
                <a:srgbClr val="000000"/>
              </a:solidFill>
              <a:effectLst/>
              <a:uLnTx/>
              <a:uFillTx/>
              <a:latin typeface="Calibri"/>
              <a:ea typeface="微软雅黑"/>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rPr>
              <a:t>1,  Chinese New Year holiday</a:t>
            </a:r>
          </a:p>
        </p:txBody>
      </p:sp>
      <p:sp>
        <p:nvSpPr>
          <p:cNvPr id="2" name="箭头: 下 1">
            <a:extLst>
              <a:ext uri="{FF2B5EF4-FFF2-40B4-BE49-F238E27FC236}">
                <a16:creationId xmlns:a16="http://schemas.microsoft.com/office/drawing/2014/main" id="{C336472B-8978-4FC7-905A-0E11ACA1E789}"/>
              </a:ext>
            </a:extLst>
          </p:cNvPr>
          <p:cNvSpPr/>
          <p:nvPr/>
        </p:nvSpPr>
        <p:spPr>
          <a:xfrm>
            <a:off x="3228975" y="4560570"/>
            <a:ext cx="247650" cy="457200"/>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微软雅黑"/>
              <a:cs typeface="+mn-cs"/>
            </a:endParaRPr>
          </a:p>
        </p:txBody>
      </p:sp>
      <p:sp>
        <p:nvSpPr>
          <p:cNvPr id="7" name="箭头: 下 6">
            <a:extLst>
              <a:ext uri="{FF2B5EF4-FFF2-40B4-BE49-F238E27FC236}">
                <a16:creationId xmlns:a16="http://schemas.microsoft.com/office/drawing/2014/main" id="{9898AD77-5A25-488E-B44C-A6B41A5B68D6}"/>
              </a:ext>
            </a:extLst>
          </p:cNvPr>
          <p:cNvSpPr/>
          <p:nvPr/>
        </p:nvSpPr>
        <p:spPr>
          <a:xfrm>
            <a:off x="4573905" y="4564380"/>
            <a:ext cx="247650" cy="457200"/>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微软雅黑"/>
              <a:cs typeface="+mn-cs"/>
            </a:endParaRPr>
          </a:p>
        </p:txBody>
      </p:sp>
    </p:spTree>
    <p:extLst>
      <p:ext uri="{BB962C8B-B14F-4D97-AF65-F5344CB8AC3E}">
        <p14:creationId xmlns:p14="http://schemas.microsoft.com/office/powerpoint/2010/main" val="3549269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2000" fill="hold"/>
                                        <p:tgtEl>
                                          <p:spTgt spid="2"/>
                                        </p:tgtEl>
                                      </p:cBhvr>
                                      <p:by x="150000" y="150000"/>
                                    </p:animScale>
                                  </p:childTnLst>
                                </p:cTn>
                              </p:par>
                              <p:par>
                                <p:cTn id="7" presetID="6" presetClass="emph" presetSubtype="0" fill="hold" grpId="0" nodeType="withEffect">
                                  <p:stCondLst>
                                    <p:cond delay="0"/>
                                  </p:stCondLst>
                                  <p:childTnLst>
                                    <p:animScale>
                                      <p:cBhvr>
                                        <p:cTn id="8" dur="2000" fill="hold"/>
                                        <p:tgtEl>
                                          <p:spTgt spid="7"/>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BB2D2F5D-07B6-4F2A-BB6A-BBCEBE8C7A2D}"/>
              </a:ext>
            </a:extLst>
          </p:cNvPr>
          <p:cNvSpPr>
            <a:spLocks noGrp="1"/>
          </p:cNvSpPr>
          <p:nvPr>
            <p:ph idx="1"/>
          </p:nvPr>
        </p:nvSpPr>
        <p:spPr>
          <a:xfrm>
            <a:off x="780288" y="1081626"/>
            <a:ext cx="10718987" cy="4804867"/>
          </a:xfrm>
        </p:spPr>
        <p:txBody>
          <a:bodyPr>
            <a:normAutofit/>
          </a:bodyPr>
          <a:lstStyle/>
          <a:p>
            <a:r>
              <a:rPr lang="en-US" altLang="zh-CN" sz="2000" dirty="0">
                <a:solidFill>
                  <a:schemeClr val="tx1"/>
                </a:solidFill>
              </a:rPr>
              <a:t>During the </a:t>
            </a:r>
            <a:r>
              <a:rPr lang="en-US" altLang="zh-CN" sz="2000" b="1" dirty="0"/>
              <a:t>first long shutdown </a:t>
            </a:r>
            <a:r>
              <a:rPr lang="en-US" altLang="zh-CN" sz="2000" dirty="0">
                <a:solidFill>
                  <a:schemeClr val="tx1"/>
                </a:solidFill>
              </a:rPr>
              <a:t>in 2025 (SD#4), within a 40‑day period, we completed the in‑tunnel installation and conditioning of </a:t>
            </a:r>
            <a:r>
              <a:rPr lang="en-US" altLang="zh-CN" sz="2000" b="1" dirty="0"/>
              <a:t>11 insertion devices </a:t>
            </a:r>
            <a:r>
              <a:rPr lang="en-US" altLang="zh-CN" sz="2000" dirty="0">
                <a:solidFill>
                  <a:schemeClr val="tx1"/>
                </a:solidFill>
              </a:rPr>
              <a:t>(including 1 IAU, 4 IVUs, 5 CPMUs, and 1 AK). </a:t>
            </a:r>
          </a:p>
          <a:p>
            <a:pPr lvl="1"/>
            <a:r>
              <a:rPr lang="en-US" altLang="zh-CN" sz="1800" dirty="0">
                <a:solidFill>
                  <a:schemeClr val="tx1">
                    <a:lumMod val="65000"/>
                    <a:lumOff val="35000"/>
                  </a:schemeClr>
                </a:solidFill>
              </a:rPr>
              <a:t>This included ID alignment, vacuum connection, vacuum baking, water and liquid‑nitrogen line connection, post‑baking alignment recheck, testing of feed‑forward coils and long coils, and commissioning of the motion control system.</a:t>
            </a:r>
          </a:p>
          <a:p>
            <a:endParaRPr lang="en-US" altLang="zh-CN" sz="2000" dirty="0"/>
          </a:p>
          <a:p>
            <a:endParaRPr lang="zh-CN" altLang="en-US" sz="3600" dirty="0"/>
          </a:p>
        </p:txBody>
      </p:sp>
      <p:sp>
        <p:nvSpPr>
          <p:cNvPr id="3" name="标题 2">
            <a:extLst>
              <a:ext uri="{FF2B5EF4-FFF2-40B4-BE49-F238E27FC236}">
                <a16:creationId xmlns:a16="http://schemas.microsoft.com/office/drawing/2014/main" id="{D90C37B1-B169-47B8-82D8-7F6BD247DAFC}"/>
              </a:ext>
            </a:extLst>
          </p:cNvPr>
          <p:cNvSpPr>
            <a:spLocks noGrp="1"/>
          </p:cNvSpPr>
          <p:nvPr>
            <p:ph type="title"/>
          </p:nvPr>
        </p:nvSpPr>
        <p:spPr/>
        <p:txBody>
          <a:bodyPr/>
          <a:lstStyle/>
          <a:p>
            <a:r>
              <a:rPr lang="en-US" altLang="zh-CN" dirty="0"/>
              <a:t>Insertion devices</a:t>
            </a:r>
            <a:endParaRPr lang="zh-CN" altLang="en-US" dirty="0"/>
          </a:p>
        </p:txBody>
      </p:sp>
      <p:pic>
        <p:nvPicPr>
          <p:cNvPr id="4" name="图片 3">
            <a:extLst>
              <a:ext uri="{FF2B5EF4-FFF2-40B4-BE49-F238E27FC236}">
                <a16:creationId xmlns:a16="http://schemas.microsoft.com/office/drawing/2014/main" id="{DF09FD91-DD69-46AE-BDDD-D20DD8B9AC7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14881" y="2812448"/>
            <a:ext cx="2466000" cy="1849500"/>
          </a:xfrm>
          <a:prstGeom prst="rect">
            <a:avLst/>
          </a:prstGeom>
        </p:spPr>
      </p:pic>
      <p:pic>
        <p:nvPicPr>
          <p:cNvPr id="5" name="图片 4">
            <a:extLst>
              <a:ext uri="{FF2B5EF4-FFF2-40B4-BE49-F238E27FC236}">
                <a16:creationId xmlns:a16="http://schemas.microsoft.com/office/drawing/2014/main" id="{8AF2EB4C-78E1-470A-ACC3-47EC39EF80E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77119" y="2813169"/>
            <a:ext cx="2466000" cy="1848779"/>
          </a:xfrm>
          <a:prstGeom prst="rect">
            <a:avLst/>
          </a:prstGeom>
        </p:spPr>
      </p:pic>
      <p:pic>
        <p:nvPicPr>
          <p:cNvPr id="6" name="图片 5">
            <a:extLst>
              <a:ext uri="{FF2B5EF4-FFF2-40B4-BE49-F238E27FC236}">
                <a16:creationId xmlns:a16="http://schemas.microsoft.com/office/drawing/2014/main" id="{0EE76691-2385-4BAE-8438-0787D4BF3DA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96000" y="2811001"/>
            <a:ext cx="2466000" cy="1850948"/>
          </a:xfrm>
          <a:prstGeom prst="rect">
            <a:avLst/>
          </a:prstGeom>
        </p:spPr>
      </p:pic>
      <p:pic>
        <p:nvPicPr>
          <p:cNvPr id="7" name="图片 6">
            <a:extLst>
              <a:ext uri="{FF2B5EF4-FFF2-40B4-BE49-F238E27FC236}">
                <a16:creationId xmlns:a16="http://schemas.microsoft.com/office/drawing/2014/main" id="{4C7AD8C8-1CB9-4181-8FD0-EA951B0FD1D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61318" y="2811001"/>
            <a:ext cx="2466000" cy="1850947"/>
          </a:xfrm>
          <a:prstGeom prst="rect">
            <a:avLst/>
          </a:prstGeom>
        </p:spPr>
      </p:pic>
    </p:spTree>
    <p:extLst>
      <p:ext uri="{BB962C8B-B14F-4D97-AF65-F5344CB8AC3E}">
        <p14:creationId xmlns:p14="http://schemas.microsoft.com/office/powerpoint/2010/main" val="32179230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BB2D2F5D-07B6-4F2A-BB6A-BBCEBE8C7A2D}"/>
              </a:ext>
            </a:extLst>
          </p:cNvPr>
          <p:cNvSpPr>
            <a:spLocks noGrp="1"/>
          </p:cNvSpPr>
          <p:nvPr>
            <p:ph idx="1"/>
          </p:nvPr>
        </p:nvSpPr>
        <p:spPr>
          <a:xfrm>
            <a:off x="780288" y="1081626"/>
            <a:ext cx="10718987" cy="4804867"/>
          </a:xfrm>
        </p:spPr>
        <p:txBody>
          <a:bodyPr>
            <a:normAutofit/>
          </a:bodyPr>
          <a:lstStyle/>
          <a:p>
            <a:r>
              <a:rPr lang="en-US" altLang="zh-CN" sz="2000" dirty="0">
                <a:solidFill>
                  <a:schemeClr val="tx1"/>
                </a:solidFill>
              </a:rPr>
              <a:t>During the </a:t>
            </a:r>
            <a:r>
              <a:rPr lang="en-US" altLang="zh-CN" sz="2000" b="1" dirty="0"/>
              <a:t>first long shutdown </a:t>
            </a:r>
            <a:r>
              <a:rPr lang="en-US" altLang="zh-CN" sz="2000" dirty="0">
                <a:solidFill>
                  <a:schemeClr val="tx1"/>
                </a:solidFill>
              </a:rPr>
              <a:t>in 2025 (SD#4), within a 40‑day period, we completed the in‑tunnel installation and conditioning of </a:t>
            </a:r>
            <a:r>
              <a:rPr lang="en-US" altLang="zh-CN" sz="2000" b="1" dirty="0"/>
              <a:t>11 insertion devices </a:t>
            </a:r>
            <a:r>
              <a:rPr lang="en-US" altLang="zh-CN" sz="2000" dirty="0">
                <a:solidFill>
                  <a:schemeClr val="tx1"/>
                </a:solidFill>
              </a:rPr>
              <a:t>(including 1 IAU, 4 IVUs, 5 CPMUs, and 1 AK). </a:t>
            </a:r>
          </a:p>
          <a:p>
            <a:r>
              <a:rPr lang="en-US" altLang="zh-CN" sz="2000" dirty="0">
                <a:solidFill>
                  <a:schemeClr val="tx1"/>
                </a:solidFill>
              </a:rPr>
              <a:t>During the </a:t>
            </a:r>
            <a:r>
              <a:rPr lang="en-US" altLang="zh-CN" sz="2000" b="1" dirty="0"/>
              <a:t>second long shutdown </a:t>
            </a:r>
            <a:r>
              <a:rPr lang="en-US" altLang="zh-CN" sz="2000" dirty="0">
                <a:solidFill>
                  <a:schemeClr val="tx1"/>
                </a:solidFill>
              </a:rPr>
              <a:t>(SD#5), we completed the installation and conditioning of the </a:t>
            </a:r>
            <a:r>
              <a:rPr lang="en-US" altLang="zh-CN" sz="2000" b="1" dirty="0"/>
              <a:t>remaining</a:t>
            </a:r>
            <a:r>
              <a:rPr lang="en-US" altLang="zh-CN" sz="2000" dirty="0">
                <a:solidFill>
                  <a:schemeClr val="tx1"/>
                </a:solidFill>
              </a:rPr>
              <a:t> </a:t>
            </a:r>
            <a:r>
              <a:rPr lang="en-US" altLang="zh-CN" sz="2000" b="1" dirty="0"/>
              <a:t>2 insertion devices </a:t>
            </a:r>
            <a:r>
              <a:rPr lang="en-US" altLang="zh-CN" sz="2000" dirty="0">
                <a:solidFill>
                  <a:schemeClr val="tx1"/>
                </a:solidFill>
              </a:rPr>
              <a:t>(one additional CPMU and one Mango wiggler). </a:t>
            </a:r>
          </a:p>
          <a:p>
            <a:r>
              <a:rPr lang="en-US" altLang="zh-CN" sz="2000" dirty="0">
                <a:solidFill>
                  <a:schemeClr val="tx1"/>
                </a:solidFill>
              </a:rPr>
              <a:t>In addition, during this shutdown, CPMU22.8 was removed from the tunnel, returned to the laboratory for modification (increasing the maximum gap by 10 mm) and re-test, then re-installed in the tunnel and re-conditioned.</a:t>
            </a:r>
          </a:p>
          <a:p>
            <a:endParaRPr lang="en-US" altLang="zh-CN" sz="2000" dirty="0"/>
          </a:p>
          <a:p>
            <a:endParaRPr lang="zh-CN" altLang="en-US" sz="3600" dirty="0"/>
          </a:p>
        </p:txBody>
      </p:sp>
      <p:sp>
        <p:nvSpPr>
          <p:cNvPr id="3" name="标题 2">
            <a:extLst>
              <a:ext uri="{FF2B5EF4-FFF2-40B4-BE49-F238E27FC236}">
                <a16:creationId xmlns:a16="http://schemas.microsoft.com/office/drawing/2014/main" id="{D90C37B1-B169-47B8-82D8-7F6BD247DAFC}"/>
              </a:ext>
            </a:extLst>
          </p:cNvPr>
          <p:cNvSpPr>
            <a:spLocks noGrp="1"/>
          </p:cNvSpPr>
          <p:nvPr>
            <p:ph type="title"/>
          </p:nvPr>
        </p:nvSpPr>
        <p:spPr/>
        <p:txBody>
          <a:bodyPr/>
          <a:lstStyle/>
          <a:p>
            <a:r>
              <a:rPr lang="en-US" altLang="zh-CN" dirty="0"/>
              <a:t>Insertion devices</a:t>
            </a:r>
            <a:endParaRPr lang="zh-CN" altLang="en-US" dirty="0"/>
          </a:p>
        </p:txBody>
      </p:sp>
      <p:pic>
        <p:nvPicPr>
          <p:cNvPr id="8" name="图片 7">
            <a:extLst>
              <a:ext uri="{FF2B5EF4-FFF2-40B4-BE49-F238E27FC236}">
                <a16:creationId xmlns:a16="http://schemas.microsoft.com/office/drawing/2014/main" id="{88530F42-45B8-4B82-8526-CDB721F02FF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6762"/>
          <a:stretch/>
        </p:blipFill>
        <p:spPr>
          <a:xfrm>
            <a:off x="936664" y="3827933"/>
            <a:ext cx="1841727" cy="1660762"/>
          </a:xfrm>
          <a:prstGeom prst="rect">
            <a:avLst/>
          </a:prstGeom>
        </p:spPr>
      </p:pic>
      <p:pic>
        <p:nvPicPr>
          <p:cNvPr id="9" name="图片 8">
            <a:extLst>
              <a:ext uri="{FF2B5EF4-FFF2-40B4-BE49-F238E27FC236}">
                <a16:creationId xmlns:a16="http://schemas.microsoft.com/office/drawing/2014/main" id="{1F7D228B-3064-4CB2-B055-ACD68EEF3B3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11198" y="3835855"/>
            <a:ext cx="1246547" cy="1660762"/>
          </a:xfrm>
          <a:prstGeom prst="rect">
            <a:avLst/>
          </a:prstGeom>
        </p:spPr>
      </p:pic>
      <p:pic>
        <p:nvPicPr>
          <p:cNvPr id="10" name="图片 9">
            <a:extLst>
              <a:ext uri="{FF2B5EF4-FFF2-40B4-BE49-F238E27FC236}">
                <a16:creationId xmlns:a16="http://schemas.microsoft.com/office/drawing/2014/main" id="{70B2154B-F3B5-471A-A353-19F1A45C6E3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90551" y="3835854"/>
            <a:ext cx="1246547" cy="1660763"/>
          </a:xfrm>
          <a:prstGeom prst="rect">
            <a:avLst/>
          </a:prstGeom>
        </p:spPr>
      </p:pic>
      <p:pic>
        <p:nvPicPr>
          <p:cNvPr id="11" name="图片 10">
            <a:extLst>
              <a:ext uri="{FF2B5EF4-FFF2-40B4-BE49-F238E27FC236}">
                <a16:creationId xmlns:a16="http://schemas.microsoft.com/office/drawing/2014/main" id="{0C101B22-73A5-482C-BDE5-3EB8EC939EB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372652" y="3835855"/>
            <a:ext cx="2220746" cy="1665559"/>
          </a:xfrm>
          <a:prstGeom prst="rect">
            <a:avLst/>
          </a:prstGeom>
        </p:spPr>
      </p:pic>
      <p:pic>
        <p:nvPicPr>
          <p:cNvPr id="12" name="内容占位符 3">
            <a:extLst>
              <a:ext uri="{FF2B5EF4-FFF2-40B4-BE49-F238E27FC236}">
                <a16:creationId xmlns:a16="http://schemas.microsoft.com/office/drawing/2014/main" id="{AEEC85D4-4B7C-4909-8137-136E0A91712E}"/>
              </a:ext>
            </a:extLst>
          </p:cNvPr>
          <p:cNvPicPr>
            <a:picLocks noChangeAspect="1"/>
          </p:cNvPicPr>
          <p:nvPr/>
        </p:nvPicPr>
        <p:blipFill>
          <a:blip r:embed="rId7"/>
          <a:stretch>
            <a:fillRect/>
          </a:stretch>
        </p:blipFill>
        <p:spPr>
          <a:xfrm>
            <a:off x="7927719" y="3793447"/>
            <a:ext cx="2837474" cy="1745576"/>
          </a:xfrm>
          <a:prstGeom prst="rect">
            <a:avLst/>
          </a:prstGeom>
          <a:solidFill>
            <a:schemeClr val="bg1"/>
          </a:solidFill>
        </p:spPr>
      </p:pic>
      <p:sp>
        <p:nvSpPr>
          <p:cNvPr id="14" name="文本框 13">
            <a:extLst>
              <a:ext uri="{FF2B5EF4-FFF2-40B4-BE49-F238E27FC236}">
                <a16:creationId xmlns:a16="http://schemas.microsoft.com/office/drawing/2014/main" id="{F9F3002E-75C6-4DB6-BEB3-B74DE15173B5}"/>
              </a:ext>
            </a:extLst>
          </p:cNvPr>
          <p:cNvSpPr txBox="1"/>
          <p:nvPr/>
        </p:nvSpPr>
        <p:spPr>
          <a:xfrm>
            <a:off x="1554643" y="5539023"/>
            <a:ext cx="6096000" cy="369332"/>
          </a:xfrm>
          <a:prstGeom prst="rect">
            <a:avLst/>
          </a:prstGeom>
          <a:noFill/>
        </p:spPr>
        <p:txBody>
          <a:bodyPr wrap="square">
            <a:spAutoFit/>
          </a:bodyPr>
          <a:lstStyle/>
          <a:p>
            <a:r>
              <a:rPr lang="en-US" altLang="zh-CN" dirty="0"/>
              <a:t>Modification of the CPMU22.8</a:t>
            </a:r>
            <a:endParaRPr lang="zh-CN" altLang="en-US" dirty="0"/>
          </a:p>
        </p:txBody>
      </p:sp>
      <p:sp>
        <p:nvSpPr>
          <p:cNvPr id="15" name="文本框 14">
            <a:extLst>
              <a:ext uri="{FF2B5EF4-FFF2-40B4-BE49-F238E27FC236}">
                <a16:creationId xmlns:a16="http://schemas.microsoft.com/office/drawing/2014/main" id="{FE1D2C2B-EA1B-4C9C-8B6A-4E7A32314E3A}"/>
              </a:ext>
            </a:extLst>
          </p:cNvPr>
          <p:cNvSpPr txBox="1"/>
          <p:nvPr/>
        </p:nvSpPr>
        <p:spPr>
          <a:xfrm>
            <a:off x="7850668" y="5539023"/>
            <a:ext cx="3198332" cy="369332"/>
          </a:xfrm>
          <a:prstGeom prst="rect">
            <a:avLst/>
          </a:prstGeom>
          <a:noFill/>
        </p:spPr>
        <p:txBody>
          <a:bodyPr wrap="square">
            <a:spAutoFit/>
          </a:bodyPr>
          <a:lstStyle/>
          <a:p>
            <a:r>
              <a:rPr lang="en-US" altLang="zh-CN" dirty="0"/>
              <a:t>Test results after modification</a:t>
            </a:r>
            <a:endParaRPr lang="zh-CN" altLang="en-US" dirty="0"/>
          </a:p>
        </p:txBody>
      </p:sp>
    </p:spTree>
    <p:extLst>
      <p:ext uri="{BB962C8B-B14F-4D97-AF65-F5344CB8AC3E}">
        <p14:creationId xmlns:p14="http://schemas.microsoft.com/office/powerpoint/2010/main" val="5862708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标题 4">
            <a:extLst>
              <a:ext uri="{FF2B5EF4-FFF2-40B4-BE49-F238E27FC236}">
                <a16:creationId xmlns:a16="http://schemas.microsoft.com/office/drawing/2014/main" id="{80208E1F-8A1F-4C8A-B1CB-34D733137713}"/>
              </a:ext>
            </a:extLst>
          </p:cNvPr>
          <p:cNvSpPr txBox="1">
            <a:spLocks/>
          </p:cNvSpPr>
          <p:nvPr/>
        </p:nvSpPr>
        <p:spPr>
          <a:xfrm>
            <a:off x="1297642" y="0"/>
            <a:ext cx="10776596" cy="672353"/>
          </a:xfrm>
          <a:prstGeom prst="rect">
            <a:avLst/>
          </a:prstGeom>
        </p:spPr>
        <p:txBody>
          <a:bodyPr lIns="180000" anchor="ctr"/>
          <a:lstStyle>
            <a:lvl1pPr algn="l" defTabSz="914400" rtl="0" eaLnBrk="1" latinLnBrk="0" hangingPunct="1">
              <a:lnSpc>
                <a:spcPct val="100000"/>
              </a:lnSpc>
              <a:spcBef>
                <a:spcPct val="0"/>
              </a:spcBef>
              <a:buNone/>
              <a:defRPr sz="4000" b="1" kern="1200" spc="-60" baseline="0">
                <a:solidFill>
                  <a:srgbClr val="C00000"/>
                </a:solidFill>
                <a:latin typeface="+mj-lt"/>
                <a:ea typeface="+mj-ea"/>
                <a:cs typeface="+mj-cs"/>
              </a:defRPr>
            </a:lvl1pPr>
          </a:lstStyle>
          <a:p>
            <a:r>
              <a:rPr lang="en-US" altLang="zh-CN" dirty="0">
                <a:solidFill>
                  <a:srgbClr val="000099"/>
                </a:solidFill>
                <a:latin typeface="Arial" panose="020B0604020202020204" pitchFamily="34" charset="0"/>
                <a:cs typeface="Arial" panose="020B0604020202020204" pitchFamily="34" charset="0"/>
              </a:rPr>
              <a:t>Outline</a:t>
            </a:r>
            <a:endParaRPr lang="zh-CN" altLang="en-US" dirty="0">
              <a:solidFill>
                <a:srgbClr val="000099"/>
              </a:solidFill>
              <a:latin typeface="Arial" panose="020B0604020202020204" pitchFamily="34" charset="0"/>
              <a:cs typeface="Arial" panose="020B0604020202020204" pitchFamily="34" charset="0"/>
            </a:endParaRPr>
          </a:p>
        </p:txBody>
      </p:sp>
      <p:sp>
        <p:nvSpPr>
          <p:cNvPr id="22" name="文本框 21">
            <a:extLst>
              <a:ext uri="{FF2B5EF4-FFF2-40B4-BE49-F238E27FC236}">
                <a16:creationId xmlns:a16="http://schemas.microsoft.com/office/drawing/2014/main" id="{CE216B48-883D-41B8-A1D6-22A729FCF90D}"/>
              </a:ext>
            </a:extLst>
          </p:cNvPr>
          <p:cNvSpPr txBox="1"/>
          <p:nvPr/>
        </p:nvSpPr>
        <p:spPr>
          <a:xfrm>
            <a:off x="1497638" y="1538409"/>
            <a:ext cx="8699502" cy="2523768"/>
          </a:xfrm>
          <a:prstGeom prst="rect">
            <a:avLst/>
          </a:prstGeom>
          <a:noFill/>
        </p:spPr>
        <p:txBody>
          <a:bodyPr wrap="square" rtlCol="0">
            <a:spAutoFit/>
          </a:bodyPr>
          <a:lstStyle/>
          <a:p>
            <a:pPr marL="342900" indent="-342900" algn="l">
              <a:spcAft>
                <a:spcPts val="1200"/>
              </a:spcAft>
              <a:buFont typeface="Arial" panose="020B0604020202020204" pitchFamily="34" charset="0"/>
              <a:buChar char="•"/>
            </a:pPr>
            <a:r>
              <a:rPr lang="en-US" altLang="zh-CN" sz="3200" b="1" dirty="0"/>
              <a:t>HEPS Introduction</a:t>
            </a:r>
          </a:p>
          <a:p>
            <a:pPr marL="342900" indent="-342900" algn="l">
              <a:spcAft>
                <a:spcPts val="1200"/>
              </a:spcAft>
              <a:buFont typeface="Arial" panose="020B0604020202020204" pitchFamily="34" charset="0"/>
              <a:buChar char="•"/>
            </a:pPr>
            <a:r>
              <a:rPr lang="en-US" altLang="zh-CN" sz="3200" b="1" dirty="0"/>
              <a:t>Commissioning</a:t>
            </a:r>
          </a:p>
          <a:p>
            <a:pPr marL="342900" indent="-342900" algn="l">
              <a:spcAft>
                <a:spcPts val="1200"/>
              </a:spcAft>
              <a:buFont typeface="Arial" panose="020B0604020202020204" pitchFamily="34" charset="0"/>
              <a:buChar char="•"/>
            </a:pPr>
            <a:r>
              <a:rPr lang="en-US" altLang="zh-CN" sz="3200" b="1" dirty="0"/>
              <a:t>Operation</a:t>
            </a:r>
          </a:p>
          <a:p>
            <a:pPr marL="342900" indent="-342900" algn="l">
              <a:spcAft>
                <a:spcPts val="1200"/>
              </a:spcAft>
              <a:buFont typeface="Arial" panose="020B0604020202020204" pitchFamily="34" charset="0"/>
              <a:buChar char="•"/>
            </a:pPr>
            <a:r>
              <a:rPr lang="en-US" altLang="zh-CN" sz="3200" b="1" dirty="0"/>
              <a:t>Summary</a:t>
            </a:r>
          </a:p>
        </p:txBody>
      </p:sp>
    </p:spTree>
    <p:extLst>
      <p:ext uri="{BB962C8B-B14F-4D97-AF65-F5344CB8AC3E}">
        <p14:creationId xmlns:p14="http://schemas.microsoft.com/office/powerpoint/2010/main" val="14367550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47CE851D-E4CB-4DF3-8EF5-8AA2B1C5DE3C}"/>
              </a:ext>
            </a:extLst>
          </p:cNvPr>
          <p:cNvSpPr>
            <a:spLocks noGrp="1"/>
          </p:cNvSpPr>
          <p:nvPr>
            <p:ph type="title"/>
          </p:nvPr>
        </p:nvSpPr>
        <p:spPr>
          <a:xfrm>
            <a:off x="780289" y="307019"/>
            <a:ext cx="11318110" cy="653859"/>
          </a:xfrm>
        </p:spPr>
        <p:txBody>
          <a:bodyPr/>
          <a:lstStyle/>
          <a:p>
            <a:pPr defTabSz="914400"/>
            <a:r>
              <a:rPr lang="en-US" altLang="zh-CN" dirty="0"/>
              <a:t>166.6 MHz SRF cavities for storage ring</a:t>
            </a:r>
            <a:endParaRPr lang="zh-CN" altLang="en-US" dirty="0"/>
          </a:p>
        </p:txBody>
      </p:sp>
      <p:pic>
        <p:nvPicPr>
          <p:cNvPr id="10" name="图片 9">
            <a:extLst>
              <a:ext uri="{FF2B5EF4-FFF2-40B4-BE49-F238E27FC236}">
                <a16:creationId xmlns:a16="http://schemas.microsoft.com/office/drawing/2014/main" id="{AB1CB1BF-D683-4227-B55B-7F9F3887DF9C}"/>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611802" y="2937572"/>
            <a:ext cx="5238643" cy="3071475"/>
          </a:xfrm>
          <a:prstGeom prst="rect">
            <a:avLst/>
          </a:prstGeom>
        </p:spPr>
      </p:pic>
      <p:sp>
        <p:nvSpPr>
          <p:cNvPr id="15" name="文本框 14">
            <a:extLst>
              <a:ext uri="{FF2B5EF4-FFF2-40B4-BE49-F238E27FC236}">
                <a16:creationId xmlns:a16="http://schemas.microsoft.com/office/drawing/2014/main" id="{691B9325-7E05-4BB5-8C3B-12A7291A2987}"/>
              </a:ext>
            </a:extLst>
          </p:cNvPr>
          <p:cNvSpPr txBox="1"/>
          <p:nvPr/>
        </p:nvSpPr>
        <p:spPr>
          <a:xfrm>
            <a:off x="443669" y="1104349"/>
            <a:ext cx="11654729" cy="1554272"/>
          </a:xfrm>
          <a:prstGeom prst="rect">
            <a:avLst/>
          </a:prstGeom>
          <a:noFill/>
        </p:spPr>
        <p:txBody>
          <a:bodyPr wrap="square" rtlCol="0">
            <a:spAutoFit/>
          </a:bodyPr>
          <a:lstStyle/>
          <a:p>
            <a:pPr marL="375075" indent="-375075">
              <a:spcAft>
                <a:spcPts val="600"/>
              </a:spcAft>
              <a:buFont typeface="Arial" panose="020B0604020202020204" pitchFamily="34" charset="0"/>
              <a:buChar char="•"/>
            </a:pPr>
            <a:r>
              <a:rPr lang="en-US" altLang="zh-CN" sz="2000" b="1" dirty="0">
                <a:solidFill>
                  <a:srgbClr val="000099"/>
                </a:solidFill>
              </a:rPr>
              <a:t>All five 166.6MHz SRF cavities assembled and passed horizontal tests in Jun 2025</a:t>
            </a:r>
          </a:p>
          <a:p>
            <a:pPr marL="375075" indent="-375075">
              <a:spcAft>
                <a:spcPts val="600"/>
              </a:spcAft>
              <a:buFont typeface="Arial" panose="020B0604020202020204" pitchFamily="34" charset="0"/>
              <a:buChar char="•"/>
            </a:pPr>
            <a:r>
              <a:rPr lang="en-US" altLang="zh-CN" sz="2000" dirty="0"/>
              <a:t>Excellent performance in vertical tests nicely preserved in horizontal tests of the module</a:t>
            </a:r>
          </a:p>
          <a:p>
            <a:pPr marL="375075" indent="-375075">
              <a:spcAft>
                <a:spcPts val="600"/>
              </a:spcAft>
              <a:buFont typeface="Arial" panose="020B0604020202020204" pitchFamily="34" charset="0"/>
              <a:buChar char="•"/>
            </a:pPr>
            <a:r>
              <a:rPr lang="en-US" altLang="zh-CN" sz="2000" dirty="0"/>
              <a:t>HOM impedance measurement in line with design (heavy damping)</a:t>
            </a:r>
          </a:p>
          <a:p>
            <a:pPr marL="375075" indent="-375075">
              <a:spcAft>
                <a:spcPts val="600"/>
              </a:spcAft>
              <a:buFont typeface="Arial" panose="020B0604020202020204" pitchFamily="34" charset="0"/>
              <a:buChar char="•"/>
            </a:pPr>
            <a:r>
              <a:rPr lang="en-US" altLang="zh-CN" sz="2000" dirty="0"/>
              <a:t>Total heat load per module: 39~43W (dynamic: 5~7W)</a:t>
            </a:r>
          </a:p>
        </p:txBody>
      </p:sp>
      <p:pic>
        <p:nvPicPr>
          <p:cNvPr id="16" name="图片 15">
            <a:extLst>
              <a:ext uri="{FF2B5EF4-FFF2-40B4-BE49-F238E27FC236}">
                <a16:creationId xmlns:a16="http://schemas.microsoft.com/office/drawing/2014/main" id="{F837FBBE-F242-40D2-8467-48892E32E91F}"/>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7000"/>
                    </a14:imgEffect>
                    <a14:imgEffect>
                      <a14:brightnessContrast bright="20000"/>
                    </a14:imgEffect>
                  </a14:imgLayer>
                </a14:imgProps>
              </a:ext>
              <a:ext uri="{28A0092B-C50C-407E-A947-70E740481C1C}">
                <a14:useLocalDpi xmlns:a14="http://schemas.microsoft.com/office/drawing/2010/main"/>
              </a:ext>
            </a:extLst>
          </a:blip>
          <a:srcRect/>
          <a:stretch/>
        </p:blipFill>
        <p:spPr>
          <a:xfrm>
            <a:off x="287836" y="2937572"/>
            <a:ext cx="2118957" cy="3071475"/>
          </a:xfrm>
          <a:prstGeom prst="rect">
            <a:avLst/>
          </a:prstGeom>
        </p:spPr>
      </p:pic>
      <p:pic>
        <p:nvPicPr>
          <p:cNvPr id="17" name="图片 16">
            <a:extLst>
              <a:ext uri="{FF2B5EF4-FFF2-40B4-BE49-F238E27FC236}">
                <a16:creationId xmlns:a16="http://schemas.microsoft.com/office/drawing/2014/main" id="{9658F0CD-8488-4409-A16F-DBFFDE2E8B35}"/>
              </a:ext>
            </a:extLst>
          </p:cNvPr>
          <p:cNvPicPr>
            <a:picLocks noChangeAspect="1"/>
          </p:cNvPicPr>
          <p:nvPr/>
        </p:nvPicPr>
        <p:blipFill>
          <a:blip r:embed="rId6"/>
          <a:stretch>
            <a:fillRect/>
          </a:stretch>
        </p:blipFill>
        <p:spPr>
          <a:xfrm>
            <a:off x="8016783" y="3587675"/>
            <a:ext cx="3962246" cy="2421372"/>
          </a:xfrm>
          <a:prstGeom prst="rect">
            <a:avLst/>
          </a:prstGeom>
        </p:spPr>
      </p:pic>
      <p:sp>
        <p:nvSpPr>
          <p:cNvPr id="19" name="文本框 18">
            <a:extLst>
              <a:ext uri="{FF2B5EF4-FFF2-40B4-BE49-F238E27FC236}">
                <a16:creationId xmlns:a16="http://schemas.microsoft.com/office/drawing/2014/main" id="{EAC51424-FBA3-4D1F-800D-A786390D3473}"/>
              </a:ext>
            </a:extLst>
          </p:cNvPr>
          <p:cNvSpPr txBox="1"/>
          <p:nvPr/>
        </p:nvSpPr>
        <p:spPr>
          <a:xfrm>
            <a:off x="7876497" y="2819182"/>
            <a:ext cx="4242817" cy="584775"/>
          </a:xfrm>
          <a:prstGeom prst="rect">
            <a:avLst/>
          </a:prstGeom>
          <a:noFill/>
        </p:spPr>
        <p:txBody>
          <a:bodyPr wrap="square">
            <a:spAutoFit/>
          </a:bodyPr>
          <a:lstStyle/>
          <a:p>
            <a:pPr algn="ctr"/>
            <a:r>
              <a:rPr lang="en-US" altLang="zh-CN" sz="1600" dirty="0"/>
              <a:t>Max </a:t>
            </a:r>
            <a:r>
              <a:rPr lang="en-US" altLang="zh-CN" sz="1600" dirty="0" err="1"/>
              <a:t>Vc</a:t>
            </a:r>
            <a:r>
              <a:rPr lang="en-US" altLang="zh-CN" sz="1600" dirty="0"/>
              <a:t>: &gt;1.6MV (administration limit), </a:t>
            </a:r>
          </a:p>
          <a:p>
            <a:pPr algn="ctr"/>
            <a:r>
              <a:rPr lang="en-US" altLang="zh-CN" sz="1600" dirty="0"/>
              <a:t>Q0@1.2MV: 1.5e9~2.1e9, Rad. &lt; 0.1mSv/h</a:t>
            </a:r>
          </a:p>
        </p:txBody>
      </p:sp>
    </p:spTree>
    <p:extLst>
      <p:ext uri="{BB962C8B-B14F-4D97-AF65-F5344CB8AC3E}">
        <p14:creationId xmlns:p14="http://schemas.microsoft.com/office/powerpoint/2010/main" val="24879108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26C9EC5B-973D-4B45-9CF8-265224E02A2F}"/>
              </a:ext>
            </a:extLst>
          </p:cNvPr>
          <p:cNvSpPr>
            <a:spLocks noGrp="1"/>
          </p:cNvSpPr>
          <p:nvPr>
            <p:ph type="title"/>
          </p:nvPr>
        </p:nvSpPr>
        <p:spPr/>
        <p:txBody>
          <a:bodyPr/>
          <a:lstStyle/>
          <a:p>
            <a:r>
              <a:rPr lang="en-US" altLang="zh-CN" dirty="0"/>
              <a:t>RF installation and conditioning</a:t>
            </a:r>
            <a:endParaRPr lang="zh-CN" altLang="en-US" dirty="0"/>
          </a:p>
        </p:txBody>
      </p:sp>
      <p:sp>
        <p:nvSpPr>
          <p:cNvPr id="6" name="文本框 5">
            <a:extLst>
              <a:ext uri="{FF2B5EF4-FFF2-40B4-BE49-F238E27FC236}">
                <a16:creationId xmlns:a16="http://schemas.microsoft.com/office/drawing/2014/main" id="{2A1629B6-2231-450C-A632-EDADAA9E1A4F}"/>
              </a:ext>
            </a:extLst>
          </p:cNvPr>
          <p:cNvSpPr txBox="1"/>
          <p:nvPr/>
        </p:nvSpPr>
        <p:spPr>
          <a:xfrm>
            <a:off x="471768" y="1170307"/>
            <a:ext cx="10834407" cy="1769715"/>
          </a:xfrm>
          <a:prstGeom prst="rect">
            <a:avLst/>
          </a:prstGeom>
          <a:noFill/>
        </p:spPr>
        <p:txBody>
          <a:bodyPr wrap="square" rtlCol="0">
            <a:spAutoFit/>
          </a:bodyPr>
          <a:lstStyle/>
          <a:p>
            <a:pPr marL="342900" indent="-342900">
              <a:buFont typeface="Arial" panose="020B0604020202020204" pitchFamily="34" charset="0"/>
              <a:buChar char="•"/>
            </a:pPr>
            <a:r>
              <a:rPr lang="en-US" altLang="zh-CN" sz="2000" dirty="0">
                <a:cs typeface="Arial" panose="020B0604020202020204" pitchFamily="34" charset="0"/>
              </a:rPr>
              <a:t>During the second long shutdown (SD#5), six SRF cavities installation and conditions completed</a:t>
            </a:r>
          </a:p>
          <a:p>
            <a:pPr lvl="1"/>
            <a:r>
              <a:rPr lang="en-US" altLang="zh-CN" sz="1600" dirty="0">
                <a:solidFill>
                  <a:schemeClr val="tx1">
                    <a:lumMod val="65000"/>
                    <a:lumOff val="35000"/>
                  </a:schemeClr>
                </a:solidFill>
                <a:cs typeface="Arial" panose="020B0604020202020204" pitchFamily="34" charset="0"/>
              </a:rPr>
              <a:t>- an integrated schedule developed, monitored and updated on a daily basis: May 20, 2025 ~ Aug 8, 2025 (81 days)</a:t>
            </a:r>
          </a:p>
          <a:p>
            <a:pPr marL="361950" algn="l"/>
            <a:r>
              <a:rPr lang="en-US" altLang="zh-CN" sz="1600" dirty="0">
                <a:solidFill>
                  <a:schemeClr val="tx1">
                    <a:lumMod val="65000"/>
                    <a:lumOff val="35000"/>
                  </a:schemeClr>
                </a:solidFill>
                <a:cs typeface="Arial" panose="020B0604020202020204" pitchFamily="34" charset="0"/>
              </a:rPr>
              <a:t>  - Removal of 2 NC cavities, transport &amp; installation of 6 SRF cavities (5×166MHz &amp; 1×500MHz)</a:t>
            </a:r>
          </a:p>
          <a:p>
            <a:pPr marL="361950" algn="l"/>
            <a:r>
              <a:rPr lang="en-US" altLang="zh-CN" sz="1600" dirty="0">
                <a:solidFill>
                  <a:schemeClr val="tx1">
                    <a:lumMod val="65000"/>
                    <a:lumOff val="35000"/>
                  </a:schemeClr>
                </a:solidFill>
                <a:cs typeface="Arial" panose="020B0604020202020204" pitchFamily="34" charset="0"/>
              </a:rPr>
              <a:t>  - First cooldown of all 7 SRF cavities: Jul 22 – Aug 1, 2025 (11 days)</a:t>
            </a:r>
          </a:p>
          <a:p>
            <a:pPr marL="361950" algn="l"/>
            <a:r>
              <a:rPr lang="en-US" altLang="zh-CN" sz="1600" dirty="0">
                <a:solidFill>
                  <a:schemeClr val="tx1">
                    <a:lumMod val="65000"/>
                    <a:lumOff val="35000"/>
                  </a:schemeClr>
                </a:solidFill>
                <a:cs typeface="Arial" panose="020B0604020202020204" pitchFamily="34" charset="0"/>
              </a:rPr>
              <a:t>  - RF conditioning &amp; performance check of all 7 cavities: Aug 2 – Aug 5, 2025 (3 days)</a:t>
            </a:r>
          </a:p>
          <a:p>
            <a:pPr marL="342900" indent="-342900" algn="l">
              <a:spcBef>
                <a:spcPts val="600"/>
              </a:spcBef>
              <a:buFont typeface="Arial" panose="020B0604020202020204" pitchFamily="34" charset="0"/>
              <a:buChar char="•"/>
            </a:pPr>
            <a:r>
              <a:rPr lang="en-US" altLang="zh-CN" sz="2000" dirty="0">
                <a:cs typeface="Arial" panose="020B0604020202020204" pitchFamily="34" charset="0"/>
              </a:rPr>
              <a:t>Now, </a:t>
            </a:r>
            <a:r>
              <a:rPr lang="en-US" altLang="zh-CN" sz="2000" b="1" dirty="0">
                <a:solidFill>
                  <a:srgbClr val="000099"/>
                </a:solidFill>
              </a:rPr>
              <a:t>BST and SR RF system in nominal setup and fully operational</a:t>
            </a:r>
          </a:p>
        </p:txBody>
      </p:sp>
      <p:pic>
        <p:nvPicPr>
          <p:cNvPr id="8" name="图片 7">
            <a:extLst>
              <a:ext uri="{FF2B5EF4-FFF2-40B4-BE49-F238E27FC236}">
                <a16:creationId xmlns:a16="http://schemas.microsoft.com/office/drawing/2014/main" id="{BD7EF257-6573-4C76-89B0-73B9AD31C7C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6106" y="3601266"/>
            <a:ext cx="3877515" cy="2520000"/>
          </a:xfrm>
          <a:prstGeom prst="rect">
            <a:avLst/>
          </a:prstGeom>
        </p:spPr>
      </p:pic>
      <p:pic>
        <p:nvPicPr>
          <p:cNvPr id="9" name="图片 8">
            <a:extLst>
              <a:ext uri="{FF2B5EF4-FFF2-40B4-BE49-F238E27FC236}">
                <a16:creationId xmlns:a16="http://schemas.microsoft.com/office/drawing/2014/main" id="{060574F7-2671-4FF3-A9CE-7BAEAFA06922}"/>
              </a:ext>
            </a:extLst>
          </p:cNvPr>
          <p:cNvPicPr>
            <a:picLocks noChangeAspect="1"/>
          </p:cNvPicPr>
          <p:nvPr/>
        </p:nvPicPr>
        <p:blipFill rotWithShape="1">
          <a:blip r:embed="rId4">
            <a:extLst>
              <a:ext uri="{BEBA8EAE-BF5A-486C-A8C5-ECC9F3942E4B}">
                <a14:imgProps xmlns:a14="http://schemas.microsoft.com/office/drawing/2010/main">
                  <a14:imgLayer r:embed="rId5">
                    <a14:imgEffect>
                      <a14:sharpenSoften amount="20000"/>
                    </a14:imgEffect>
                    <a14:imgEffect>
                      <a14:brightnessContrast bright="-5000" contrast="10000"/>
                    </a14:imgEffect>
                  </a14:imgLayer>
                </a14:imgProps>
              </a:ext>
            </a:extLst>
          </a:blip>
          <a:srcRect l="8547" r="13340" b="8617"/>
          <a:stretch/>
        </p:blipFill>
        <p:spPr>
          <a:xfrm>
            <a:off x="4418432" y="3601265"/>
            <a:ext cx="3824126" cy="2520000"/>
          </a:xfrm>
          <a:prstGeom prst="rect">
            <a:avLst/>
          </a:prstGeom>
        </p:spPr>
      </p:pic>
      <p:pic>
        <p:nvPicPr>
          <p:cNvPr id="10" name="图片 9">
            <a:extLst>
              <a:ext uri="{FF2B5EF4-FFF2-40B4-BE49-F238E27FC236}">
                <a16:creationId xmlns:a16="http://schemas.microsoft.com/office/drawing/2014/main" id="{0A3FE2D7-9AD6-4874-8FCF-1FE0CEF45A05}"/>
              </a:ext>
            </a:extLst>
          </p:cNvPr>
          <p:cNvPicPr>
            <a:picLocks noChangeAspect="1"/>
          </p:cNvPicPr>
          <p:nvPr/>
        </p:nvPicPr>
        <p:blipFill rotWithShape="1">
          <a:blip r:embed="rId6" cstate="print">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a:ext>
            </a:extLst>
          </a:blip>
          <a:srcRect/>
          <a:stretch/>
        </p:blipFill>
        <p:spPr>
          <a:xfrm>
            <a:off x="8367369" y="3601265"/>
            <a:ext cx="3565995" cy="2520000"/>
          </a:xfrm>
          <a:prstGeom prst="rect">
            <a:avLst/>
          </a:prstGeom>
        </p:spPr>
      </p:pic>
      <p:sp>
        <p:nvSpPr>
          <p:cNvPr id="13" name="文本框 12">
            <a:extLst>
              <a:ext uri="{FF2B5EF4-FFF2-40B4-BE49-F238E27FC236}">
                <a16:creationId xmlns:a16="http://schemas.microsoft.com/office/drawing/2014/main" id="{CC728DAE-3867-4E75-B6D4-230F45BB0CDF}"/>
              </a:ext>
            </a:extLst>
          </p:cNvPr>
          <p:cNvSpPr txBox="1"/>
          <p:nvPr/>
        </p:nvSpPr>
        <p:spPr>
          <a:xfrm>
            <a:off x="416104" y="3247681"/>
            <a:ext cx="3877515" cy="349702"/>
          </a:xfrm>
          <a:prstGeom prst="rect">
            <a:avLst/>
          </a:prstGeom>
          <a:solidFill>
            <a:schemeClr val="tx2">
              <a:lumMod val="20000"/>
              <a:lumOff val="80000"/>
              <a:alpha val="60000"/>
            </a:schemeClr>
          </a:solidFill>
          <a:ln>
            <a:noFill/>
          </a:ln>
        </p:spPr>
        <p:style>
          <a:lnRef idx="1">
            <a:schemeClr val="accent1"/>
          </a:lnRef>
          <a:fillRef idx="2">
            <a:schemeClr val="accent1"/>
          </a:fillRef>
          <a:effectRef idx="1">
            <a:schemeClr val="accent1"/>
          </a:effectRef>
          <a:fontRef idx="minor">
            <a:schemeClr val="dk1"/>
          </a:fontRef>
        </p:style>
        <p:txBody>
          <a:bodyPr wrap="square" lIns="72000" tIns="36000" rIns="72000" bIns="36000" rtlCol="0">
            <a:spAutoFit/>
          </a:bodyPr>
          <a:lstStyle/>
          <a:p>
            <a:pPr algn="ctr"/>
            <a:r>
              <a:rPr lang="en-US" altLang="zh-CN" dirty="0">
                <a:cs typeface="Arial" panose="020B0604020202020204" pitchFamily="34" charset="0"/>
              </a:rPr>
              <a:t>166MHz SRF</a:t>
            </a:r>
            <a:endParaRPr lang="zh-CN" altLang="en-US" dirty="0">
              <a:cs typeface="Arial" panose="020B0604020202020204" pitchFamily="34" charset="0"/>
            </a:endParaRPr>
          </a:p>
        </p:txBody>
      </p:sp>
      <p:sp>
        <p:nvSpPr>
          <p:cNvPr id="14" name="文本框 13">
            <a:extLst>
              <a:ext uri="{FF2B5EF4-FFF2-40B4-BE49-F238E27FC236}">
                <a16:creationId xmlns:a16="http://schemas.microsoft.com/office/drawing/2014/main" id="{342DFD8E-E9C3-462B-AA8C-D9068D5B275E}"/>
              </a:ext>
            </a:extLst>
          </p:cNvPr>
          <p:cNvSpPr txBox="1"/>
          <p:nvPr/>
        </p:nvSpPr>
        <p:spPr>
          <a:xfrm>
            <a:off x="4404913" y="3247681"/>
            <a:ext cx="3837645" cy="349702"/>
          </a:xfrm>
          <a:prstGeom prst="rect">
            <a:avLst/>
          </a:prstGeom>
          <a:solidFill>
            <a:schemeClr val="tx2">
              <a:lumMod val="20000"/>
              <a:lumOff val="80000"/>
              <a:alpha val="60000"/>
            </a:schemeClr>
          </a:solidFill>
          <a:ln>
            <a:noFill/>
          </a:ln>
        </p:spPr>
        <p:style>
          <a:lnRef idx="1">
            <a:schemeClr val="accent1"/>
          </a:lnRef>
          <a:fillRef idx="2">
            <a:schemeClr val="accent1"/>
          </a:fillRef>
          <a:effectRef idx="1">
            <a:schemeClr val="accent1"/>
          </a:effectRef>
          <a:fontRef idx="minor">
            <a:schemeClr val="dk1"/>
          </a:fontRef>
        </p:style>
        <p:txBody>
          <a:bodyPr wrap="square" lIns="72000" tIns="36000" rIns="72000" bIns="36000" rtlCol="0">
            <a:spAutoFit/>
          </a:bodyPr>
          <a:lstStyle/>
          <a:p>
            <a:pPr algn="ctr"/>
            <a:r>
              <a:rPr lang="en-US" altLang="zh-CN" dirty="0">
                <a:cs typeface="Arial" panose="020B0604020202020204" pitchFamily="34" charset="0"/>
              </a:rPr>
              <a:t>500MHz SRF</a:t>
            </a:r>
            <a:endParaRPr lang="zh-CN" altLang="en-US" dirty="0">
              <a:cs typeface="Arial" panose="020B0604020202020204" pitchFamily="34" charset="0"/>
            </a:endParaRPr>
          </a:p>
        </p:txBody>
      </p:sp>
      <p:sp>
        <p:nvSpPr>
          <p:cNvPr id="15" name="文本框 14">
            <a:extLst>
              <a:ext uri="{FF2B5EF4-FFF2-40B4-BE49-F238E27FC236}">
                <a16:creationId xmlns:a16="http://schemas.microsoft.com/office/drawing/2014/main" id="{0F7A8700-68CC-4D07-BB67-DA4C818EEEF4}"/>
              </a:ext>
            </a:extLst>
          </p:cNvPr>
          <p:cNvSpPr txBox="1"/>
          <p:nvPr/>
        </p:nvSpPr>
        <p:spPr>
          <a:xfrm>
            <a:off x="8393723" y="3247681"/>
            <a:ext cx="3539642" cy="349702"/>
          </a:xfrm>
          <a:prstGeom prst="rect">
            <a:avLst/>
          </a:prstGeom>
          <a:solidFill>
            <a:schemeClr val="tx2">
              <a:lumMod val="20000"/>
              <a:lumOff val="80000"/>
              <a:alpha val="60000"/>
            </a:schemeClr>
          </a:solidFill>
          <a:ln>
            <a:noFill/>
          </a:ln>
        </p:spPr>
        <p:style>
          <a:lnRef idx="1">
            <a:schemeClr val="accent1"/>
          </a:lnRef>
          <a:fillRef idx="2">
            <a:schemeClr val="accent1"/>
          </a:fillRef>
          <a:effectRef idx="1">
            <a:schemeClr val="accent1"/>
          </a:effectRef>
          <a:fontRef idx="minor">
            <a:schemeClr val="dk1"/>
          </a:fontRef>
        </p:style>
        <p:txBody>
          <a:bodyPr wrap="square" lIns="72000" tIns="36000" rIns="72000" bIns="36000" rtlCol="0">
            <a:spAutoFit/>
          </a:bodyPr>
          <a:lstStyle/>
          <a:p>
            <a:pPr algn="ctr"/>
            <a:r>
              <a:rPr lang="en-US" altLang="zh-CN" dirty="0">
                <a:cs typeface="Arial" panose="020B0604020202020204" pitchFamily="34" charset="0"/>
              </a:rPr>
              <a:t>High-power RF &amp; LLRF</a:t>
            </a:r>
            <a:endParaRPr lang="zh-CN" altLang="en-US" dirty="0">
              <a:cs typeface="Arial" panose="020B0604020202020204" pitchFamily="34" charset="0"/>
            </a:endParaRPr>
          </a:p>
        </p:txBody>
      </p:sp>
    </p:spTree>
    <p:extLst>
      <p:ext uri="{BB962C8B-B14F-4D97-AF65-F5344CB8AC3E}">
        <p14:creationId xmlns:p14="http://schemas.microsoft.com/office/powerpoint/2010/main" val="2499544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内容占位符 4">
            <a:extLst>
              <a:ext uri="{FF2B5EF4-FFF2-40B4-BE49-F238E27FC236}">
                <a16:creationId xmlns:a16="http://schemas.microsoft.com/office/drawing/2014/main" id="{4341549E-A18B-470C-BAEF-AAEBEF2F1883}"/>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476250" y="2250162"/>
            <a:ext cx="5524406" cy="3731538"/>
          </a:xfrm>
        </p:spPr>
      </p:pic>
      <p:sp>
        <p:nvSpPr>
          <p:cNvPr id="3" name="标题 2">
            <a:extLst>
              <a:ext uri="{FF2B5EF4-FFF2-40B4-BE49-F238E27FC236}">
                <a16:creationId xmlns:a16="http://schemas.microsoft.com/office/drawing/2014/main" id="{0460F203-2964-48BD-B10E-ADAFA1201CCB}"/>
              </a:ext>
            </a:extLst>
          </p:cNvPr>
          <p:cNvSpPr>
            <a:spLocks noGrp="1"/>
          </p:cNvSpPr>
          <p:nvPr>
            <p:ph type="title"/>
          </p:nvPr>
        </p:nvSpPr>
        <p:spPr/>
        <p:txBody>
          <a:bodyPr/>
          <a:lstStyle/>
          <a:p>
            <a:r>
              <a:rPr lang="en-US" altLang="zh-CN" dirty="0"/>
              <a:t>Smooth vacuum conditioning</a:t>
            </a:r>
            <a:endParaRPr lang="zh-CN" altLang="en-US" dirty="0"/>
          </a:p>
        </p:txBody>
      </p:sp>
      <p:pic>
        <p:nvPicPr>
          <p:cNvPr id="7" name="图片 6">
            <a:extLst>
              <a:ext uri="{FF2B5EF4-FFF2-40B4-BE49-F238E27FC236}">
                <a16:creationId xmlns:a16="http://schemas.microsoft.com/office/drawing/2014/main" id="{ABCBC536-C1A1-4FD4-8D34-59A529E2A3F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07691" y="2250162"/>
            <a:ext cx="5586463" cy="3645813"/>
          </a:xfrm>
          <a:prstGeom prst="rect">
            <a:avLst/>
          </a:prstGeom>
        </p:spPr>
      </p:pic>
      <p:sp>
        <p:nvSpPr>
          <p:cNvPr id="8" name="文本框 7">
            <a:extLst>
              <a:ext uri="{FF2B5EF4-FFF2-40B4-BE49-F238E27FC236}">
                <a16:creationId xmlns:a16="http://schemas.microsoft.com/office/drawing/2014/main" id="{B263D229-EE44-475D-A207-0A0AD8111B89}"/>
              </a:ext>
            </a:extLst>
          </p:cNvPr>
          <p:cNvSpPr txBox="1"/>
          <p:nvPr/>
        </p:nvSpPr>
        <p:spPr>
          <a:xfrm>
            <a:off x="649731" y="1037674"/>
            <a:ext cx="11654729" cy="1169551"/>
          </a:xfrm>
          <a:prstGeom prst="rect">
            <a:avLst/>
          </a:prstGeom>
          <a:noFill/>
        </p:spPr>
        <p:txBody>
          <a:bodyPr wrap="square" rtlCol="0">
            <a:spAutoFit/>
          </a:bodyPr>
          <a:lstStyle/>
          <a:p>
            <a:pPr indent="-375075">
              <a:spcAft>
                <a:spcPts val="600"/>
              </a:spcAft>
              <a:buFont typeface="Arial" panose="020B0604020202020204" pitchFamily="34" charset="0"/>
              <a:buChar char="•"/>
            </a:pPr>
            <a:r>
              <a:rPr lang="en-US" altLang="zh-CN" sz="2000" b="1" dirty="0">
                <a:solidFill>
                  <a:srgbClr val="000099"/>
                </a:solidFill>
              </a:rPr>
              <a:t>Accumulated dose has exceeded 200 </a:t>
            </a:r>
            <a:r>
              <a:rPr lang="en-US" altLang="zh-CN" sz="2000" b="1" dirty="0" err="1">
                <a:solidFill>
                  <a:srgbClr val="000099"/>
                </a:solidFill>
              </a:rPr>
              <a:t>A·h</a:t>
            </a:r>
            <a:r>
              <a:rPr lang="en-US" altLang="zh-CN" sz="2000" b="1" dirty="0">
                <a:solidFill>
                  <a:srgbClr val="000099"/>
                </a:solidFill>
              </a:rPr>
              <a:t>. </a:t>
            </a:r>
          </a:p>
          <a:p>
            <a:pPr marL="375075" indent="-375075">
              <a:spcAft>
                <a:spcPts val="600"/>
              </a:spcAft>
              <a:buFont typeface="Arial" panose="020B0604020202020204" pitchFamily="34" charset="0"/>
              <a:buChar char="•"/>
            </a:pPr>
            <a:r>
              <a:rPr lang="en-US" altLang="zh-CN" sz="2000" dirty="0"/>
              <a:t>Accompanied by a gradual reduction in vacuum pressure.</a:t>
            </a:r>
          </a:p>
          <a:p>
            <a:pPr marL="375075" indent="-375075">
              <a:spcAft>
                <a:spcPts val="600"/>
              </a:spcAft>
              <a:buFont typeface="Arial" panose="020B0604020202020204" pitchFamily="34" charset="0"/>
              <a:buChar char="•"/>
            </a:pPr>
            <a:r>
              <a:rPr lang="en-US" altLang="zh-CN" sz="2000" dirty="0"/>
              <a:t>The normalized beam lifetime increased by 3 orders of magnitudes.</a:t>
            </a:r>
          </a:p>
        </p:txBody>
      </p:sp>
      <p:sp>
        <p:nvSpPr>
          <p:cNvPr id="9" name="文本框 8">
            <a:extLst>
              <a:ext uri="{FF2B5EF4-FFF2-40B4-BE49-F238E27FC236}">
                <a16:creationId xmlns:a16="http://schemas.microsoft.com/office/drawing/2014/main" id="{21ECE94B-B525-4EC7-952F-9316AB992AFA}"/>
              </a:ext>
            </a:extLst>
          </p:cNvPr>
          <p:cNvSpPr txBox="1"/>
          <p:nvPr/>
        </p:nvSpPr>
        <p:spPr>
          <a:xfrm>
            <a:off x="982320" y="4840529"/>
            <a:ext cx="2977458" cy="646331"/>
          </a:xfrm>
          <a:prstGeom prst="rect">
            <a:avLst/>
          </a:prstGeom>
          <a:noFill/>
        </p:spPr>
        <p:txBody>
          <a:bodyPr wrap="square">
            <a:spAutoFit/>
          </a:bodyPr>
          <a:lstStyle/>
          <a:p>
            <a:r>
              <a:rPr lang="zh-CN" altLang="en-US" sz="1200" b="1" dirty="0"/>
              <a:t>归一化束流寿命 </a:t>
            </a:r>
            <a:endParaRPr lang="en-US" altLang="zh-CN" sz="1200" b="1" dirty="0"/>
          </a:p>
          <a:p>
            <a:r>
              <a:rPr lang="en-US" altLang="zh-CN" sz="1200" b="1" dirty="0"/>
              <a:t>Normalized total beam lifetime </a:t>
            </a:r>
          </a:p>
          <a:p>
            <a:r>
              <a:rPr lang="en-US" altLang="zh-CN" sz="1200" b="1" dirty="0">
                <a:latin typeface="Times New Roman" panose="02020603050405020304" pitchFamily="18" charset="0"/>
                <a:cs typeface="Times New Roman" panose="02020603050405020304" pitchFamily="18" charset="0"/>
              </a:rPr>
              <a:t>I</a:t>
            </a:r>
            <a:r>
              <a:rPr lang="en-US" altLang="zh-CN" sz="1200" b="1" dirty="0">
                <a:latin typeface="Symbol" panose="05050102010706020507" pitchFamily="18" charset="2"/>
              </a:rPr>
              <a:t>t</a:t>
            </a:r>
            <a:r>
              <a:rPr lang="en-US" altLang="zh-CN" sz="1200" b="1" dirty="0"/>
              <a:t>(mA*h)</a:t>
            </a:r>
          </a:p>
        </p:txBody>
      </p:sp>
      <p:sp>
        <p:nvSpPr>
          <p:cNvPr id="10" name="文本框 9">
            <a:extLst>
              <a:ext uri="{FF2B5EF4-FFF2-40B4-BE49-F238E27FC236}">
                <a16:creationId xmlns:a16="http://schemas.microsoft.com/office/drawing/2014/main" id="{061E5F88-479B-4E41-89E3-AB367EC0F4DC}"/>
              </a:ext>
            </a:extLst>
          </p:cNvPr>
          <p:cNvSpPr txBox="1"/>
          <p:nvPr/>
        </p:nvSpPr>
        <p:spPr>
          <a:xfrm>
            <a:off x="6956322" y="4793530"/>
            <a:ext cx="2322258" cy="646331"/>
          </a:xfrm>
          <a:prstGeom prst="rect">
            <a:avLst/>
          </a:prstGeom>
          <a:noFill/>
        </p:spPr>
        <p:txBody>
          <a:bodyPr wrap="square">
            <a:spAutoFit/>
          </a:bodyPr>
          <a:lstStyle/>
          <a:p>
            <a:r>
              <a:rPr lang="zh-CN" altLang="en-US" sz="1200" b="1" dirty="0">
                <a:latin typeface="+mj-ea"/>
                <a:ea typeface="+mj-ea"/>
              </a:rPr>
              <a:t>平均动态压强 </a:t>
            </a:r>
            <a:endParaRPr lang="en-US" altLang="zh-CN" sz="1200" b="1" dirty="0">
              <a:latin typeface="+mj-ea"/>
              <a:ea typeface="+mj-ea"/>
            </a:endParaRPr>
          </a:p>
          <a:p>
            <a:r>
              <a:rPr lang="en-US" altLang="zh-CN" sz="1200" b="1" dirty="0"/>
              <a:t>Normalized average pressure rise</a:t>
            </a:r>
            <a:r>
              <a:rPr lang="zh-CN" altLang="en-US" sz="1200" b="1" dirty="0"/>
              <a:t>（</a:t>
            </a:r>
            <a:r>
              <a:rPr lang="en-US" altLang="zh-CN" sz="1200" b="1" dirty="0"/>
              <a:t>Pa/mA</a:t>
            </a:r>
            <a:r>
              <a:rPr lang="zh-CN" altLang="en-US" sz="1200" b="1" dirty="0"/>
              <a:t>）</a:t>
            </a:r>
          </a:p>
        </p:txBody>
      </p:sp>
    </p:spTree>
    <p:extLst>
      <p:ext uri="{BB962C8B-B14F-4D97-AF65-F5344CB8AC3E}">
        <p14:creationId xmlns:p14="http://schemas.microsoft.com/office/powerpoint/2010/main" val="14366766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C2B3F0D0-13C4-42EF-A50D-A3C29E7CF2E5}"/>
              </a:ext>
            </a:extLst>
          </p:cNvPr>
          <p:cNvSpPr>
            <a:spLocks noGrp="1"/>
          </p:cNvSpPr>
          <p:nvPr>
            <p:ph type="title"/>
          </p:nvPr>
        </p:nvSpPr>
        <p:spPr/>
        <p:txBody>
          <a:bodyPr/>
          <a:lstStyle/>
          <a:p>
            <a:r>
              <a:rPr lang="en-US" altLang="zh-CN" dirty="0"/>
              <a:t>Beam motion of 0.1 </a:t>
            </a:r>
            <a:r>
              <a:rPr lang="en-US" altLang="zh-CN" dirty="0">
                <a:latin typeface="Symbol" panose="05050102010706020507" pitchFamily="18" charset="2"/>
              </a:rPr>
              <a:t>m</a:t>
            </a:r>
            <a:r>
              <a:rPr lang="en-US" altLang="zh-CN" dirty="0"/>
              <a:t>m level reached</a:t>
            </a:r>
            <a:endParaRPr lang="zh-CN" altLang="en-US" dirty="0"/>
          </a:p>
        </p:txBody>
      </p:sp>
      <p:pic>
        <p:nvPicPr>
          <p:cNvPr id="1026" name="Picture 2">
            <a:extLst>
              <a:ext uri="{FF2B5EF4-FFF2-40B4-BE49-F238E27FC236}">
                <a16:creationId xmlns:a16="http://schemas.microsoft.com/office/drawing/2014/main" id="{5566E6D3-CC18-4487-A665-BDFD3C4E59D6}"/>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211527" y="1311275"/>
            <a:ext cx="9857846" cy="4803775"/>
          </a:xfrm>
          <a:prstGeom prst="rect">
            <a:avLst/>
          </a:prstGeom>
          <a:noFill/>
          <a:extLst>
            <a:ext uri="{909E8E84-426E-40DD-AFC4-6F175D3DCCD1}">
              <a14:hiddenFill xmlns:a14="http://schemas.microsoft.com/office/drawing/2010/main">
                <a:solidFill>
                  <a:srgbClr val="FFFFFF"/>
                </a:solidFill>
              </a14:hiddenFill>
            </a:ext>
          </a:extLst>
        </p:spPr>
      </p:pic>
      <p:sp>
        <p:nvSpPr>
          <p:cNvPr id="4" name="文本框 3">
            <a:extLst>
              <a:ext uri="{FF2B5EF4-FFF2-40B4-BE49-F238E27FC236}">
                <a16:creationId xmlns:a16="http://schemas.microsoft.com/office/drawing/2014/main" id="{CED3803E-25E4-4DA5-B074-79A089CBA0D5}"/>
              </a:ext>
            </a:extLst>
          </p:cNvPr>
          <p:cNvSpPr txBox="1"/>
          <p:nvPr/>
        </p:nvSpPr>
        <p:spPr>
          <a:xfrm>
            <a:off x="9082311" y="924204"/>
            <a:ext cx="1823814" cy="369332"/>
          </a:xfrm>
          <a:prstGeom prst="rect">
            <a:avLst/>
          </a:prstGeom>
          <a:solidFill>
            <a:srgbClr val="FFC000"/>
          </a:solidFill>
        </p:spPr>
        <p:txBody>
          <a:bodyPr wrap="square" rtlCol="0">
            <a:spAutoFit/>
          </a:bodyPr>
          <a:lstStyle/>
          <a:p>
            <a:r>
              <a:rPr lang="en-US" altLang="zh-CN" dirty="0"/>
              <a:t>1/0: FOFB on/off</a:t>
            </a:r>
            <a:endParaRPr lang="zh-CN" altLang="en-US" dirty="0"/>
          </a:p>
        </p:txBody>
      </p:sp>
      <p:sp>
        <p:nvSpPr>
          <p:cNvPr id="19" name="文本框 18">
            <a:extLst>
              <a:ext uri="{FF2B5EF4-FFF2-40B4-BE49-F238E27FC236}">
                <a16:creationId xmlns:a16="http://schemas.microsoft.com/office/drawing/2014/main" id="{54A9B346-0678-4972-AC4F-0465C0CF9285}"/>
              </a:ext>
            </a:extLst>
          </p:cNvPr>
          <p:cNvSpPr txBox="1"/>
          <p:nvPr/>
        </p:nvSpPr>
        <p:spPr>
          <a:xfrm rot="5400000">
            <a:off x="10716951" y="1191003"/>
            <a:ext cx="295275" cy="307777"/>
          </a:xfrm>
          <a:prstGeom prst="rect">
            <a:avLst/>
          </a:prstGeom>
          <a:noFill/>
        </p:spPr>
        <p:txBody>
          <a:bodyPr wrap="square" rtlCol="0">
            <a:spAutoFit/>
          </a:bodyPr>
          <a:lstStyle/>
          <a:p>
            <a:r>
              <a:rPr lang="en-US" altLang="zh-CN" sz="1400" dirty="0"/>
              <a:t>1</a:t>
            </a:r>
            <a:endParaRPr lang="zh-CN" altLang="en-US" sz="1400" dirty="0"/>
          </a:p>
        </p:txBody>
      </p:sp>
      <p:sp>
        <p:nvSpPr>
          <p:cNvPr id="20" name="文本框 19">
            <a:extLst>
              <a:ext uri="{FF2B5EF4-FFF2-40B4-BE49-F238E27FC236}">
                <a16:creationId xmlns:a16="http://schemas.microsoft.com/office/drawing/2014/main" id="{4C882CC5-24ED-40E4-882E-2DE53B00245E}"/>
              </a:ext>
            </a:extLst>
          </p:cNvPr>
          <p:cNvSpPr txBox="1"/>
          <p:nvPr/>
        </p:nvSpPr>
        <p:spPr>
          <a:xfrm>
            <a:off x="885825" y="924204"/>
            <a:ext cx="7924800" cy="400110"/>
          </a:xfrm>
          <a:prstGeom prst="rect">
            <a:avLst/>
          </a:prstGeom>
          <a:noFill/>
        </p:spPr>
        <p:txBody>
          <a:bodyPr wrap="square" rtlCol="0">
            <a:spAutoFit/>
          </a:bodyPr>
          <a:lstStyle/>
          <a:p>
            <a:r>
              <a:rPr lang="en-US" altLang="zh-CN" sz="2000" b="1" dirty="0">
                <a:solidFill>
                  <a:srgbClr val="000099"/>
                </a:solidFill>
              </a:rPr>
              <a:t>Interference between the tuning of different beamlines largely mitigated.</a:t>
            </a:r>
            <a:r>
              <a:rPr lang="en-US" altLang="zh-CN" sz="2000" b="1" dirty="0"/>
              <a:t> </a:t>
            </a:r>
            <a:endParaRPr lang="zh-CN" altLang="en-US" sz="2000" b="1" dirty="0"/>
          </a:p>
        </p:txBody>
      </p:sp>
      <p:pic>
        <p:nvPicPr>
          <p:cNvPr id="24" name="图片 23">
            <a:extLst>
              <a:ext uri="{FF2B5EF4-FFF2-40B4-BE49-F238E27FC236}">
                <a16:creationId xmlns:a16="http://schemas.microsoft.com/office/drawing/2014/main" id="{34201910-5D34-417C-AE61-0226652EBC7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30282" y="1662382"/>
            <a:ext cx="3085149" cy="2313862"/>
          </a:xfrm>
          <a:prstGeom prst="rect">
            <a:avLst/>
          </a:prstGeom>
        </p:spPr>
      </p:pic>
      <p:pic>
        <p:nvPicPr>
          <p:cNvPr id="25" name="图片 24">
            <a:extLst>
              <a:ext uri="{FF2B5EF4-FFF2-40B4-BE49-F238E27FC236}">
                <a16:creationId xmlns:a16="http://schemas.microsoft.com/office/drawing/2014/main" id="{EF82BCBC-700F-4052-B0BE-212C695722D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77557" y="1680121"/>
            <a:ext cx="2752725" cy="2313863"/>
          </a:xfrm>
          <a:prstGeom prst="rect">
            <a:avLst/>
          </a:prstGeom>
        </p:spPr>
      </p:pic>
      <p:sp>
        <p:nvSpPr>
          <p:cNvPr id="21" name="文本框 20">
            <a:extLst>
              <a:ext uri="{FF2B5EF4-FFF2-40B4-BE49-F238E27FC236}">
                <a16:creationId xmlns:a16="http://schemas.microsoft.com/office/drawing/2014/main" id="{9F7B52EC-3FBC-4A56-848E-1CA7DE73D0D1}"/>
              </a:ext>
            </a:extLst>
          </p:cNvPr>
          <p:cNvSpPr txBox="1"/>
          <p:nvPr/>
        </p:nvSpPr>
        <p:spPr>
          <a:xfrm>
            <a:off x="1899367" y="3973623"/>
            <a:ext cx="1743075" cy="523220"/>
          </a:xfrm>
          <a:prstGeom prst="rect">
            <a:avLst/>
          </a:prstGeom>
          <a:noFill/>
        </p:spPr>
        <p:txBody>
          <a:bodyPr wrap="square" rtlCol="0">
            <a:spAutoFit/>
          </a:bodyPr>
          <a:lstStyle/>
          <a:p>
            <a:r>
              <a:rPr lang="en-US" altLang="zh-CN" sz="1400" dirty="0"/>
              <a:t>Update SC power supply, w/o FOFB</a:t>
            </a:r>
            <a:endParaRPr lang="zh-CN" altLang="en-US" sz="1400" dirty="0"/>
          </a:p>
        </p:txBody>
      </p:sp>
      <p:sp>
        <p:nvSpPr>
          <p:cNvPr id="27" name="文本框 26">
            <a:extLst>
              <a:ext uri="{FF2B5EF4-FFF2-40B4-BE49-F238E27FC236}">
                <a16:creationId xmlns:a16="http://schemas.microsoft.com/office/drawing/2014/main" id="{ADD07FB8-D07D-420B-A50D-A71F84BDCD43}"/>
              </a:ext>
            </a:extLst>
          </p:cNvPr>
          <p:cNvSpPr txBox="1"/>
          <p:nvPr/>
        </p:nvSpPr>
        <p:spPr>
          <a:xfrm>
            <a:off x="5001318" y="3996713"/>
            <a:ext cx="1743075" cy="307777"/>
          </a:xfrm>
          <a:prstGeom prst="rect">
            <a:avLst/>
          </a:prstGeom>
          <a:noFill/>
        </p:spPr>
        <p:txBody>
          <a:bodyPr wrap="square" rtlCol="0">
            <a:spAutoFit/>
          </a:bodyPr>
          <a:lstStyle/>
          <a:p>
            <a:pPr algn="ctr"/>
            <a:r>
              <a:rPr lang="en-US" altLang="zh-CN" sz="1400" dirty="0"/>
              <a:t>w/ FOFB</a:t>
            </a:r>
            <a:endParaRPr lang="zh-CN" altLang="en-US" sz="1400" dirty="0"/>
          </a:p>
        </p:txBody>
      </p:sp>
    </p:spTree>
    <p:extLst>
      <p:ext uri="{BB962C8B-B14F-4D97-AF65-F5344CB8AC3E}">
        <p14:creationId xmlns:p14="http://schemas.microsoft.com/office/powerpoint/2010/main" val="12844507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69589FCE-F4D7-446B-BA4C-8E37E6B529AF}"/>
              </a:ext>
            </a:extLst>
          </p:cNvPr>
          <p:cNvSpPr>
            <a:spLocks noGrp="1"/>
          </p:cNvSpPr>
          <p:nvPr>
            <p:ph type="title"/>
          </p:nvPr>
        </p:nvSpPr>
        <p:spPr/>
        <p:txBody>
          <a:bodyPr/>
          <a:lstStyle/>
          <a:p>
            <a:r>
              <a:rPr lang="en-US" altLang="zh-CN" dirty="0"/>
              <a:t>Accelerator KPPs achieved by Sep 2025</a:t>
            </a:r>
            <a:endParaRPr lang="zh-CN" altLang="en-US" dirty="0"/>
          </a:p>
        </p:txBody>
      </p:sp>
      <p:graphicFrame>
        <p:nvGraphicFramePr>
          <p:cNvPr id="4" name="表格 12">
            <a:extLst>
              <a:ext uri="{FF2B5EF4-FFF2-40B4-BE49-F238E27FC236}">
                <a16:creationId xmlns:a16="http://schemas.microsoft.com/office/drawing/2014/main" id="{CBAE07AB-3D08-4769-8A2D-7AFF69D8DD2A}"/>
              </a:ext>
            </a:extLst>
          </p:cNvPr>
          <p:cNvGraphicFramePr>
            <a:graphicFrameLocks noGrp="1"/>
          </p:cNvGraphicFramePr>
          <p:nvPr/>
        </p:nvGraphicFramePr>
        <p:xfrm>
          <a:off x="273531" y="2320781"/>
          <a:ext cx="11375190" cy="2404427"/>
        </p:xfrm>
        <a:graphic>
          <a:graphicData uri="http://schemas.openxmlformats.org/drawingml/2006/table">
            <a:tbl>
              <a:tblPr firstRow="1" firstCol="1" bandRow="1">
                <a:tableStyleId>{0660B408-B3CF-4A94-85FC-2B1E0A45F4A2}</a:tableStyleId>
              </a:tblPr>
              <a:tblGrid>
                <a:gridCol w="2566468">
                  <a:extLst>
                    <a:ext uri="{9D8B030D-6E8A-4147-A177-3AD203B41FA5}">
                      <a16:colId xmlns:a16="http://schemas.microsoft.com/office/drawing/2014/main" val="20000"/>
                    </a:ext>
                  </a:extLst>
                </a:gridCol>
                <a:gridCol w="1922976">
                  <a:extLst>
                    <a:ext uri="{9D8B030D-6E8A-4147-A177-3AD203B41FA5}">
                      <a16:colId xmlns:a16="http://schemas.microsoft.com/office/drawing/2014/main" val="20001"/>
                    </a:ext>
                  </a:extLst>
                </a:gridCol>
                <a:gridCol w="1422790">
                  <a:extLst>
                    <a:ext uri="{9D8B030D-6E8A-4147-A177-3AD203B41FA5}">
                      <a16:colId xmlns:a16="http://schemas.microsoft.com/office/drawing/2014/main" val="896431424"/>
                    </a:ext>
                  </a:extLst>
                </a:gridCol>
                <a:gridCol w="2110154">
                  <a:extLst>
                    <a:ext uri="{9D8B030D-6E8A-4147-A177-3AD203B41FA5}">
                      <a16:colId xmlns:a16="http://schemas.microsoft.com/office/drawing/2014/main" val="1591706514"/>
                    </a:ext>
                  </a:extLst>
                </a:gridCol>
                <a:gridCol w="3352802">
                  <a:extLst>
                    <a:ext uri="{9D8B030D-6E8A-4147-A177-3AD203B41FA5}">
                      <a16:colId xmlns:a16="http://schemas.microsoft.com/office/drawing/2014/main" val="20002"/>
                    </a:ext>
                  </a:extLst>
                </a:gridCol>
              </a:tblGrid>
              <a:tr h="210155">
                <a:tc>
                  <a:txBody>
                    <a:bodyPr/>
                    <a:lstStyle/>
                    <a:p>
                      <a:pPr algn="r">
                        <a:spcBef>
                          <a:spcPts val="600"/>
                        </a:spcBef>
                        <a:spcAft>
                          <a:spcPts val="600"/>
                        </a:spcAft>
                      </a:pPr>
                      <a:r>
                        <a:rPr lang="en-US" altLang="zh-CN" sz="1800" b="0" kern="100" dirty="0">
                          <a:solidFill>
                            <a:schemeClr val="tx1"/>
                          </a:solidFill>
                          <a:effectLst/>
                          <a:latin typeface="Times New Roman" panose="02020603050405020304" pitchFamily="18" charset="0"/>
                          <a:cs typeface="Times New Roman" panose="02020603050405020304" pitchFamily="18" charset="0"/>
                        </a:rPr>
                        <a:t>Parameter</a:t>
                      </a:r>
                      <a:endParaRPr 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215865" marR="215865" marT="29981" marB="0" anchor="ctr"/>
                </a:tc>
                <a:tc>
                  <a:txBody>
                    <a:bodyPr/>
                    <a:lstStyle/>
                    <a:p>
                      <a:pPr algn="ctr">
                        <a:spcBef>
                          <a:spcPts val="600"/>
                        </a:spcBef>
                        <a:spcAft>
                          <a:spcPts val="600"/>
                        </a:spcAft>
                      </a:pPr>
                      <a:r>
                        <a:rPr lang="en-US" alt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Design</a:t>
                      </a:r>
                      <a:endParaRPr 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215865" marR="215865" marT="29981" marB="0" anchor="ctr"/>
                </a:tc>
                <a:tc>
                  <a:txBody>
                    <a:bodyPr/>
                    <a:lstStyle/>
                    <a:p>
                      <a:pPr algn="ctr">
                        <a:spcBef>
                          <a:spcPts val="600"/>
                        </a:spcBef>
                        <a:spcAft>
                          <a:spcPts val="600"/>
                        </a:spcAft>
                      </a:pPr>
                      <a:r>
                        <a:rPr lang="en-US" alt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KPP</a:t>
                      </a:r>
                      <a:r>
                        <a:rPr lang="en-US" altLang="zh-CN" sz="1800" b="0" kern="100" baseline="300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a:t>
                      </a:r>
                      <a:endParaRPr lang="zh-CN" sz="1800" b="0" kern="100" baseline="300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215865" marR="215865" marT="29981" marB="0" anchor="ctr"/>
                </a:tc>
                <a:tc>
                  <a:txBody>
                    <a:bodyPr/>
                    <a:lstStyle/>
                    <a:p>
                      <a:pPr algn="ctr">
                        <a:spcBef>
                          <a:spcPts val="600"/>
                        </a:spcBef>
                        <a:spcAft>
                          <a:spcPts val="600"/>
                        </a:spcAft>
                      </a:pPr>
                      <a:r>
                        <a:rPr lang="en-US" altLang="zh-CN" sz="1800" b="0" kern="100" baseline="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Measurement</a:t>
                      </a:r>
                      <a:endParaRPr lang="zh-CN" sz="1800" b="0" kern="100" baseline="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215865" marR="215865" marT="29981" marB="0" anchor="ctr"/>
                </a:tc>
                <a:tc>
                  <a:txBody>
                    <a:bodyPr/>
                    <a:lstStyle/>
                    <a:p>
                      <a:pPr algn="l">
                        <a:spcBef>
                          <a:spcPts val="600"/>
                        </a:spcBef>
                        <a:spcAft>
                          <a:spcPts val="600"/>
                        </a:spcAft>
                      </a:pPr>
                      <a:r>
                        <a:rPr lang="en-US" sz="1800" b="0" kern="100" dirty="0">
                          <a:solidFill>
                            <a:schemeClr val="tx1"/>
                          </a:solidFill>
                          <a:effectLst/>
                          <a:latin typeface="Times New Roman" panose="02020603050405020304" pitchFamily="18" charset="0"/>
                          <a:cs typeface="Times New Roman" panose="02020603050405020304" pitchFamily="18" charset="0"/>
                        </a:rPr>
                        <a:t>Unit  </a:t>
                      </a:r>
                      <a:endParaRPr 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215865" marR="215865" marT="29981" marB="0" anchor="ctr"/>
                </a:tc>
                <a:extLst>
                  <a:ext uri="{0D108BD9-81ED-4DB2-BD59-A6C34878D82A}">
                    <a16:rowId xmlns:a16="http://schemas.microsoft.com/office/drawing/2014/main" val="10002"/>
                  </a:ext>
                </a:extLst>
              </a:tr>
              <a:tr h="210155">
                <a:tc>
                  <a:txBody>
                    <a:bodyPr/>
                    <a:lstStyle/>
                    <a:p>
                      <a:pPr algn="r">
                        <a:spcBef>
                          <a:spcPts val="600"/>
                        </a:spcBef>
                        <a:spcAft>
                          <a:spcPts val="600"/>
                        </a:spcAft>
                      </a:pPr>
                      <a:r>
                        <a:rPr lang="en-US" alt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Beam</a:t>
                      </a:r>
                      <a:r>
                        <a:rPr lang="zh-CN" altLang="en-US"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energy</a:t>
                      </a:r>
                      <a:endParaRPr 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215865" marR="215865" marT="29981" marB="0" anchor="ctr"/>
                </a:tc>
                <a:tc>
                  <a:txBody>
                    <a:bodyPr/>
                    <a:lstStyle/>
                    <a:p>
                      <a:pPr algn="ctr">
                        <a:spcBef>
                          <a:spcPts val="600"/>
                        </a:spcBef>
                        <a:spcAft>
                          <a:spcPts val="600"/>
                        </a:spcAft>
                      </a:pPr>
                      <a:r>
                        <a:rPr lang="en-US" alt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6</a:t>
                      </a:r>
                      <a:endParaRPr 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215865" marR="215865" marT="29981" marB="0" anchor="ctr"/>
                </a:tc>
                <a:tc>
                  <a:txBody>
                    <a:bodyPr/>
                    <a:lstStyle/>
                    <a:p>
                      <a:pPr algn="ctr">
                        <a:spcBef>
                          <a:spcPts val="600"/>
                        </a:spcBef>
                        <a:spcAft>
                          <a:spcPts val="600"/>
                        </a:spcAft>
                      </a:pPr>
                      <a:r>
                        <a:rPr lang="en-US" altLang="zh-CN" sz="1800" b="0" kern="100" baseline="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6</a:t>
                      </a:r>
                      <a:endParaRPr lang="zh-CN" sz="1800" b="0" kern="100" baseline="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215865" marR="215865" marT="29981" marB="0" anchor="ctr"/>
                </a:tc>
                <a:tc>
                  <a:txBody>
                    <a:bodyPr/>
                    <a:lstStyle/>
                    <a:p>
                      <a:pPr algn="ctr">
                        <a:spcBef>
                          <a:spcPts val="600"/>
                        </a:spcBef>
                        <a:spcAft>
                          <a:spcPts val="600"/>
                        </a:spcAft>
                      </a:pPr>
                      <a:r>
                        <a:rPr lang="en-US" altLang="zh-CN" sz="1800" b="0" kern="100" baseline="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6.01</a:t>
                      </a:r>
                      <a:endParaRPr lang="zh-CN" sz="1800" b="0" kern="100" baseline="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215865" marR="215865" marT="29981" marB="0" anchor="ctr"/>
                </a:tc>
                <a:tc>
                  <a:txBody>
                    <a:bodyPr/>
                    <a:lstStyle/>
                    <a:p>
                      <a:pPr algn="l">
                        <a:spcBef>
                          <a:spcPts val="600"/>
                        </a:spcBef>
                        <a:spcAft>
                          <a:spcPts val="600"/>
                        </a:spcAft>
                      </a:pPr>
                      <a:r>
                        <a:rPr lang="en-US" alt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GeV</a:t>
                      </a:r>
                      <a:endParaRPr 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215865" marR="215865" marT="29981" marB="0" anchor="ctr"/>
                </a:tc>
                <a:extLst>
                  <a:ext uri="{0D108BD9-81ED-4DB2-BD59-A6C34878D82A}">
                    <a16:rowId xmlns:a16="http://schemas.microsoft.com/office/drawing/2014/main" val="1730195137"/>
                  </a:ext>
                </a:extLst>
              </a:tr>
              <a:tr h="210155">
                <a:tc>
                  <a:txBody>
                    <a:bodyPr/>
                    <a:lstStyle/>
                    <a:p>
                      <a:pPr algn="r">
                        <a:spcBef>
                          <a:spcPts val="600"/>
                        </a:spcBef>
                        <a:spcAft>
                          <a:spcPts val="600"/>
                        </a:spcAft>
                      </a:pPr>
                      <a:r>
                        <a:rPr lang="en-US" alt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Beam current</a:t>
                      </a:r>
                      <a:endParaRPr 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215865" marR="215865" marT="29981" marB="0" anchor="ctr"/>
                </a:tc>
                <a:tc>
                  <a:txBody>
                    <a:bodyPr/>
                    <a:lstStyle/>
                    <a:p>
                      <a:pPr algn="ctr">
                        <a:spcBef>
                          <a:spcPts val="600"/>
                        </a:spcBef>
                        <a:spcAft>
                          <a:spcPts val="600"/>
                        </a:spcAft>
                      </a:pPr>
                      <a:r>
                        <a:rPr lang="en-US" alt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200</a:t>
                      </a:r>
                      <a:endParaRPr 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215865" marR="215865" marT="29981" marB="0" anchor="ctr"/>
                </a:tc>
                <a:tc>
                  <a:txBody>
                    <a:bodyPr/>
                    <a:lstStyle/>
                    <a:p>
                      <a:pPr algn="ctr">
                        <a:spcBef>
                          <a:spcPts val="600"/>
                        </a:spcBef>
                        <a:spcAft>
                          <a:spcPts val="600"/>
                        </a:spcAft>
                      </a:pPr>
                      <a:r>
                        <a:rPr lang="en-US" alt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100</a:t>
                      </a:r>
                      <a:endParaRPr 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215865" marR="215865" marT="29981" marB="0" anchor="ctr"/>
                </a:tc>
                <a:tc>
                  <a:txBody>
                    <a:bodyPr/>
                    <a:lstStyle/>
                    <a:p>
                      <a:pPr algn="ctr">
                        <a:spcBef>
                          <a:spcPts val="600"/>
                        </a:spcBef>
                        <a:spcAft>
                          <a:spcPts val="600"/>
                        </a:spcAft>
                      </a:pPr>
                      <a:r>
                        <a:rPr lang="en-US" alt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100.5</a:t>
                      </a:r>
                      <a:endParaRPr 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215865" marR="215865" marT="29981" marB="0" anchor="ctr"/>
                </a:tc>
                <a:tc>
                  <a:txBody>
                    <a:bodyPr/>
                    <a:lstStyle/>
                    <a:p>
                      <a:pPr algn="l">
                        <a:spcBef>
                          <a:spcPts val="600"/>
                        </a:spcBef>
                        <a:spcAft>
                          <a:spcPts val="600"/>
                        </a:spcAft>
                      </a:pPr>
                      <a:r>
                        <a:rPr lang="en-US" alt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mA</a:t>
                      </a:r>
                      <a:endParaRPr 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215865" marR="215865" marT="29981" marB="0" anchor="ctr"/>
                </a:tc>
                <a:extLst>
                  <a:ext uri="{0D108BD9-81ED-4DB2-BD59-A6C34878D82A}">
                    <a16:rowId xmlns:a16="http://schemas.microsoft.com/office/drawing/2014/main" val="3208759269"/>
                  </a:ext>
                </a:extLst>
              </a:tr>
              <a:tr h="210155">
                <a:tc>
                  <a:txBody>
                    <a:bodyPr/>
                    <a:lstStyle/>
                    <a:p>
                      <a:pPr algn="r">
                        <a:spcBef>
                          <a:spcPts val="600"/>
                        </a:spcBef>
                        <a:spcAft>
                          <a:spcPts val="600"/>
                        </a:spcAft>
                      </a:pPr>
                      <a:r>
                        <a:rPr lang="en-US" altLang="zh-CN" sz="1800" b="0" kern="100" dirty="0">
                          <a:solidFill>
                            <a:schemeClr val="tx1"/>
                          </a:solidFill>
                          <a:effectLst/>
                          <a:latin typeface="Times New Roman" panose="02020603050405020304" pitchFamily="18" charset="0"/>
                          <a:cs typeface="Times New Roman" panose="02020603050405020304" pitchFamily="18" charset="0"/>
                        </a:rPr>
                        <a:t>Natural</a:t>
                      </a:r>
                      <a:r>
                        <a:rPr lang="zh-CN" altLang="en-US" sz="1800" b="0" kern="100" dirty="0">
                          <a:solidFill>
                            <a:schemeClr val="tx1"/>
                          </a:solidFill>
                          <a:effectLst/>
                          <a:latin typeface="Times New Roman" panose="02020603050405020304" pitchFamily="18" charset="0"/>
                          <a:cs typeface="Times New Roman" panose="02020603050405020304" pitchFamily="18" charset="0"/>
                        </a:rPr>
                        <a:t> </a:t>
                      </a:r>
                      <a:r>
                        <a:rPr lang="en-US" altLang="zh-CN" sz="1800" b="0" kern="100" dirty="0">
                          <a:solidFill>
                            <a:schemeClr val="tx1"/>
                          </a:solidFill>
                          <a:effectLst/>
                          <a:latin typeface="Times New Roman" panose="02020603050405020304" pitchFamily="18" charset="0"/>
                          <a:cs typeface="Times New Roman" panose="02020603050405020304" pitchFamily="18" charset="0"/>
                        </a:rPr>
                        <a:t>emittance</a:t>
                      </a:r>
                      <a:endParaRPr 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215865" marR="215865" marT="29981" marB="0" anchor="ctr"/>
                </a:tc>
                <a:tc>
                  <a:txBody>
                    <a:bodyPr/>
                    <a:lstStyle/>
                    <a:p>
                      <a:pPr algn="ctr">
                        <a:spcBef>
                          <a:spcPts val="600"/>
                        </a:spcBef>
                        <a:spcAft>
                          <a:spcPts val="600"/>
                        </a:spcAft>
                      </a:pPr>
                      <a:r>
                        <a:rPr lang="en-US" alt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34.8</a:t>
                      </a:r>
                      <a:endParaRPr 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215865" marR="215865" marT="29981" marB="0" anchor="ctr"/>
                </a:tc>
                <a:tc>
                  <a:txBody>
                    <a:bodyPr/>
                    <a:lstStyle/>
                    <a:p>
                      <a:pPr algn="ctr">
                        <a:spcBef>
                          <a:spcPts val="600"/>
                        </a:spcBef>
                        <a:spcAft>
                          <a:spcPts val="600"/>
                        </a:spcAft>
                      </a:pPr>
                      <a:r>
                        <a:rPr lang="en-US" alt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100</a:t>
                      </a:r>
                      <a:endParaRPr 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215865" marR="215865" marT="29981" marB="0" anchor="ctr"/>
                </a:tc>
                <a:tc>
                  <a:txBody>
                    <a:bodyPr/>
                    <a:lstStyle/>
                    <a:p>
                      <a:pPr algn="ctr">
                        <a:spcBef>
                          <a:spcPts val="600"/>
                        </a:spcBef>
                        <a:spcAft>
                          <a:spcPts val="600"/>
                        </a:spcAft>
                      </a:pPr>
                      <a:r>
                        <a:rPr lang="en-US" alt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56.8</a:t>
                      </a:r>
                      <a:r>
                        <a:rPr lang="en-US" altLang="zh-CN" sz="1800" b="0" kern="100" baseline="300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a:t>
                      </a:r>
                      <a:endParaRPr 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215865" marR="215865" marT="29981" marB="0" anchor="ctr"/>
                </a:tc>
                <a:tc>
                  <a:txBody>
                    <a:bodyPr/>
                    <a:lstStyle/>
                    <a:p>
                      <a:pPr algn="l">
                        <a:spcBef>
                          <a:spcPts val="600"/>
                        </a:spcBef>
                        <a:spcAft>
                          <a:spcPts val="600"/>
                        </a:spcAft>
                      </a:pPr>
                      <a:r>
                        <a:rPr lang="en-US" altLang="zh-CN" sz="1800" b="0" kern="100" dirty="0">
                          <a:solidFill>
                            <a:schemeClr val="tx1"/>
                          </a:solidFill>
                          <a:effectLst/>
                          <a:latin typeface="Times New Roman" panose="02020603050405020304" pitchFamily="18" charset="0"/>
                          <a:cs typeface="Times New Roman" panose="02020603050405020304" pitchFamily="18" charset="0"/>
                        </a:rPr>
                        <a:t>pm</a:t>
                      </a:r>
                      <a:r>
                        <a:rPr lang="zh-CN" altLang="zh-CN" sz="1800" b="0" kern="100" dirty="0">
                          <a:solidFill>
                            <a:schemeClr val="tx1"/>
                          </a:solidFill>
                          <a:effectLst/>
                          <a:latin typeface="Times New Roman" panose="02020603050405020304" pitchFamily="18" charset="0"/>
                          <a:cs typeface="Times New Roman" panose="02020603050405020304" pitchFamily="18" charset="0"/>
                        </a:rPr>
                        <a:t>·</a:t>
                      </a:r>
                      <a:r>
                        <a:rPr lang="en-US" altLang="zh-CN" sz="1800" b="0" kern="100" dirty="0">
                          <a:solidFill>
                            <a:schemeClr val="tx1"/>
                          </a:solidFill>
                          <a:effectLst/>
                          <a:latin typeface="Times New Roman" panose="02020603050405020304" pitchFamily="18" charset="0"/>
                          <a:cs typeface="Times New Roman" panose="02020603050405020304" pitchFamily="18" charset="0"/>
                        </a:rPr>
                        <a:t>rad</a:t>
                      </a:r>
                      <a:endParaRPr 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215865" marR="215865" marT="29981" marB="0" anchor="ctr"/>
                </a:tc>
                <a:extLst>
                  <a:ext uri="{0D108BD9-81ED-4DB2-BD59-A6C34878D82A}">
                    <a16:rowId xmlns:a16="http://schemas.microsoft.com/office/drawing/2014/main" val="10003"/>
                  </a:ext>
                </a:extLst>
              </a:tr>
              <a:tr h="399605">
                <a:tc>
                  <a:txBody>
                    <a:bodyPr/>
                    <a:lstStyle/>
                    <a:p>
                      <a:pPr algn="r">
                        <a:spcBef>
                          <a:spcPts val="600"/>
                        </a:spcBef>
                        <a:spcAft>
                          <a:spcPts val="600"/>
                        </a:spcAft>
                      </a:pPr>
                      <a:r>
                        <a:rPr lang="en-US" alt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Beam stability</a:t>
                      </a:r>
                      <a:endParaRPr 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215865" marR="215865" marT="29981" marB="0" anchor="ctr"/>
                </a:tc>
                <a:tc>
                  <a:txBody>
                    <a:bodyPr/>
                    <a:lstStyle/>
                    <a:p>
                      <a:pPr algn="ctr">
                        <a:spcBef>
                          <a:spcPts val="600"/>
                        </a:spcBef>
                        <a:spcAft>
                          <a:spcPts val="600"/>
                        </a:spcAft>
                      </a:pPr>
                      <a:r>
                        <a:rPr lang="en-US" alt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10%</a:t>
                      </a:r>
                      <a:endParaRPr 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215865" marR="215865" marT="29981" marB="0" anchor="ctr"/>
                </a:tc>
                <a:tc>
                  <a:txBody>
                    <a:bodyPr/>
                    <a:lstStyle/>
                    <a:p>
                      <a:pPr algn="ctr">
                        <a:spcBef>
                          <a:spcPts val="600"/>
                        </a:spcBef>
                        <a:spcAft>
                          <a:spcPts val="600"/>
                        </a:spcAft>
                      </a:pPr>
                      <a:r>
                        <a:rPr lang="en-US" alt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20%</a:t>
                      </a:r>
                      <a:endParaRPr 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215865" marR="215865" marT="29981" marB="0" anchor="ctr"/>
                </a:tc>
                <a:tc>
                  <a:txBody>
                    <a:bodyPr/>
                    <a:lstStyle/>
                    <a:p>
                      <a:pPr algn="ctr">
                        <a:spcBef>
                          <a:spcPts val="600"/>
                        </a:spcBef>
                        <a:spcAft>
                          <a:spcPts val="600"/>
                        </a:spcAft>
                      </a:pPr>
                      <a:r>
                        <a:rPr lang="en-US" alt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&lt;</a:t>
                      </a:r>
                      <a:r>
                        <a:rPr lang="zh-CN" altLang="en-US"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19.8%</a:t>
                      </a:r>
                      <a:endParaRPr 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215865" marR="215865" marT="29981" marB="0" anchor="ctr"/>
                </a:tc>
                <a:tc>
                  <a:txBody>
                    <a:bodyPr/>
                    <a:lstStyle/>
                    <a:p>
                      <a:pPr algn="l">
                        <a:spcBef>
                          <a:spcPts val="600"/>
                        </a:spcBef>
                        <a:spcAft>
                          <a:spcPts val="600"/>
                        </a:spcAft>
                      </a:pPr>
                      <a:r>
                        <a:rPr lang="en-US" alt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fraction of rms beam size</a:t>
                      </a:r>
                      <a:r>
                        <a:rPr lang="zh-CN" altLang="en-US"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&amp;</a:t>
                      </a:r>
                      <a:r>
                        <a:rPr lang="zh-CN" altLang="en-US"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divergence</a:t>
                      </a:r>
                      <a:endParaRPr 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215865" marR="215865" marT="29981" marB="0" anchor="ctr"/>
                </a:tc>
                <a:extLst>
                  <a:ext uri="{0D108BD9-81ED-4DB2-BD59-A6C34878D82A}">
                    <a16:rowId xmlns:a16="http://schemas.microsoft.com/office/drawing/2014/main" val="1060962073"/>
                  </a:ext>
                </a:extLst>
              </a:tr>
              <a:tr h="210155">
                <a:tc>
                  <a:txBody>
                    <a:bodyPr/>
                    <a:lstStyle/>
                    <a:p>
                      <a:pPr algn="r">
                        <a:spcBef>
                          <a:spcPts val="0"/>
                        </a:spcBef>
                        <a:spcAft>
                          <a:spcPts val="0"/>
                        </a:spcAft>
                      </a:pPr>
                      <a:r>
                        <a:rPr lang="en-US" altLang="zh-CN" sz="1800" b="0" kern="100" dirty="0">
                          <a:solidFill>
                            <a:schemeClr val="tx1"/>
                          </a:solidFill>
                          <a:effectLst/>
                          <a:latin typeface="Times New Roman" panose="02020603050405020304" pitchFamily="18" charset="0"/>
                          <a:cs typeface="Times New Roman" panose="02020603050405020304" pitchFamily="18" charset="0"/>
                        </a:rPr>
                        <a:t>Brightness </a:t>
                      </a:r>
                      <a:endParaRPr lang="en-US" alt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215865" marR="215865" marT="29981" marB="0" anchor="ctr"/>
                </a:tc>
                <a:tc>
                  <a:txBody>
                    <a:bodyPr/>
                    <a:lstStyle/>
                    <a:p>
                      <a:pPr algn="ctr">
                        <a:spcBef>
                          <a:spcPts val="600"/>
                        </a:spcBef>
                        <a:spcAft>
                          <a:spcPts val="600"/>
                        </a:spcAft>
                      </a:pPr>
                      <a:r>
                        <a:rPr lang="en-US" altLang="zh-CN" sz="1800" b="0" kern="100" dirty="0">
                          <a:solidFill>
                            <a:schemeClr val="tx1"/>
                          </a:solidFill>
                          <a:effectLst/>
                          <a:latin typeface="Times New Roman" panose="02020603050405020304" pitchFamily="18" charset="0"/>
                          <a:cs typeface="Times New Roman" panose="02020603050405020304" pitchFamily="18" charset="0"/>
                        </a:rPr>
                        <a:t>&gt;1</a:t>
                      </a:r>
                      <a:r>
                        <a:rPr lang="zh-CN" sz="1800" b="0" kern="100" dirty="0">
                          <a:solidFill>
                            <a:schemeClr val="tx1"/>
                          </a:solidFill>
                          <a:effectLst/>
                          <a:latin typeface="Times New Roman" panose="02020603050405020304" pitchFamily="18" charset="0"/>
                          <a:cs typeface="Times New Roman" panose="02020603050405020304" pitchFamily="18" charset="0"/>
                        </a:rPr>
                        <a:t>×</a:t>
                      </a:r>
                      <a:r>
                        <a:rPr lang="en-US" sz="1800" b="0" kern="100" dirty="0">
                          <a:solidFill>
                            <a:schemeClr val="tx1"/>
                          </a:solidFill>
                          <a:effectLst/>
                          <a:latin typeface="Times New Roman" panose="02020603050405020304" pitchFamily="18" charset="0"/>
                          <a:cs typeface="Times New Roman" panose="02020603050405020304" pitchFamily="18" charset="0"/>
                        </a:rPr>
                        <a:t>10</a:t>
                      </a:r>
                      <a:r>
                        <a:rPr lang="en-US" sz="1800" b="0" kern="100" baseline="30000" dirty="0">
                          <a:solidFill>
                            <a:schemeClr val="tx1"/>
                          </a:solidFill>
                          <a:effectLst/>
                          <a:latin typeface="Times New Roman" panose="02020603050405020304" pitchFamily="18" charset="0"/>
                          <a:cs typeface="Times New Roman" panose="02020603050405020304" pitchFamily="18" charset="0"/>
                        </a:rPr>
                        <a:t>22</a:t>
                      </a:r>
                      <a:endParaRPr 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215865" marR="215865" marT="29981" marB="0" anchor="ctr"/>
                </a:tc>
                <a:tc>
                  <a:txBody>
                    <a:bodyPr/>
                    <a:lstStyle/>
                    <a:p>
                      <a:pPr marL="0" marR="0" lvl="0" indent="0" algn="ctr" defTabSz="914400" rtl="0" eaLnBrk="1" fontAlgn="auto" latinLnBrk="0" hangingPunct="1">
                        <a:lnSpc>
                          <a:spcPct val="100000"/>
                        </a:lnSpc>
                        <a:spcBef>
                          <a:spcPts val="600"/>
                        </a:spcBef>
                        <a:spcAft>
                          <a:spcPts val="600"/>
                        </a:spcAft>
                        <a:buClrTx/>
                        <a:buSzTx/>
                        <a:buFontTx/>
                        <a:buNone/>
                        <a:tabLst/>
                        <a:defRPr/>
                      </a:pPr>
                      <a:r>
                        <a:rPr lang="en-US" altLang="zh-CN" sz="1800" b="0" kern="100" dirty="0">
                          <a:solidFill>
                            <a:schemeClr val="tx1"/>
                          </a:solidFill>
                          <a:effectLst/>
                          <a:latin typeface="Times New Roman" panose="02020603050405020304" pitchFamily="18" charset="0"/>
                          <a:cs typeface="Times New Roman" panose="02020603050405020304" pitchFamily="18" charset="0"/>
                        </a:rPr>
                        <a:t>2×</a:t>
                      </a:r>
                      <a:r>
                        <a:rPr lang="en-US" sz="1800" b="0" kern="100" dirty="0">
                          <a:solidFill>
                            <a:schemeClr val="tx1"/>
                          </a:solidFill>
                          <a:effectLst/>
                          <a:latin typeface="Times New Roman" panose="02020603050405020304" pitchFamily="18" charset="0"/>
                          <a:cs typeface="Times New Roman" panose="02020603050405020304" pitchFamily="18" charset="0"/>
                        </a:rPr>
                        <a:t>10</a:t>
                      </a:r>
                      <a:r>
                        <a:rPr lang="en-US" sz="1800" b="0" kern="100" baseline="30000" dirty="0">
                          <a:solidFill>
                            <a:schemeClr val="tx1"/>
                          </a:solidFill>
                          <a:effectLst/>
                          <a:latin typeface="Times New Roman" panose="02020603050405020304" pitchFamily="18" charset="0"/>
                          <a:cs typeface="Times New Roman" panose="02020603050405020304" pitchFamily="18" charset="0"/>
                        </a:rPr>
                        <a:t>21</a:t>
                      </a:r>
                      <a:endParaRPr lang="zh-CN" altLang="en-US"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215865" marR="215865" marT="29981" marB="0" anchor="ctr"/>
                </a:tc>
                <a:tc>
                  <a:txBody>
                    <a:bodyPr/>
                    <a:lstStyle/>
                    <a:p>
                      <a:pPr marL="0" marR="0" lvl="0" indent="0" algn="ctr" defTabSz="914400" rtl="0" eaLnBrk="1" fontAlgn="auto" latinLnBrk="0" hangingPunct="1">
                        <a:lnSpc>
                          <a:spcPct val="100000"/>
                        </a:lnSpc>
                        <a:spcBef>
                          <a:spcPts val="600"/>
                        </a:spcBef>
                        <a:spcAft>
                          <a:spcPts val="600"/>
                        </a:spcAft>
                        <a:buClrTx/>
                        <a:buSzTx/>
                        <a:buFontTx/>
                        <a:buNone/>
                        <a:tabLst/>
                        <a:defRPr/>
                      </a:pPr>
                      <a:r>
                        <a:rPr lang="en-US" altLang="zh-CN" sz="1800" b="0" kern="100" dirty="0">
                          <a:solidFill>
                            <a:schemeClr val="tx1"/>
                          </a:solidFill>
                          <a:effectLst/>
                          <a:latin typeface="Times New Roman" panose="02020603050405020304" pitchFamily="18" charset="0"/>
                          <a:cs typeface="Times New Roman" panose="02020603050405020304" pitchFamily="18" charset="0"/>
                        </a:rPr>
                        <a:t>4.00×</a:t>
                      </a:r>
                      <a:r>
                        <a:rPr lang="en-US" sz="1800" b="0" kern="100" dirty="0">
                          <a:solidFill>
                            <a:schemeClr val="tx1"/>
                          </a:solidFill>
                          <a:effectLst/>
                          <a:latin typeface="Times New Roman" panose="02020603050405020304" pitchFamily="18" charset="0"/>
                          <a:cs typeface="Times New Roman" panose="02020603050405020304" pitchFamily="18" charset="0"/>
                        </a:rPr>
                        <a:t>10</a:t>
                      </a:r>
                      <a:r>
                        <a:rPr lang="en-US" sz="1800" b="0" kern="100" baseline="30000" dirty="0">
                          <a:solidFill>
                            <a:schemeClr val="tx1"/>
                          </a:solidFill>
                          <a:effectLst/>
                          <a:latin typeface="Times New Roman" panose="02020603050405020304" pitchFamily="18" charset="0"/>
                          <a:cs typeface="Times New Roman" panose="02020603050405020304" pitchFamily="18" charset="0"/>
                        </a:rPr>
                        <a:t>21</a:t>
                      </a:r>
                      <a:endParaRPr lang="zh-CN" altLang="en-US"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215865" marR="215865" marT="29981" marB="0" anchor="ctr"/>
                </a:tc>
                <a:tc>
                  <a:txBody>
                    <a:bodyPr/>
                    <a:lstStyle/>
                    <a:p>
                      <a:pPr marL="0" algn="l" defTabSz="914400" rtl="0" eaLnBrk="1" latinLnBrk="0" hangingPunct="1">
                        <a:spcBef>
                          <a:spcPts val="600"/>
                        </a:spcBef>
                        <a:spcAft>
                          <a:spcPts val="600"/>
                        </a:spcAft>
                      </a:pPr>
                      <a:r>
                        <a:rPr lang="en-US" altLang="zh-CN" sz="1800" b="0" kern="100" dirty="0" err="1">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phs</a:t>
                      </a:r>
                      <a:r>
                        <a:rPr lang="en-US" alt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/s/mm</a:t>
                      </a:r>
                      <a:r>
                        <a:rPr lang="en-US" altLang="zh-CN" sz="1800" b="0" kern="100" baseline="300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2</a:t>
                      </a:r>
                      <a:r>
                        <a:rPr lang="en-US" alt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/mrad</a:t>
                      </a:r>
                      <a:r>
                        <a:rPr lang="en-US" altLang="zh-CN" sz="1800" b="0" kern="100" baseline="300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2</a:t>
                      </a:r>
                      <a:r>
                        <a:rPr lang="en-US" alt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/0.1%BW</a:t>
                      </a:r>
                      <a:endParaRPr lang="zh-CN" altLang="en-US"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215865" marR="215865" marT="29981" marB="0" anchor="ctr"/>
                </a:tc>
                <a:extLst>
                  <a:ext uri="{0D108BD9-81ED-4DB2-BD59-A6C34878D82A}">
                    <a16:rowId xmlns:a16="http://schemas.microsoft.com/office/drawing/2014/main" val="10004"/>
                  </a:ext>
                </a:extLst>
              </a:tr>
              <a:tr h="210155">
                <a:tc gridSpan="3">
                  <a:txBody>
                    <a:bodyPr/>
                    <a:lstStyle/>
                    <a:p>
                      <a:pPr algn="l">
                        <a:spcBef>
                          <a:spcPts val="600"/>
                        </a:spcBef>
                        <a:spcAft>
                          <a:spcPts val="600"/>
                        </a:spcAft>
                      </a:pPr>
                      <a:r>
                        <a:rPr lang="en-US" alt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Capability</a:t>
                      </a:r>
                      <a:r>
                        <a:rPr lang="zh-CN" altLang="en-US"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of</a:t>
                      </a:r>
                      <a:r>
                        <a:rPr lang="zh-CN" altLang="en-US"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providing</a:t>
                      </a:r>
                      <a:r>
                        <a:rPr lang="zh-CN" altLang="en-US"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X-ray</a:t>
                      </a:r>
                      <a:r>
                        <a:rPr lang="zh-CN" altLang="en-US"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photons</a:t>
                      </a:r>
                      <a:r>
                        <a:rPr lang="zh-CN" altLang="en-US"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of</a:t>
                      </a:r>
                      <a:r>
                        <a:rPr lang="zh-CN" altLang="en-US"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300</a:t>
                      </a:r>
                      <a:r>
                        <a:rPr lang="zh-CN" altLang="en-US"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keV</a:t>
                      </a:r>
                      <a:endParaRPr lang="zh-CN" altLang="en-US"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215865" marR="215865" marT="29981" marB="0" anchor="ctr"/>
                </a:tc>
                <a:tc hMerge="1">
                  <a:txBody>
                    <a:bodyPr/>
                    <a:lstStyle/>
                    <a:p>
                      <a:pPr algn="ctr">
                        <a:spcBef>
                          <a:spcPts val="600"/>
                        </a:spcBef>
                        <a:spcAft>
                          <a:spcPts val="600"/>
                        </a:spcAft>
                      </a:pPr>
                      <a:r>
                        <a:rPr lang="en-US" altLang="zh-CN" sz="1600" b="1" kern="100" dirty="0">
                          <a:solidFill>
                            <a:schemeClr val="tx1"/>
                          </a:solidFill>
                          <a:effectLst/>
                        </a:rPr>
                        <a:t>0.1-300</a:t>
                      </a:r>
                      <a:endParaRPr lang="zh-CN" sz="1600" b="1" kern="100" dirty="0">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15865" marR="215865" marT="29981" marB="0" anchor="ctr"/>
                </a:tc>
                <a:tc hMerge="1">
                  <a:txBody>
                    <a:bodyPr/>
                    <a:lstStyle/>
                    <a:p>
                      <a:pPr algn="ctr">
                        <a:spcBef>
                          <a:spcPts val="600"/>
                        </a:spcBef>
                        <a:spcAft>
                          <a:spcPts val="600"/>
                        </a:spcAft>
                      </a:pPr>
                      <a:endParaRPr lang="zh-CN" sz="1600" b="1" kern="100" dirty="0">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15865" marR="215865" marT="29981" marB="0" anchor="ctr"/>
                </a:tc>
                <a:tc>
                  <a:txBody>
                    <a:bodyPr/>
                    <a:lstStyle/>
                    <a:p>
                      <a:pPr marL="0" algn="ctr" defTabSz="914400" rtl="0" eaLnBrk="1" latinLnBrk="0" hangingPunct="1">
                        <a:spcBef>
                          <a:spcPts val="600"/>
                        </a:spcBef>
                        <a:spcAft>
                          <a:spcPts val="600"/>
                        </a:spcAft>
                      </a:pPr>
                      <a:r>
                        <a:rPr lang="en-US" altLang="zh-CN" sz="1800" b="0" kern="10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349.57</a:t>
                      </a:r>
                      <a:r>
                        <a:rPr lang="zh-CN" altLang="en-US" sz="1800" b="0" kern="10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 </a:t>
                      </a:r>
                      <a:endParaRPr lang="en-US" sz="1800" b="0" kern="10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215865" marR="215865" marT="29981" marB="0" anchor="ctr"/>
                </a:tc>
                <a:tc>
                  <a:txBody>
                    <a:bodyPr/>
                    <a:lstStyle/>
                    <a:p>
                      <a:pPr marL="0" algn="l" defTabSz="914400" rtl="0" eaLnBrk="1" latinLnBrk="0" hangingPunct="1">
                        <a:spcBef>
                          <a:spcPts val="600"/>
                        </a:spcBef>
                        <a:spcAft>
                          <a:spcPts val="600"/>
                        </a:spcAft>
                      </a:pPr>
                      <a:r>
                        <a:rPr lang="en-US" altLang="zh-CN"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keV</a:t>
                      </a:r>
                      <a:endParaRPr lang="zh-CN" altLang="en-US" sz="1800" b="0"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215865" marR="215865" marT="29981" marB="0" anchor="ctr"/>
                </a:tc>
                <a:extLst>
                  <a:ext uri="{0D108BD9-81ED-4DB2-BD59-A6C34878D82A}">
                    <a16:rowId xmlns:a16="http://schemas.microsoft.com/office/drawing/2014/main" val="10006"/>
                  </a:ext>
                </a:extLst>
              </a:tr>
            </a:tbl>
          </a:graphicData>
        </a:graphic>
      </p:graphicFrame>
      <p:sp>
        <p:nvSpPr>
          <p:cNvPr id="5" name="文本框 4">
            <a:extLst>
              <a:ext uri="{FF2B5EF4-FFF2-40B4-BE49-F238E27FC236}">
                <a16:creationId xmlns:a16="http://schemas.microsoft.com/office/drawing/2014/main" id="{F1811C80-F5D6-41A2-96E7-481888E836AC}"/>
              </a:ext>
            </a:extLst>
          </p:cNvPr>
          <p:cNvSpPr txBox="1"/>
          <p:nvPr/>
        </p:nvSpPr>
        <p:spPr>
          <a:xfrm>
            <a:off x="649732" y="1037674"/>
            <a:ext cx="10849544" cy="1092607"/>
          </a:xfrm>
          <a:prstGeom prst="rect">
            <a:avLst/>
          </a:prstGeom>
          <a:noFill/>
        </p:spPr>
        <p:txBody>
          <a:bodyPr wrap="square" rtlCol="0">
            <a:spAutoFit/>
          </a:bodyPr>
          <a:lstStyle/>
          <a:p>
            <a:pPr marL="375075" indent="-375075">
              <a:spcAft>
                <a:spcPts val="600"/>
              </a:spcAft>
              <a:buFont typeface="Arial" panose="020B0604020202020204" pitchFamily="34" charset="0"/>
              <a:buChar char="•"/>
            </a:pPr>
            <a:r>
              <a:rPr lang="en-US" altLang="zh-CN" sz="2000" b="1" dirty="0"/>
              <a:t>Passed accelerator performance tests </a:t>
            </a:r>
            <a:r>
              <a:rPr lang="en-US" altLang="zh-CN" sz="2000" dirty="0"/>
              <a:t>on Sep 26-29, six key performance parameters met the acceptance criteria.</a:t>
            </a:r>
          </a:p>
          <a:p>
            <a:pPr marL="375075" indent="-375075">
              <a:spcAft>
                <a:spcPts val="600"/>
              </a:spcAft>
              <a:buFont typeface="Arial" panose="020B0604020202020204" pitchFamily="34" charset="0"/>
              <a:buChar char="•"/>
            </a:pPr>
            <a:r>
              <a:rPr lang="en-US" altLang="zh-CN" sz="2000" b="1" dirty="0"/>
              <a:t>Passed HEPS performance acceptance review </a:t>
            </a:r>
            <a:r>
              <a:rPr lang="en-US" altLang="zh-CN" sz="2000" dirty="0"/>
              <a:t>on Oct 29, after passing beamline performance tests.</a:t>
            </a:r>
          </a:p>
        </p:txBody>
      </p:sp>
      <p:sp>
        <p:nvSpPr>
          <p:cNvPr id="6" name="TextBox 4">
            <a:extLst>
              <a:ext uri="{FF2B5EF4-FFF2-40B4-BE49-F238E27FC236}">
                <a16:creationId xmlns:a16="http://schemas.microsoft.com/office/drawing/2014/main" id="{2D212FF2-1124-412D-9B0B-6B55E5E61562}"/>
              </a:ext>
            </a:extLst>
          </p:cNvPr>
          <p:cNvSpPr txBox="1"/>
          <p:nvPr/>
        </p:nvSpPr>
        <p:spPr>
          <a:xfrm>
            <a:off x="273531" y="4821196"/>
            <a:ext cx="5222394" cy="830997"/>
          </a:xfrm>
          <a:prstGeom prst="rect">
            <a:avLst/>
          </a:prstGeom>
          <a:noFill/>
        </p:spPr>
        <p:txBody>
          <a:bodyPr wrap="square" rtlCol="0">
            <a:spAutoFit/>
          </a:bodyPr>
          <a:lstStyle/>
          <a:p>
            <a:r>
              <a:rPr lang="en-US" altLang="zh-CN" sz="1600" baseline="30000" dirty="0"/>
              <a:t>#</a:t>
            </a:r>
            <a:r>
              <a:rPr lang="en-US" sz="1600" baseline="30000" dirty="0"/>
              <a:t> </a:t>
            </a:r>
            <a:r>
              <a:rPr lang="en-US" sz="1600" dirty="0"/>
              <a:t>Key performance parameters for national acceptance test</a:t>
            </a:r>
          </a:p>
          <a:p>
            <a:r>
              <a:rPr lang="en-US" altLang="zh-CN" sz="1600" baseline="30000" dirty="0"/>
              <a:t>$</a:t>
            </a:r>
            <a:r>
              <a:rPr lang="zh-CN" altLang="en-US" sz="1600" dirty="0"/>
              <a:t> </a:t>
            </a:r>
            <a:r>
              <a:rPr lang="en-US" altLang="zh-CN" sz="1600" dirty="0"/>
              <a:t>Measured</a:t>
            </a:r>
            <a:r>
              <a:rPr lang="zh-CN" altLang="en-US" sz="1600" dirty="0"/>
              <a:t> </a:t>
            </a:r>
            <a:r>
              <a:rPr lang="en-US" altLang="zh-CN" sz="1600" dirty="0"/>
              <a:t>horizontal</a:t>
            </a:r>
            <a:r>
              <a:rPr lang="zh-CN" altLang="en-US" sz="1600" dirty="0"/>
              <a:t> </a:t>
            </a:r>
            <a:r>
              <a:rPr lang="en-US" altLang="zh-CN" sz="1600" dirty="0"/>
              <a:t>+</a:t>
            </a:r>
            <a:r>
              <a:rPr lang="zh-CN" altLang="en-US" sz="1600" dirty="0"/>
              <a:t> </a:t>
            </a:r>
            <a:r>
              <a:rPr lang="en-US" altLang="zh-CN" sz="1600" dirty="0"/>
              <a:t>vertical</a:t>
            </a:r>
            <a:r>
              <a:rPr lang="zh-CN" altLang="en-US" sz="1600" dirty="0"/>
              <a:t> </a:t>
            </a:r>
            <a:r>
              <a:rPr lang="en-US" altLang="zh-CN" sz="1600" dirty="0"/>
              <a:t>emittance</a:t>
            </a:r>
            <a:r>
              <a:rPr lang="zh-CN" altLang="en-US" sz="1600" dirty="0"/>
              <a:t> </a:t>
            </a:r>
            <a:r>
              <a:rPr lang="en-US" altLang="zh-CN" sz="1600" dirty="0"/>
              <a:t>@</a:t>
            </a:r>
            <a:r>
              <a:rPr lang="zh-CN" altLang="en-US" sz="1600" dirty="0"/>
              <a:t> </a:t>
            </a:r>
            <a:r>
              <a:rPr lang="en-US" altLang="zh-CN" sz="1600" dirty="0"/>
              <a:t>100</a:t>
            </a:r>
            <a:r>
              <a:rPr lang="zh-CN" altLang="en-US" sz="1600" dirty="0"/>
              <a:t> </a:t>
            </a:r>
            <a:r>
              <a:rPr lang="en-US" altLang="zh-CN" sz="1600" dirty="0"/>
              <a:t>mA,</a:t>
            </a:r>
            <a:r>
              <a:rPr lang="zh-CN" altLang="en-US" sz="1600" dirty="0"/>
              <a:t> </a:t>
            </a:r>
            <a:r>
              <a:rPr lang="en-US" altLang="zh-CN" sz="1600" dirty="0"/>
              <a:t>with</a:t>
            </a:r>
            <a:r>
              <a:rPr lang="zh-CN" altLang="en-US" sz="1600" dirty="0"/>
              <a:t> </a:t>
            </a:r>
            <a:r>
              <a:rPr lang="en-US" altLang="zh-CN" sz="1600" dirty="0"/>
              <a:t>grating</a:t>
            </a:r>
            <a:r>
              <a:rPr lang="zh-CN" altLang="en-US" sz="1600" dirty="0"/>
              <a:t> </a:t>
            </a:r>
            <a:r>
              <a:rPr lang="en-US" altLang="zh-CN" sz="1600" dirty="0"/>
              <a:t>interferometry</a:t>
            </a:r>
          </a:p>
        </p:txBody>
      </p:sp>
      <p:pic>
        <p:nvPicPr>
          <p:cNvPr id="2050" name="Picture 2">
            <a:extLst>
              <a:ext uri="{FF2B5EF4-FFF2-40B4-BE49-F238E27FC236}">
                <a16:creationId xmlns:a16="http://schemas.microsoft.com/office/drawing/2014/main" id="{8C4A42F5-219B-4DAF-94A2-4726E80A6B8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47711" y="4819650"/>
            <a:ext cx="2686664" cy="136886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15E69946-F82D-48E9-90F1-421EC5A1ADF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86161" y="4819650"/>
            <a:ext cx="2435998" cy="13719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6271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31CE1FA8-9B10-4DC4-BADB-EEF2C8864D0B}"/>
              </a:ext>
            </a:extLst>
          </p:cNvPr>
          <p:cNvSpPr txBox="1"/>
          <p:nvPr/>
        </p:nvSpPr>
        <p:spPr>
          <a:xfrm>
            <a:off x="1335314" y="0"/>
            <a:ext cx="10761206" cy="646331"/>
          </a:xfrm>
          <a:prstGeom prst="rect">
            <a:avLst/>
          </a:prstGeom>
          <a:noFill/>
        </p:spPr>
        <p:txBody>
          <a:bodyPr wrap="square" rtlCol="0">
            <a:spAutoFit/>
          </a:bodyPr>
          <a:lstStyle/>
          <a:p>
            <a:pPr algn="l"/>
            <a:r>
              <a:rPr lang="en-US" altLang="zh-CN" sz="3600" b="1" dirty="0">
                <a:solidFill>
                  <a:srgbClr val="000099"/>
                </a:solidFill>
              </a:rPr>
              <a:t>~ half a month to get first beam storage</a:t>
            </a:r>
            <a:endParaRPr lang="zh-CN" altLang="en-US" sz="3600" b="1" dirty="0">
              <a:solidFill>
                <a:srgbClr val="000099"/>
              </a:solidFill>
            </a:endParaRPr>
          </a:p>
        </p:txBody>
      </p:sp>
      <p:sp>
        <p:nvSpPr>
          <p:cNvPr id="5" name="直接连接符 4">
            <a:extLst>
              <a:ext uri="{FF2B5EF4-FFF2-40B4-BE49-F238E27FC236}">
                <a16:creationId xmlns:a16="http://schemas.microsoft.com/office/drawing/2014/main" id="{DE06D9CC-F633-4979-B2F1-8152A0BF243D}"/>
              </a:ext>
            </a:extLst>
          </p:cNvPr>
          <p:cNvSpPr/>
          <p:nvPr/>
        </p:nvSpPr>
        <p:spPr>
          <a:xfrm flipV="1">
            <a:off x="548647" y="3425882"/>
            <a:ext cx="10863065" cy="0"/>
          </a:xfrm>
          <a:prstGeom prst="line">
            <a:avLst/>
          </a:prstGeom>
          <a:solidFill>
            <a:sysClr val="window" lastClr="FFFFFF">
              <a:alpha val="90000"/>
              <a:hueOff val="0"/>
              <a:satOff val="0"/>
              <a:lumOff val="0"/>
              <a:alphaOff val="0"/>
            </a:sysClr>
          </a:solidFill>
          <a:ln w="76200" cap="flat" cmpd="sng" algn="ctr">
            <a:solidFill>
              <a:srgbClr val="FF0000"/>
            </a:solidFill>
            <a:prstDash val="solid"/>
            <a:miter lim="800000"/>
            <a:headEnd type="none" w="med" len="med"/>
            <a:tailEnd type="arrow" w="med" len="med"/>
          </a:ln>
          <a:effectLst/>
        </p:spPr>
        <p:style>
          <a:lnRef idx="2">
            <a:scrgbClr r="0" g="0" b="0"/>
          </a:lnRef>
          <a:fillRef idx="1">
            <a:scrgbClr r="0" g="0" b="0"/>
          </a:fillRef>
          <a:effectRef idx="0">
            <a:scrgbClr r="0" g="0" b="0"/>
          </a:effectRef>
          <a:fontRef idx="minor">
            <a:schemeClr val="dk1">
              <a:hueOff val="0"/>
              <a:satOff val="0"/>
              <a:lumOff val="0"/>
              <a:alphaOff val="0"/>
            </a:schemeClr>
          </a:fontRef>
        </p:style>
      </p:sp>
      <p:sp>
        <p:nvSpPr>
          <p:cNvPr id="6" name="任意多边形: 形状 5">
            <a:extLst>
              <a:ext uri="{FF2B5EF4-FFF2-40B4-BE49-F238E27FC236}">
                <a16:creationId xmlns:a16="http://schemas.microsoft.com/office/drawing/2014/main" id="{F8BB7D6F-40CD-4DEC-B377-E10A0BE27505}"/>
              </a:ext>
            </a:extLst>
          </p:cNvPr>
          <p:cNvSpPr/>
          <p:nvPr/>
        </p:nvSpPr>
        <p:spPr>
          <a:xfrm>
            <a:off x="404062" y="2711973"/>
            <a:ext cx="2813813" cy="478778"/>
          </a:xfrm>
          <a:custGeom>
            <a:avLst/>
            <a:gdLst>
              <a:gd name="connsiteX0" fmla="*/ 0 w 2434621"/>
              <a:gd name="connsiteY0" fmla="*/ 0 h 544068"/>
              <a:gd name="connsiteX1" fmla="*/ 2434621 w 2434621"/>
              <a:gd name="connsiteY1" fmla="*/ 0 h 544068"/>
              <a:gd name="connsiteX2" fmla="*/ 2434621 w 2434621"/>
              <a:gd name="connsiteY2" fmla="*/ 544068 h 544068"/>
              <a:gd name="connsiteX3" fmla="*/ 0 w 2434621"/>
              <a:gd name="connsiteY3" fmla="*/ 544068 h 544068"/>
              <a:gd name="connsiteX4" fmla="*/ 0 w 2434621"/>
              <a:gd name="connsiteY4" fmla="*/ 0 h 544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4621" h="544068">
                <a:moveTo>
                  <a:pt x="0" y="0"/>
                </a:moveTo>
                <a:lnTo>
                  <a:pt x="2434621" y="0"/>
                </a:lnTo>
                <a:lnTo>
                  <a:pt x="2434621" y="544068"/>
                </a:lnTo>
                <a:lnTo>
                  <a:pt x="0" y="544068"/>
                </a:lnTo>
                <a:lnTo>
                  <a:pt x="0" y="0"/>
                </a:lnTo>
                <a:close/>
              </a:path>
            </a:pathLst>
          </a:custGeom>
          <a:solidFill>
            <a:srgbClr val="A67C52"/>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76271" tIns="76271" rIns="76271" bIns="76271" numCol="1" spcCol="1270" rtlCol="0" anchor="ctr" anchorCtr="0">
            <a:noAutofit/>
          </a:bodyPr>
          <a:lstStyle/>
          <a:p>
            <a:pPr algn="ctr" defTabSz="667372">
              <a:lnSpc>
                <a:spcPct val="90000"/>
              </a:lnSpc>
              <a:spcBef>
                <a:spcPct val="0"/>
              </a:spcBef>
              <a:spcAft>
                <a:spcPct val="35000"/>
              </a:spcAft>
              <a:defRPr b="1"/>
            </a:pPr>
            <a:r>
              <a:rPr lang="en-US" altLang="zh-CN" sz="1400" b="1" dirty="0">
                <a:solidFill>
                  <a:sysClr val="window" lastClr="FFFFFF"/>
                </a:solidFill>
                <a:latin typeface="Microsoft YaHei UI" panose="020B0503020204020204" pitchFamily="34" charset="-122"/>
                <a:ea typeface="Microsoft YaHei UI" panose="020B0503020204020204" pitchFamily="34" charset="-122"/>
              </a:rPr>
              <a:t> </a:t>
            </a:r>
            <a:r>
              <a:rPr lang="en-US" altLang="zh-CN" b="1" dirty="0">
                <a:solidFill>
                  <a:sysClr val="window" lastClr="FFFFFF"/>
                </a:solidFill>
                <a:latin typeface="Microsoft YaHei UI" panose="020B0503020204020204" pitchFamily="34" charset="-122"/>
                <a:ea typeface="Microsoft YaHei UI" panose="020B0503020204020204" pitchFamily="34" charset="-122"/>
              </a:rPr>
              <a:t>Commissioning start</a:t>
            </a:r>
            <a:endParaRPr lang="zh-CN" altLang="en-US" b="1" dirty="0">
              <a:solidFill>
                <a:sysClr val="window" lastClr="FFFFFF"/>
              </a:solidFill>
              <a:latin typeface="Microsoft YaHei UI" panose="020B0503020204020204" pitchFamily="34" charset="-122"/>
              <a:ea typeface="Microsoft YaHei UI" panose="020B0503020204020204" pitchFamily="34" charset="-122"/>
            </a:endParaRPr>
          </a:p>
        </p:txBody>
      </p:sp>
      <p:sp>
        <p:nvSpPr>
          <p:cNvPr id="7" name="直接连接符 6">
            <a:extLst>
              <a:ext uri="{FF2B5EF4-FFF2-40B4-BE49-F238E27FC236}">
                <a16:creationId xmlns:a16="http://schemas.microsoft.com/office/drawing/2014/main" id="{90590F6D-352C-4B07-9E91-2FCB081C8D50}"/>
              </a:ext>
            </a:extLst>
          </p:cNvPr>
          <p:cNvSpPr/>
          <p:nvPr/>
        </p:nvSpPr>
        <p:spPr>
          <a:xfrm>
            <a:off x="2035493" y="3190750"/>
            <a:ext cx="0" cy="238250"/>
          </a:xfrm>
          <a:prstGeom prst="line">
            <a:avLst/>
          </a:prstGeom>
          <a:noFill/>
          <a:ln w="19050" cap="flat" cmpd="sng" algn="ctr">
            <a:solidFill>
              <a:srgbClr val="808080"/>
            </a:solidFill>
            <a:prstDash val="solid"/>
            <a:miter lim="800000"/>
          </a:ln>
          <a:effectLst/>
        </p:spPr>
        <p:style>
          <a:lnRef idx="1">
            <a:scrgbClr r="0" g="0" b="0"/>
          </a:lnRef>
          <a:fillRef idx="0">
            <a:scrgbClr r="0" g="0" b="0"/>
          </a:fillRef>
          <a:effectRef idx="0">
            <a:scrgbClr r="0" g="0" b="0"/>
          </a:effectRef>
          <a:fontRef idx="minor">
            <a:schemeClr val="tx1">
              <a:hueOff val="0"/>
              <a:satOff val="0"/>
              <a:lumOff val="0"/>
              <a:alphaOff val="0"/>
            </a:schemeClr>
          </a:fontRef>
        </p:style>
      </p:sp>
      <p:sp>
        <p:nvSpPr>
          <p:cNvPr id="8" name="任意多边形: 形状 7">
            <a:extLst>
              <a:ext uri="{FF2B5EF4-FFF2-40B4-BE49-F238E27FC236}">
                <a16:creationId xmlns:a16="http://schemas.microsoft.com/office/drawing/2014/main" id="{1EE1A052-9563-4D45-BB13-6E6C029AB607}"/>
              </a:ext>
            </a:extLst>
          </p:cNvPr>
          <p:cNvSpPr/>
          <p:nvPr/>
        </p:nvSpPr>
        <p:spPr>
          <a:xfrm>
            <a:off x="702699" y="3717264"/>
            <a:ext cx="3034995" cy="408429"/>
          </a:xfrm>
          <a:custGeom>
            <a:avLst/>
            <a:gdLst>
              <a:gd name="connsiteX0" fmla="*/ 0 w 2434621"/>
              <a:gd name="connsiteY0" fmla="*/ 0 h 544068"/>
              <a:gd name="connsiteX1" fmla="*/ 2434621 w 2434621"/>
              <a:gd name="connsiteY1" fmla="*/ 0 h 544068"/>
              <a:gd name="connsiteX2" fmla="*/ 2434621 w 2434621"/>
              <a:gd name="connsiteY2" fmla="*/ 544068 h 544068"/>
              <a:gd name="connsiteX3" fmla="*/ 0 w 2434621"/>
              <a:gd name="connsiteY3" fmla="*/ 544068 h 544068"/>
              <a:gd name="connsiteX4" fmla="*/ 0 w 2434621"/>
              <a:gd name="connsiteY4" fmla="*/ 0 h 544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4621" h="544068">
                <a:moveTo>
                  <a:pt x="0" y="0"/>
                </a:moveTo>
                <a:lnTo>
                  <a:pt x="2434621" y="0"/>
                </a:lnTo>
                <a:lnTo>
                  <a:pt x="2434621" y="544068"/>
                </a:lnTo>
                <a:lnTo>
                  <a:pt x="0" y="544068"/>
                </a:lnTo>
                <a:lnTo>
                  <a:pt x="0" y="0"/>
                </a:lnTo>
                <a:close/>
              </a:path>
            </a:pathLst>
          </a:custGeom>
          <a:solidFill>
            <a:srgbClr val="A67C52"/>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76271" tIns="76271" rIns="76271" bIns="76271" numCol="1" spcCol="1270" rtlCol="0" anchor="ctr" anchorCtr="0">
            <a:noAutofit/>
          </a:bodyPr>
          <a:lstStyle/>
          <a:p>
            <a:pPr algn="ctr" defTabSz="667372">
              <a:lnSpc>
                <a:spcPct val="90000"/>
              </a:lnSpc>
              <a:spcBef>
                <a:spcPct val="0"/>
              </a:spcBef>
              <a:spcAft>
                <a:spcPct val="35000"/>
              </a:spcAft>
              <a:defRPr b="1"/>
            </a:pPr>
            <a:r>
              <a:rPr lang="en-US" altLang="zh-CN" b="1" dirty="0">
                <a:solidFill>
                  <a:sysClr val="window" lastClr="FFFFFF"/>
                </a:solidFill>
                <a:latin typeface="Microsoft YaHei UI" panose="020B0503020204020204" pitchFamily="34" charset="-122"/>
                <a:ea typeface="Microsoft YaHei UI" panose="020B0503020204020204" pitchFamily="34" charset="-122"/>
              </a:rPr>
              <a:t>First turn around</a:t>
            </a:r>
            <a:endParaRPr lang="zh-CN" altLang="en-US" b="1" dirty="0">
              <a:solidFill>
                <a:sysClr val="window" lastClr="FFFFFF"/>
              </a:solidFill>
              <a:latin typeface="Microsoft YaHei UI" panose="020B0503020204020204" pitchFamily="34" charset="-122"/>
              <a:ea typeface="Microsoft YaHei UI" panose="020B0503020204020204" pitchFamily="34" charset="-122"/>
            </a:endParaRPr>
          </a:p>
        </p:txBody>
      </p:sp>
      <p:sp>
        <p:nvSpPr>
          <p:cNvPr id="9" name="直接连接符 8">
            <a:extLst>
              <a:ext uri="{FF2B5EF4-FFF2-40B4-BE49-F238E27FC236}">
                <a16:creationId xmlns:a16="http://schemas.microsoft.com/office/drawing/2014/main" id="{9155B36B-5932-4E4A-AC19-D5DD328F44BA}"/>
              </a:ext>
            </a:extLst>
          </p:cNvPr>
          <p:cNvSpPr/>
          <p:nvPr/>
        </p:nvSpPr>
        <p:spPr>
          <a:xfrm>
            <a:off x="2075861" y="3479014"/>
            <a:ext cx="0" cy="238250"/>
          </a:xfrm>
          <a:prstGeom prst="line">
            <a:avLst/>
          </a:prstGeom>
          <a:noFill/>
          <a:ln w="19050" cap="flat" cmpd="sng" algn="ctr">
            <a:solidFill>
              <a:srgbClr val="808080"/>
            </a:solidFill>
            <a:prstDash val="solid"/>
            <a:miter lim="800000"/>
          </a:ln>
          <a:effectLst/>
        </p:spPr>
        <p:style>
          <a:lnRef idx="1">
            <a:scrgbClr r="0" g="0" b="0"/>
          </a:lnRef>
          <a:fillRef idx="0">
            <a:scrgbClr r="0" g="0" b="0"/>
          </a:fillRef>
          <a:effectRef idx="0">
            <a:scrgbClr r="0" g="0" b="0"/>
          </a:effectRef>
          <a:fontRef idx="minor">
            <a:schemeClr val="tx1">
              <a:hueOff val="0"/>
              <a:satOff val="0"/>
              <a:lumOff val="0"/>
              <a:alphaOff val="0"/>
            </a:schemeClr>
          </a:fontRef>
        </p:style>
      </p:sp>
      <p:sp>
        <p:nvSpPr>
          <p:cNvPr id="10" name="椭圆 9">
            <a:extLst>
              <a:ext uri="{FF2B5EF4-FFF2-40B4-BE49-F238E27FC236}">
                <a16:creationId xmlns:a16="http://schemas.microsoft.com/office/drawing/2014/main" id="{3111F18D-ABD2-4427-A4C1-13CEAE86C831}"/>
              </a:ext>
            </a:extLst>
          </p:cNvPr>
          <p:cNvSpPr/>
          <p:nvPr/>
        </p:nvSpPr>
        <p:spPr>
          <a:xfrm rot="2700000">
            <a:off x="2465898" y="3402526"/>
            <a:ext cx="52946" cy="52946"/>
          </a:xfrm>
          <a:prstGeom prst="ellipse">
            <a:avLst/>
          </a:prstGeom>
          <a:solidFill>
            <a:srgbClr val="A67C52"/>
          </a:solidFill>
          <a:ln w="6350" cap="flat" cmpd="sng" algn="ctr">
            <a:noFill/>
            <a:prstDash val="solid"/>
            <a:miter lim="800000"/>
          </a:ln>
          <a:effectLst/>
        </p:spPr>
        <p:style>
          <a:lnRef idx="2">
            <a:scrgbClr r="0" g="0" b="0"/>
          </a:lnRef>
          <a:fillRef idx="1">
            <a:scrgbClr r="0" g="0" b="0"/>
          </a:fillRef>
          <a:effectRef idx="0">
            <a:scrgbClr r="0" g="0" b="0"/>
          </a:effectRef>
          <a:fontRef idx="minor">
            <a:schemeClr val="lt1"/>
          </a:fontRef>
        </p:style>
      </p:sp>
      <p:sp>
        <p:nvSpPr>
          <p:cNvPr id="11" name="椭圆 10">
            <a:extLst>
              <a:ext uri="{FF2B5EF4-FFF2-40B4-BE49-F238E27FC236}">
                <a16:creationId xmlns:a16="http://schemas.microsoft.com/office/drawing/2014/main" id="{E25DE303-A8DF-411C-B21D-B2191A878BDF}"/>
              </a:ext>
            </a:extLst>
          </p:cNvPr>
          <p:cNvSpPr/>
          <p:nvPr/>
        </p:nvSpPr>
        <p:spPr>
          <a:xfrm rot="2700000">
            <a:off x="2011949" y="3402526"/>
            <a:ext cx="52946" cy="52946"/>
          </a:xfrm>
          <a:prstGeom prst="ellipse">
            <a:avLst/>
          </a:prstGeom>
          <a:solidFill>
            <a:srgbClr val="A67C52"/>
          </a:solidFill>
          <a:ln w="6350" cap="flat" cmpd="sng" algn="ctr">
            <a:noFill/>
            <a:prstDash val="solid"/>
            <a:miter lim="800000"/>
          </a:ln>
          <a:effectLst/>
        </p:spPr>
        <p:style>
          <a:lnRef idx="2">
            <a:scrgbClr r="0" g="0" b="0"/>
          </a:lnRef>
          <a:fillRef idx="1">
            <a:scrgbClr r="0" g="0" b="0"/>
          </a:fillRef>
          <a:effectRef idx="0">
            <a:scrgbClr r="0" g="0" b="0"/>
          </a:effectRef>
          <a:fontRef idx="minor">
            <a:schemeClr val="lt1"/>
          </a:fontRef>
        </p:style>
      </p:sp>
      <p:sp>
        <p:nvSpPr>
          <p:cNvPr id="12" name="任意多边形: 形状 11">
            <a:extLst>
              <a:ext uri="{FF2B5EF4-FFF2-40B4-BE49-F238E27FC236}">
                <a16:creationId xmlns:a16="http://schemas.microsoft.com/office/drawing/2014/main" id="{F8B4A4CF-2AFE-4EE5-9179-E2CE9FED5DEC}"/>
              </a:ext>
            </a:extLst>
          </p:cNvPr>
          <p:cNvSpPr/>
          <p:nvPr/>
        </p:nvSpPr>
        <p:spPr>
          <a:xfrm>
            <a:off x="3418257" y="2793722"/>
            <a:ext cx="3034995" cy="408429"/>
          </a:xfrm>
          <a:custGeom>
            <a:avLst/>
            <a:gdLst>
              <a:gd name="connsiteX0" fmla="*/ 0 w 2434621"/>
              <a:gd name="connsiteY0" fmla="*/ 0 h 544068"/>
              <a:gd name="connsiteX1" fmla="*/ 2434621 w 2434621"/>
              <a:gd name="connsiteY1" fmla="*/ 0 h 544068"/>
              <a:gd name="connsiteX2" fmla="*/ 2434621 w 2434621"/>
              <a:gd name="connsiteY2" fmla="*/ 544068 h 544068"/>
              <a:gd name="connsiteX3" fmla="*/ 0 w 2434621"/>
              <a:gd name="connsiteY3" fmla="*/ 544068 h 544068"/>
              <a:gd name="connsiteX4" fmla="*/ 0 w 2434621"/>
              <a:gd name="connsiteY4" fmla="*/ 0 h 544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4621" h="544068">
                <a:moveTo>
                  <a:pt x="0" y="0"/>
                </a:moveTo>
                <a:lnTo>
                  <a:pt x="2434621" y="0"/>
                </a:lnTo>
                <a:lnTo>
                  <a:pt x="2434621" y="544068"/>
                </a:lnTo>
                <a:lnTo>
                  <a:pt x="0" y="544068"/>
                </a:lnTo>
                <a:lnTo>
                  <a:pt x="0" y="0"/>
                </a:lnTo>
                <a:close/>
              </a:path>
            </a:pathLst>
          </a:custGeom>
          <a:solidFill>
            <a:srgbClr val="A67C52"/>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76271" tIns="76271" rIns="76271" bIns="76271" numCol="1" spcCol="1270" rtlCol="0" anchor="ctr" anchorCtr="0">
            <a:noAutofit/>
          </a:bodyPr>
          <a:lstStyle/>
          <a:p>
            <a:pPr algn="ctr" defTabSz="667372">
              <a:lnSpc>
                <a:spcPct val="90000"/>
              </a:lnSpc>
              <a:spcBef>
                <a:spcPct val="0"/>
              </a:spcBef>
              <a:spcAft>
                <a:spcPct val="35000"/>
              </a:spcAft>
              <a:defRPr b="1"/>
            </a:pPr>
            <a:r>
              <a:rPr lang="en-US" altLang="zh-CN" b="1" dirty="0">
                <a:solidFill>
                  <a:sysClr val="window" lastClr="FFFFFF"/>
                </a:solidFill>
                <a:latin typeface="Microsoft YaHei UI" panose="020B0503020204020204" pitchFamily="34" charset="-122"/>
                <a:ea typeface="Microsoft YaHei UI" panose="020B0503020204020204" pitchFamily="34" charset="-122"/>
              </a:rPr>
              <a:t>Circulation of 11 turns</a:t>
            </a:r>
            <a:endParaRPr lang="zh-CN" altLang="en-US" b="1" dirty="0">
              <a:solidFill>
                <a:sysClr val="window" lastClr="FFFFFF"/>
              </a:solidFill>
              <a:latin typeface="Microsoft YaHei UI" panose="020B0503020204020204" pitchFamily="34" charset="-122"/>
              <a:ea typeface="Microsoft YaHei UI" panose="020B0503020204020204" pitchFamily="34" charset="-122"/>
            </a:endParaRPr>
          </a:p>
        </p:txBody>
      </p:sp>
      <p:sp>
        <p:nvSpPr>
          <p:cNvPr id="13" name="直接连接符 12">
            <a:extLst>
              <a:ext uri="{FF2B5EF4-FFF2-40B4-BE49-F238E27FC236}">
                <a16:creationId xmlns:a16="http://schemas.microsoft.com/office/drawing/2014/main" id="{40876114-ABB2-4A9A-BA9D-71414C5FA452}"/>
              </a:ext>
            </a:extLst>
          </p:cNvPr>
          <p:cNvSpPr/>
          <p:nvPr/>
        </p:nvSpPr>
        <p:spPr>
          <a:xfrm>
            <a:off x="4812272" y="3190750"/>
            <a:ext cx="0" cy="238250"/>
          </a:xfrm>
          <a:prstGeom prst="line">
            <a:avLst/>
          </a:prstGeom>
          <a:noFill/>
          <a:ln w="19050" cap="flat" cmpd="sng" algn="ctr">
            <a:solidFill>
              <a:srgbClr val="808080"/>
            </a:solidFill>
            <a:prstDash val="solid"/>
            <a:miter lim="800000"/>
          </a:ln>
          <a:effectLst/>
        </p:spPr>
        <p:style>
          <a:lnRef idx="1">
            <a:scrgbClr r="0" g="0" b="0"/>
          </a:lnRef>
          <a:fillRef idx="0">
            <a:scrgbClr r="0" g="0" b="0"/>
          </a:fillRef>
          <a:effectRef idx="0">
            <a:scrgbClr r="0" g="0" b="0"/>
          </a:effectRef>
          <a:fontRef idx="minor">
            <a:schemeClr val="tx1">
              <a:hueOff val="0"/>
              <a:satOff val="0"/>
              <a:lumOff val="0"/>
              <a:alphaOff val="0"/>
            </a:schemeClr>
          </a:fontRef>
        </p:style>
      </p:sp>
      <p:sp>
        <p:nvSpPr>
          <p:cNvPr id="14" name="任意多边形: 形状 13">
            <a:extLst>
              <a:ext uri="{FF2B5EF4-FFF2-40B4-BE49-F238E27FC236}">
                <a16:creationId xmlns:a16="http://schemas.microsoft.com/office/drawing/2014/main" id="{0AF81998-E200-456C-BD49-539531B543E1}"/>
              </a:ext>
            </a:extLst>
          </p:cNvPr>
          <p:cNvSpPr/>
          <p:nvPr/>
        </p:nvSpPr>
        <p:spPr>
          <a:xfrm>
            <a:off x="4773710" y="3667250"/>
            <a:ext cx="3034995" cy="408429"/>
          </a:xfrm>
          <a:custGeom>
            <a:avLst/>
            <a:gdLst>
              <a:gd name="connsiteX0" fmla="*/ 0 w 2434621"/>
              <a:gd name="connsiteY0" fmla="*/ 0 h 544068"/>
              <a:gd name="connsiteX1" fmla="*/ 2434621 w 2434621"/>
              <a:gd name="connsiteY1" fmla="*/ 0 h 544068"/>
              <a:gd name="connsiteX2" fmla="*/ 2434621 w 2434621"/>
              <a:gd name="connsiteY2" fmla="*/ 544068 h 544068"/>
              <a:gd name="connsiteX3" fmla="*/ 0 w 2434621"/>
              <a:gd name="connsiteY3" fmla="*/ 544068 h 544068"/>
              <a:gd name="connsiteX4" fmla="*/ 0 w 2434621"/>
              <a:gd name="connsiteY4" fmla="*/ 0 h 544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4621" h="544068">
                <a:moveTo>
                  <a:pt x="0" y="0"/>
                </a:moveTo>
                <a:lnTo>
                  <a:pt x="2434621" y="0"/>
                </a:lnTo>
                <a:lnTo>
                  <a:pt x="2434621" y="544068"/>
                </a:lnTo>
                <a:lnTo>
                  <a:pt x="0" y="544068"/>
                </a:lnTo>
                <a:lnTo>
                  <a:pt x="0" y="0"/>
                </a:lnTo>
                <a:close/>
              </a:path>
            </a:pathLst>
          </a:custGeom>
          <a:solidFill>
            <a:srgbClr val="A67C52"/>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76271" tIns="76271" rIns="76271" bIns="76271" numCol="1" spcCol="1270" rtlCol="0" anchor="ctr" anchorCtr="0">
            <a:noAutofit/>
          </a:bodyPr>
          <a:lstStyle/>
          <a:p>
            <a:pPr algn="ctr" defTabSz="667372">
              <a:lnSpc>
                <a:spcPct val="90000"/>
              </a:lnSpc>
              <a:spcBef>
                <a:spcPct val="0"/>
              </a:spcBef>
              <a:spcAft>
                <a:spcPct val="35000"/>
              </a:spcAft>
              <a:defRPr b="1"/>
            </a:pPr>
            <a:r>
              <a:rPr lang="en-US" altLang="zh-CN" b="1" dirty="0">
                <a:solidFill>
                  <a:sysClr val="window" lastClr="FFFFFF"/>
                </a:solidFill>
                <a:latin typeface="Microsoft YaHei UI" panose="020B0503020204020204" pitchFamily="34" charset="-122"/>
                <a:ea typeface="Microsoft YaHei UI" panose="020B0503020204020204" pitchFamily="34" charset="-122"/>
              </a:rPr>
              <a:t>Circulation of 1000</a:t>
            </a:r>
            <a:r>
              <a:rPr lang="zh-CN" altLang="en-US" b="1" dirty="0">
                <a:solidFill>
                  <a:sysClr val="window" lastClr="FFFFFF"/>
                </a:solidFill>
                <a:latin typeface="Microsoft YaHei UI" panose="020B0503020204020204" pitchFamily="34" charset="-122"/>
                <a:ea typeface="Microsoft YaHei UI" panose="020B0503020204020204" pitchFamily="34" charset="-122"/>
              </a:rPr>
              <a:t> </a:t>
            </a:r>
            <a:r>
              <a:rPr lang="en-US" altLang="zh-CN" b="1" dirty="0">
                <a:solidFill>
                  <a:sysClr val="window" lastClr="FFFFFF"/>
                </a:solidFill>
                <a:latin typeface="Microsoft YaHei UI" panose="020B0503020204020204" pitchFamily="34" charset="-122"/>
                <a:ea typeface="Microsoft YaHei UI" panose="020B0503020204020204" pitchFamily="34" charset="-122"/>
              </a:rPr>
              <a:t>turns</a:t>
            </a:r>
            <a:endParaRPr lang="zh-CN" altLang="en-US" b="1" dirty="0">
              <a:solidFill>
                <a:sysClr val="window" lastClr="FFFFFF"/>
              </a:solidFill>
              <a:latin typeface="Microsoft YaHei UI" panose="020B0503020204020204" pitchFamily="34" charset="-122"/>
              <a:ea typeface="Microsoft YaHei UI" panose="020B0503020204020204" pitchFamily="34" charset="-122"/>
            </a:endParaRPr>
          </a:p>
        </p:txBody>
      </p:sp>
      <p:sp>
        <p:nvSpPr>
          <p:cNvPr id="15" name="任意多边形: 形状 14">
            <a:extLst>
              <a:ext uri="{FF2B5EF4-FFF2-40B4-BE49-F238E27FC236}">
                <a16:creationId xmlns:a16="http://schemas.microsoft.com/office/drawing/2014/main" id="{6106F5E1-F925-431F-82CC-707B6B321E88}"/>
              </a:ext>
            </a:extLst>
          </p:cNvPr>
          <p:cNvSpPr/>
          <p:nvPr/>
        </p:nvSpPr>
        <p:spPr>
          <a:xfrm>
            <a:off x="4773711" y="4075679"/>
            <a:ext cx="1827656" cy="1055108"/>
          </a:xfrm>
          <a:custGeom>
            <a:avLst/>
            <a:gdLst>
              <a:gd name="connsiteX0" fmla="*/ 0 w 2434621"/>
              <a:gd name="connsiteY0" fmla="*/ 0 h 1405509"/>
              <a:gd name="connsiteX1" fmla="*/ 2434621 w 2434621"/>
              <a:gd name="connsiteY1" fmla="*/ 0 h 1405509"/>
              <a:gd name="connsiteX2" fmla="*/ 2434621 w 2434621"/>
              <a:gd name="connsiteY2" fmla="*/ 1405509 h 1405509"/>
              <a:gd name="connsiteX3" fmla="*/ 0 w 2434621"/>
              <a:gd name="connsiteY3" fmla="*/ 1405509 h 1405509"/>
              <a:gd name="connsiteX4" fmla="*/ 0 w 2434621"/>
              <a:gd name="connsiteY4" fmla="*/ 0 h 14055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4621" h="1405509">
                <a:moveTo>
                  <a:pt x="0" y="0"/>
                </a:moveTo>
                <a:lnTo>
                  <a:pt x="2434621" y="0"/>
                </a:lnTo>
                <a:lnTo>
                  <a:pt x="2434621" y="1405509"/>
                </a:lnTo>
                <a:lnTo>
                  <a:pt x="0" y="1405509"/>
                </a:lnTo>
                <a:lnTo>
                  <a:pt x="0" y="0"/>
                </a:lnTo>
                <a:close/>
              </a:path>
            </a:pathLst>
          </a:custGeom>
          <a:solidFill>
            <a:srgbClr val="E6E6E6">
              <a:alpha val="90000"/>
            </a:srgbClr>
          </a:solidFill>
          <a:ln w="12700" cap="flat" cmpd="sng" algn="ctr">
            <a:no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spcFirstLastPara="0" vert="horz" wrap="square" lIns="85804" tIns="85804" rIns="85804" bIns="85804" numCol="1" spcCol="1270" rtlCol="0" anchor="ctr" anchorCtr="0">
            <a:noAutofit/>
          </a:bodyPr>
          <a:lstStyle/>
          <a:p>
            <a:pPr defTabSz="400423">
              <a:lnSpc>
                <a:spcPct val="90000"/>
              </a:lnSpc>
              <a:spcBef>
                <a:spcPct val="0"/>
              </a:spcBef>
              <a:spcAft>
                <a:spcPct val="35000"/>
              </a:spcAft>
            </a:pPr>
            <a:endParaRPr lang="zh-CN" altLang="en-US" sz="700" i="1" dirty="0">
              <a:solidFill>
                <a:srgbClr val="454D55"/>
              </a:solidFill>
              <a:latin typeface="Microsoft YaHei UI" panose="020B0503020204020204" pitchFamily="34" charset="-122"/>
              <a:ea typeface="Microsoft YaHei UI" panose="020B0503020204020204" pitchFamily="34" charset="-122"/>
            </a:endParaRPr>
          </a:p>
        </p:txBody>
      </p:sp>
      <p:sp>
        <p:nvSpPr>
          <p:cNvPr id="16" name="直接连接符 15">
            <a:extLst>
              <a:ext uri="{FF2B5EF4-FFF2-40B4-BE49-F238E27FC236}">
                <a16:creationId xmlns:a16="http://schemas.microsoft.com/office/drawing/2014/main" id="{B72A46D4-DD6F-4241-A851-5C77BAB64F3E}"/>
              </a:ext>
            </a:extLst>
          </p:cNvPr>
          <p:cNvSpPr/>
          <p:nvPr/>
        </p:nvSpPr>
        <p:spPr>
          <a:xfrm>
            <a:off x="6455634" y="3428999"/>
            <a:ext cx="0" cy="238250"/>
          </a:xfrm>
          <a:prstGeom prst="line">
            <a:avLst/>
          </a:prstGeom>
          <a:noFill/>
          <a:ln w="19050" cap="flat" cmpd="sng" algn="ctr">
            <a:solidFill>
              <a:srgbClr val="808080"/>
            </a:solidFill>
            <a:prstDash val="solid"/>
            <a:miter lim="800000"/>
          </a:ln>
          <a:effectLst/>
        </p:spPr>
        <p:style>
          <a:lnRef idx="1">
            <a:scrgbClr r="0" g="0" b="0"/>
          </a:lnRef>
          <a:fillRef idx="0">
            <a:scrgbClr r="0" g="0" b="0"/>
          </a:fillRef>
          <a:effectRef idx="0">
            <a:scrgbClr r="0" g="0" b="0"/>
          </a:effectRef>
          <a:fontRef idx="minor">
            <a:schemeClr val="tx1">
              <a:hueOff val="0"/>
              <a:satOff val="0"/>
              <a:lumOff val="0"/>
              <a:alphaOff val="0"/>
            </a:schemeClr>
          </a:fontRef>
        </p:style>
      </p:sp>
      <p:sp>
        <p:nvSpPr>
          <p:cNvPr id="17" name="椭圆 16">
            <a:extLst>
              <a:ext uri="{FF2B5EF4-FFF2-40B4-BE49-F238E27FC236}">
                <a16:creationId xmlns:a16="http://schemas.microsoft.com/office/drawing/2014/main" id="{1BDECE2D-1BDB-4C14-A335-3F56AE4ABC29}"/>
              </a:ext>
            </a:extLst>
          </p:cNvPr>
          <p:cNvSpPr/>
          <p:nvPr/>
        </p:nvSpPr>
        <p:spPr>
          <a:xfrm rot="2700000">
            <a:off x="4785798" y="3402526"/>
            <a:ext cx="52946" cy="52946"/>
          </a:xfrm>
          <a:prstGeom prst="ellipse">
            <a:avLst/>
          </a:prstGeom>
          <a:solidFill>
            <a:srgbClr val="A67C52"/>
          </a:solidFill>
          <a:ln w="6350" cap="flat" cmpd="sng" algn="ctr">
            <a:noFill/>
            <a:prstDash val="solid"/>
            <a:miter lim="800000"/>
          </a:ln>
          <a:effectLst/>
        </p:spPr>
        <p:style>
          <a:lnRef idx="2">
            <a:scrgbClr r="0" g="0" b="0"/>
          </a:lnRef>
          <a:fillRef idx="1">
            <a:scrgbClr r="0" g="0" b="0"/>
          </a:fillRef>
          <a:effectRef idx="0">
            <a:scrgbClr r="0" g="0" b="0"/>
          </a:effectRef>
          <a:fontRef idx="minor">
            <a:schemeClr val="lt1"/>
          </a:fontRef>
        </p:style>
      </p:sp>
      <p:sp>
        <p:nvSpPr>
          <p:cNvPr id="18" name="椭圆 17">
            <a:extLst>
              <a:ext uri="{FF2B5EF4-FFF2-40B4-BE49-F238E27FC236}">
                <a16:creationId xmlns:a16="http://schemas.microsoft.com/office/drawing/2014/main" id="{1D49E4C8-9DB1-4718-906D-1262F2951161}"/>
              </a:ext>
            </a:extLst>
          </p:cNvPr>
          <p:cNvSpPr/>
          <p:nvPr/>
        </p:nvSpPr>
        <p:spPr>
          <a:xfrm rot="2700000">
            <a:off x="6429161" y="3402526"/>
            <a:ext cx="52946" cy="52946"/>
          </a:xfrm>
          <a:prstGeom prst="ellipse">
            <a:avLst/>
          </a:prstGeom>
          <a:solidFill>
            <a:srgbClr val="A67C52"/>
          </a:solidFill>
          <a:ln w="6350" cap="flat" cmpd="sng" algn="ctr">
            <a:noFill/>
            <a:prstDash val="solid"/>
            <a:miter lim="800000"/>
          </a:ln>
          <a:effectLst/>
        </p:spPr>
        <p:style>
          <a:lnRef idx="2">
            <a:scrgbClr r="0" g="0" b="0"/>
          </a:lnRef>
          <a:fillRef idx="1">
            <a:scrgbClr r="0" g="0" b="0"/>
          </a:fillRef>
          <a:effectRef idx="0">
            <a:scrgbClr r="0" g="0" b="0"/>
          </a:effectRef>
          <a:fontRef idx="minor">
            <a:schemeClr val="lt1"/>
          </a:fontRef>
        </p:style>
      </p:sp>
      <p:sp>
        <p:nvSpPr>
          <p:cNvPr id="19" name="任意多边形: 形状 18">
            <a:extLst>
              <a:ext uri="{FF2B5EF4-FFF2-40B4-BE49-F238E27FC236}">
                <a16:creationId xmlns:a16="http://schemas.microsoft.com/office/drawing/2014/main" id="{7171405C-6493-4A0C-93CD-A8E6A42CCDA5}"/>
              </a:ext>
            </a:extLst>
          </p:cNvPr>
          <p:cNvSpPr/>
          <p:nvPr/>
        </p:nvSpPr>
        <p:spPr>
          <a:xfrm>
            <a:off x="7881417" y="2778794"/>
            <a:ext cx="3034995" cy="408429"/>
          </a:xfrm>
          <a:custGeom>
            <a:avLst/>
            <a:gdLst>
              <a:gd name="connsiteX0" fmla="*/ 0 w 2434621"/>
              <a:gd name="connsiteY0" fmla="*/ 0 h 544068"/>
              <a:gd name="connsiteX1" fmla="*/ 2434621 w 2434621"/>
              <a:gd name="connsiteY1" fmla="*/ 0 h 544068"/>
              <a:gd name="connsiteX2" fmla="*/ 2434621 w 2434621"/>
              <a:gd name="connsiteY2" fmla="*/ 544068 h 544068"/>
              <a:gd name="connsiteX3" fmla="*/ 0 w 2434621"/>
              <a:gd name="connsiteY3" fmla="*/ 544068 h 544068"/>
              <a:gd name="connsiteX4" fmla="*/ 0 w 2434621"/>
              <a:gd name="connsiteY4" fmla="*/ 0 h 544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4621" h="544068">
                <a:moveTo>
                  <a:pt x="0" y="0"/>
                </a:moveTo>
                <a:lnTo>
                  <a:pt x="2434621" y="0"/>
                </a:lnTo>
                <a:lnTo>
                  <a:pt x="2434621" y="544068"/>
                </a:lnTo>
                <a:lnTo>
                  <a:pt x="0" y="544068"/>
                </a:lnTo>
                <a:lnTo>
                  <a:pt x="0" y="0"/>
                </a:lnTo>
                <a:close/>
              </a:path>
            </a:pathLst>
          </a:custGeom>
          <a:solidFill>
            <a:srgbClr val="A67C52"/>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76271" tIns="76271" rIns="76271" bIns="76271" numCol="1" spcCol="1270" rtlCol="0" anchor="ctr" anchorCtr="0">
            <a:noAutofit/>
          </a:bodyPr>
          <a:lstStyle/>
          <a:p>
            <a:pPr algn="ctr" defTabSz="667372">
              <a:lnSpc>
                <a:spcPct val="90000"/>
              </a:lnSpc>
              <a:spcBef>
                <a:spcPct val="0"/>
              </a:spcBef>
              <a:spcAft>
                <a:spcPct val="35000"/>
              </a:spcAft>
              <a:defRPr b="1"/>
            </a:pPr>
            <a:r>
              <a:rPr lang="en-US" altLang="zh-CN" b="1" dirty="0">
                <a:solidFill>
                  <a:sysClr val="window" lastClr="FFFFFF"/>
                </a:solidFill>
                <a:latin typeface="Microsoft YaHei UI" panose="020B0503020204020204" pitchFamily="34" charset="-122"/>
                <a:ea typeface="Microsoft YaHei UI" panose="020B0503020204020204" pitchFamily="34" charset="-122"/>
              </a:rPr>
              <a:t>First beam storage</a:t>
            </a:r>
            <a:endParaRPr lang="zh-CN" altLang="en-US" b="1" dirty="0">
              <a:solidFill>
                <a:sysClr val="window" lastClr="FFFFFF"/>
              </a:solidFill>
              <a:latin typeface="Microsoft YaHei UI" panose="020B0503020204020204" pitchFamily="34" charset="-122"/>
              <a:ea typeface="Microsoft YaHei UI" panose="020B0503020204020204" pitchFamily="34" charset="-122"/>
            </a:endParaRPr>
          </a:p>
        </p:txBody>
      </p:sp>
      <p:sp>
        <p:nvSpPr>
          <p:cNvPr id="20" name="任意多边形: 形状 19">
            <a:extLst>
              <a:ext uri="{FF2B5EF4-FFF2-40B4-BE49-F238E27FC236}">
                <a16:creationId xmlns:a16="http://schemas.microsoft.com/office/drawing/2014/main" id="{7B815FC0-442A-4047-8B14-2BBE6F053420}"/>
              </a:ext>
            </a:extLst>
          </p:cNvPr>
          <p:cNvSpPr/>
          <p:nvPr/>
        </p:nvSpPr>
        <p:spPr>
          <a:xfrm>
            <a:off x="8389398" y="3667250"/>
            <a:ext cx="3034995" cy="408429"/>
          </a:xfrm>
          <a:custGeom>
            <a:avLst/>
            <a:gdLst>
              <a:gd name="connsiteX0" fmla="*/ 0 w 2434621"/>
              <a:gd name="connsiteY0" fmla="*/ 0 h 544068"/>
              <a:gd name="connsiteX1" fmla="*/ 2434621 w 2434621"/>
              <a:gd name="connsiteY1" fmla="*/ 0 h 544068"/>
              <a:gd name="connsiteX2" fmla="*/ 2434621 w 2434621"/>
              <a:gd name="connsiteY2" fmla="*/ 544068 h 544068"/>
              <a:gd name="connsiteX3" fmla="*/ 0 w 2434621"/>
              <a:gd name="connsiteY3" fmla="*/ 544068 h 544068"/>
              <a:gd name="connsiteX4" fmla="*/ 0 w 2434621"/>
              <a:gd name="connsiteY4" fmla="*/ 0 h 544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4621" h="544068">
                <a:moveTo>
                  <a:pt x="0" y="0"/>
                </a:moveTo>
                <a:lnTo>
                  <a:pt x="2434621" y="0"/>
                </a:lnTo>
                <a:lnTo>
                  <a:pt x="2434621" y="544068"/>
                </a:lnTo>
                <a:lnTo>
                  <a:pt x="0" y="544068"/>
                </a:lnTo>
                <a:lnTo>
                  <a:pt x="0" y="0"/>
                </a:lnTo>
                <a:close/>
              </a:path>
            </a:pathLst>
          </a:custGeom>
          <a:solidFill>
            <a:srgbClr val="A67C52"/>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76271" tIns="76271" rIns="76271" bIns="76271" numCol="1" spcCol="1270" rtlCol="0" anchor="ctr" anchorCtr="0">
            <a:noAutofit/>
          </a:bodyPr>
          <a:lstStyle/>
          <a:p>
            <a:pPr algn="ctr" defTabSz="667372">
              <a:lnSpc>
                <a:spcPct val="90000"/>
              </a:lnSpc>
              <a:spcBef>
                <a:spcPct val="0"/>
              </a:spcBef>
              <a:spcAft>
                <a:spcPct val="35000"/>
              </a:spcAft>
              <a:defRPr b="1"/>
            </a:pPr>
            <a:r>
              <a:rPr lang="en-US" altLang="zh-CN" b="1" dirty="0">
                <a:solidFill>
                  <a:sysClr val="window" lastClr="FFFFFF"/>
                </a:solidFill>
                <a:latin typeface="Microsoft YaHei UI" panose="020B0503020204020204" pitchFamily="34" charset="-122"/>
                <a:ea typeface="Microsoft YaHei UI" panose="020B0503020204020204" pitchFamily="34" charset="-122"/>
              </a:rPr>
              <a:t>Lifetime ~</a:t>
            </a:r>
            <a:r>
              <a:rPr lang="zh-CN" altLang="en-US" b="1" dirty="0">
                <a:solidFill>
                  <a:sysClr val="window" lastClr="FFFFFF"/>
                </a:solidFill>
                <a:latin typeface="Microsoft YaHei UI" panose="020B0503020204020204" pitchFamily="34" charset="-122"/>
                <a:ea typeface="Microsoft YaHei UI" panose="020B0503020204020204" pitchFamily="34" charset="-122"/>
              </a:rPr>
              <a:t> </a:t>
            </a:r>
            <a:r>
              <a:rPr lang="en-US" altLang="zh-CN" b="1" dirty="0">
                <a:solidFill>
                  <a:sysClr val="window" lastClr="FFFFFF"/>
                </a:solidFill>
                <a:latin typeface="Microsoft YaHei UI" panose="020B0503020204020204" pitchFamily="34" charset="-122"/>
                <a:ea typeface="Microsoft YaHei UI" panose="020B0503020204020204" pitchFamily="34" charset="-122"/>
              </a:rPr>
              <a:t>1 min</a:t>
            </a:r>
            <a:endParaRPr lang="zh-CN" altLang="en-US" b="1" dirty="0">
              <a:solidFill>
                <a:sysClr val="window" lastClr="FFFFFF"/>
              </a:solidFill>
              <a:latin typeface="Microsoft YaHei UI" panose="020B0503020204020204" pitchFamily="34" charset="-122"/>
              <a:ea typeface="Microsoft YaHei UI" panose="020B0503020204020204" pitchFamily="34" charset="-122"/>
            </a:endParaRPr>
          </a:p>
        </p:txBody>
      </p:sp>
      <p:sp>
        <p:nvSpPr>
          <p:cNvPr id="21" name="任意多边形: 形状 20">
            <a:extLst>
              <a:ext uri="{FF2B5EF4-FFF2-40B4-BE49-F238E27FC236}">
                <a16:creationId xmlns:a16="http://schemas.microsoft.com/office/drawing/2014/main" id="{5F0269D8-E82E-4B47-98A1-AF5D084A1D88}"/>
              </a:ext>
            </a:extLst>
          </p:cNvPr>
          <p:cNvSpPr/>
          <p:nvPr/>
        </p:nvSpPr>
        <p:spPr>
          <a:xfrm>
            <a:off x="8389399" y="4075679"/>
            <a:ext cx="1827656" cy="1055108"/>
          </a:xfrm>
          <a:custGeom>
            <a:avLst/>
            <a:gdLst>
              <a:gd name="connsiteX0" fmla="*/ 0 w 2434621"/>
              <a:gd name="connsiteY0" fmla="*/ 0 h 1405509"/>
              <a:gd name="connsiteX1" fmla="*/ 2434621 w 2434621"/>
              <a:gd name="connsiteY1" fmla="*/ 0 h 1405509"/>
              <a:gd name="connsiteX2" fmla="*/ 2434621 w 2434621"/>
              <a:gd name="connsiteY2" fmla="*/ 1405509 h 1405509"/>
              <a:gd name="connsiteX3" fmla="*/ 0 w 2434621"/>
              <a:gd name="connsiteY3" fmla="*/ 1405509 h 1405509"/>
              <a:gd name="connsiteX4" fmla="*/ 0 w 2434621"/>
              <a:gd name="connsiteY4" fmla="*/ 0 h 14055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4621" h="1405509">
                <a:moveTo>
                  <a:pt x="0" y="0"/>
                </a:moveTo>
                <a:lnTo>
                  <a:pt x="2434621" y="0"/>
                </a:lnTo>
                <a:lnTo>
                  <a:pt x="2434621" y="1405509"/>
                </a:lnTo>
                <a:lnTo>
                  <a:pt x="0" y="1405509"/>
                </a:lnTo>
                <a:lnTo>
                  <a:pt x="0" y="0"/>
                </a:lnTo>
                <a:close/>
              </a:path>
            </a:pathLst>
          </a:custGeom>
          <a:solidFill>
            <a:srgbClr val="E6E6E6">
              <a:alpha val="90000"/>
            </a:srgbClr>
          </a:solidFill>
          <a:ln w="12700" cap="flat" cmpd="sng" algn="ctr">
            <a:no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spcFirstLastPara="0" vert="horz" wrap="square" lIns="85804" tIns="85804" rIns="85804" bIns="85804" numCol="1" spcCol="1270" rtlCol="0" anchor="ctr" anchorCtr="0">
            <a:noAutofit/>
          </a:bodyPr>
          <a:lstStyle/>
          <a:p>
            <a:pPr defTabSz="400423">
              <a:lnSpc>
                <a:spcPct val="90000"/>
              </a:lnSpc>
              <a:spcBef>
                <a:spcPct val="0"/>
              </a:spcBef>
              <a:spcAft>
                <a:spcPct val="35000"/>
              </a:spcAft>
            </a:pPr>
            <a:endParaRPr lang="zh-CN" altLang="en-US" sz="700" i="1" dirty="0">
              <a:solidFill>
                <a:srgbClr val="454D55"/>
              </a:solidFill>
              <a:latin typeface="Microsoft YaHei UI" panose="020B0503020204020204" pitchFamily="34" charset="-122"/>
              <a:ea typeface="Microsoft YaHei UI" panose="020B0503020204020204" pitchFamily="34" charset="-122"/>
            </a:endParaRPr>
          </a:p>
        </p:txBody>
      </p:sp>
      <p:sp>
        <p:nvSpPr>
          <p:cNvPr id="22" name="直接连接符 21">
            <a:extLst>
              <a:ext uri="{FF2B5EF4-FFF2-40B4-BE49-F238E27FC236}">
                <a16:creationId xmlns:a16="http://schemas.microsoft.com/office/drawing/2014/main" id="{FE4CA184-AD48-403B-B5E4-C511B9C0B037}"/>
              </a:ext>
            </a:extLst>
          </p:cNvPr>
          <p:cNvSpPr/>
          <p:nvPr/>
        </p:nvSpPr>
        <p:spPr>
          <a:xfrm>
            <a:off x="9303227" y="3428999"/>
            <a:ext cx="0" cy="238250"/>
          </a:xfrm>
          <a:prstGeom prst="line">
            <a:avLst/>
          </a:prstGeom>
          <a:noFill/>
          <a:ln w="19050" cap="flat" cmpd="sng" algn="ctr">
            <a:solidFill>
              <a:srgbClr val="808080"/>
            </a:solidFill>
            <a:prstDash val="solid"/>
            <a:miter lim="800000"/>
          </a:ln>
          <a:effectLst/>
        </p:spPr>
        <p:style>
          <a:lnRef idx="1">
            <a:scrgbClr r="0" g="0" b="0"/>
          </a:lnRef>
          <a:fillRef idx="0">
            <a:scrgbClr r="0" g="0" b="0"/>
          </a:fillRef>
          <a:effectRef idx="0">
            <a:scrgbClr r="0" g="0" b="0"/>
          </a:effectRef>
          <a:fontRef idx="minor">
            <a:schemeClr val="tx1">
              <a:hueOff val="0"/>
              <a:satOff val="0"/>
              <a:lumOff val="0"/>
              <a:alphaOff val="0"/>
            </a:schemeClr>
          </a:fontRef>
        </p:style>
      </p:sp>
      <p:sp>
        <p:nvSpPr>
          <p:cNvPr id="23" name="椭圆 22">
            <a:extLst>
              <a:ext uri="{FF2B5EF4-FFF2-40B4-BE49-F238E27FC236}">
                <a16:creationId xmlns:a16="http://schemas.microsoft.com/office/drawing/2014/main" id="{5170C241-52D4-4F68-B89D-44128D662548}"/>
              </a:ext>
            </a:extLst>
          </p:cNvPr>
          <p:cNvSpPr/>
          <p:nvPr/>
        </p:nvSpPr>
        <p:spPr>
          <a:xfrm rot="2700000">
            <a:off x="9276754" y="3402526"/>
            <a:ext cx="52946" cy="52946"/>
          </a:xfrm>
          <a:prstGeom prst="ellipse">
            <a:avLst/>
          </a:prstGeom>
          <a:solidFill>
            <a:srgbClr val="A67C52"/>
          </a:solidFill>
          <a:ln w="6350" cap="flat" cmpd="sng" algn="ctr">
            <a:noFill/>
            <a:prstDash val="solid"/>
            <a:miter lim="800000"/>
          </a:ln>
          <a:effectLst/>
        </p:spPr>
        <p:style>
          <a:lnRef idx="2">
            <a:scrgbClr r="0" g="0" b="0"/>
          </a:lnRef>
          <a:fillRef idx="1">
            <a:scrgbClr r="0" g="0" b="0"/>
          </a:fillRef>
          <a:effectRef idx="0">
            <a:scrgbClr r="0" g="0" b="0"/>
          </a:effectRef>
          <a:fontRef idx="minor">
            <a:schemeClr val="lt1"/>
          </a:fontRef>
        </p:style>
      </p:sp>
      <p:sp>
        <p:nvSpPr>
          <p:cNvPr id="24" name="文本框 23">
            <a:extLst>
              <a:ext uri="{FF2B5EF4-FFF2-40B4-BE49-F238E27FC236}">
                <a16:creationId xmlns:a16="http://schemas.microsoft.com/office/drawing/2014/main" id="{73211840-CB60-476E-8577-B880920D0471}"/>
              </a:ext>
            </a:extLst>
          </p:cNvPr>
          <p:cNvSpPr txBox="1"/>
          <p:nvPr/>
        </p:nvSpPr>
        <p:spPr>
          <a:xfrm>
            <a:off x="1390207" y="3396395"/>
            <a:ext cx="750526" cy="338554"/>
          </a:xfrm>
          <a:prstGeom prst="rect">
            <a:avLst/>
          </a:prstGeom>
          <a:noFill/>
        </p:spPr>
        <p:txBody>
          <a:bodyPr wrap="none" rtlCol="0" anchor="ctr" anchorCtr="0">
            <a:spAutoFit/>
          </a:bodyPr>
          <a:lstStyle/>
          <a:p>
            <a:pPr algn="ctr"/>
            <a:r>
              <a:rPr lang="en-US" altLang="zh-CN" sz="1600" b="1" dirty="0">
                <a:solidFill>
                  <a:srgbClr val="808080"/>
                </a:solidFill>
                <a:latin typeface="Microsoft YaHei UI" panose="020B0503020204020204" pitchFamily="34" charset="-122"/>
                <a:ea typeface="Microsoft YaHei UI" panose="020B0503020204020204" pitchFamily="34" charset="-122"/>
              </a:rPr>
              <a:t>07.23</a:t>
            </a:r>
            <a:endParaRPr lang="zh-CN" altLang="en-US" sz="1600" b="1" dirty="0">
              <a:solidFill>
                <a:srgbClr val="808080"/>
              </a:solidFill>
              <a:latin typeface="Microsoft YaHei UI" panose="020B0503020204020204" pitchFamily="34" charset="-122"/>
              <a:ea typeface="Microsoft YaHei UI" panose="020B0503020204020204" pitchFamily="34" charset="-122"/>
            </a:endParaRPr>
          </a:p>
        </p:txBody>
      </p:sp>
      <p:sp>
        <p:nvSpPr>
          <p:cNvPr id="25" name="文本框 24">
            <a:extLst>
              <a:ext uri="{FF2B5EF4-FFF2-40B4-BE49-F238E27FC236}">
                <a16:creationId xmlns:a16="http://schemas.microsoft.com/office/drawing/2014/main" id="{030123F0-51B5-4E01-A7B2-1124B3F597F0}"/>
              </a:ext>
            </a:extLst>
          </p:cNvPr>
          <p:cNvSpPr txBox="1"/>
          <p:nvPr/>
        </p:nvSpPr>
        <p:spPr>
          <a:xfrm>
            <a:off x="4433330" y="3385459"/>
            <a:ext cx="750526" cy="338554"/>
          </a:xfrm>
          <a:prstGeom prst="rect">
            <a:avLst/>
          </a:prstGeom>
          <a:noFill/>
        </p:spPr>
        <p:txBody>
          <a:bodyPr wrap="none" rtlCol="0" anchor="ctr" anchorCtr="0">
            <a:spAutoFit/>
          </a:bodyPr>
          <a:lstStyle/>
          <a:p>
            <a:pPr algn="ctr"/>
            <a:r>
              <a:rPr lang="en-US" altLang="zh-CN" sz="1600" b="1" dirty="0">
                <a:solidFill>
                  <a:srgbClr val="808080"/>
                </a:solidFill>
                <a:latin typeface="Microsoft YaHei UI" panose="020B0503020204020204" pitchFamily="34" charset="-122"/>
                <a:ea typeface="Microsoft YaHei UI" panose="020B0503020204020204" pitchFamily="34" charset="-122"/>
              </a:rPr>
              <a:t>07.29</a:t>
            </a:r>
            <a:endParaRPr lang="zh-CN" altLang="en-US" sz="1600" b="1" dirty="0">
              <a:solidFill>
                <a:srgbClr val="808080"/>
              </a:solidFill>
              <a:latin typeface="Microsoft YaHei UI" panose="020B0503020204020204" pitchFamily="34" charset="-122"/>
              <a:ea typeface="Microsoft YaHei UI" panose="020B0503020204020204" pitchFamily="34" charset="-122"/>
            </a:endParaRPr>
          </a:p>
        </p:txBody>
      </p:sp>
      <p:sp>
        <p:nvSpPr>
          <p:cNvPr id="26" name="文本框 25">
            <a:extLst>
              <a:ext uri="{FF2B5EF4-FFF2-40B4-BE49-F238E27FC236}">
                <a16:creationId xmlns:a16="http://schemas.microsoft.com/office/drawing/2014/main" id="{03AA1B5B-9D52-4A12-B274-E76A0E4D699A}"/>
              </a:ext>
            </a:extLst>
          </p:cNvPr>
          <p:cNvSpPr txBox="1"/>
          <p:nvPr/>
        </p:nvSpPr>
        <p:spPr>
          <a:xfrm>
            <a:off x="6066967" y="3127796"/>
            <a:ext cx="750526" cy="338554"/>
          </a:xfrm>
          <a:prstGeom prst="rect">
            <a:avLst/>
          </a:prstGeom>
          <a:noFill/>
        </p:spPr>
        <p:txBody>
          <a:bodyPr wrap="none" rtlCol="0" anchor="ctr" anchorCtr="0">
            <a:spAutoFit/>
          </a:bodyPr>
          <a:lstStyle/>
          <a:p>
            <a:pPr algn="ctr"/>
            <a:r>
              <a:rPr lang="en-US" altLang="zh-CN" sz="1600" b="1" dirty="0">
                <a:solidFill>
                  <a:srgbClr val="808080"/>
                </a:solidFill>
                <a:latin typeface="Microsoft YaHei UI" panose="020B0503020204020204" pitchFamily="34" charset="-122"/>
                <a:ea typeface="Microsoft YaHei UI" panose="020B0503020204020204" pitchFamily="34" charset="-122"/>
              </a:rPr>
              <a:t>08.04</a:t>
            </a:r>
            <a:endParaRPr lang="zh-CN" altLang="en-US" sz="1600" b="1" dirty="0">
              <a:solidFill>
                <a:srgbClr val="808080"/>
              </a:solidFill>
              <a:latin typeface="Microsoft YaHei UI" panose="020B0503020204020204" pitchFamily="34" charset="-122"/>
              <a:ea typeface="Microsoft YaHei UI" panose="020B0503020204020204" pitchFamily="34" charset="-122"/>
            </a:endParaRPr>
          </a:p>
        </p:txBody>
      </p:sp>
      <p:sp>
        <p:nvSpPr>
          <p:cNvPr id="27" name="文本框 26">
            <a:extLst>
              <a:ext uri="{FF2B5EF4-FFF2-40B4-BE49-F238E27FC236}">
                <a16:creationId xmlns:a16="http://schemas.microsoft.com/office/drawing/2014/main" id="{DC002028-4522-4929-9886-930B296F73C7}"/>
              </a:ext>
            </a:extLst>
          </p:cNvPr>
          <p:cNvSpPr txBox="1"/>
          <p:nvPr/>
        </p:nvSpPr>
        <p:spPr>
          <a:xfrm>
            <a:off x="9253776" y="3125187"/>
            <a:ext cx="750526" cy="338554"/>
          </a:xfrm>
          <a:prstGeom prst="rect">
            <a:avLst/>
          </a:prstGeom>
          <a:noFill/>
        </p:spPr>
        <p:txBody>
          <a:bodyPr wrap="none" rtlCol="0" anchor="ctr" anchorCtr="0">
            <a:spAutoFit/>
          </a:bodyPr>
          <a:lstStyle/>
          <a:p>
            <a:pPr algn="ctr"/>
            <a:r>
              <a:rPr lang="en-US" altLang="zh-CN" sz="1600" b="1" dirty="0">
                <a:solidFill>
                  <a:srgbClr val="808080"/>
                </a:solidFill>
                <a:latin typeface="Microsoft YaHei UI" panose="020B0503020204020204" pitchFamily="34" charset="-122"/>
                <a:ea typeface="Microsoft YaHei UI" panose="020B0503020204020204" pitchFamily="34" charset="-122"/>
              </a:rPr>
              <a:t>08.06</a:t>
            </a:r>
            <a:endParaRPr lang="zh-CN" altLang="en-US" sz="1600" b="1" dirty="0">
              <a:solidFill>
                <a:srgbClr val="808080"/>
              </a:solidFill>
              <a:latin typeface="Microsoft YaHei UI" panose="020B0503020204020204" pitchFamily="34" charset="-122"/>
              <a:ea typeface="Microsoft YaHei UI" panose="020B0503020204020204" pitchFamily="34" charset="-122"/>
            </a:endParaRPr>
          </a:p>
        </p:txBody>
      </p:sp>
      <p:pic>
        <p:nvPicPr>
          <p:cNvPr id="28" name="图片 27">
            <a:extLst>
              <a:ext uri="{FF2B5EF4-FFF2-40B4-BE49-F238E27FC236}">
                <a16:creationId xmlns:a16="http://schemas.microsoft.com/office/drawing/2014/main" id="{8EFD1387-38BD-4F93-86AA-16FCEC147A2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4062" y="1199382"/>
            <a:ext cx="2811318" cy="1580775"/>
          </a:xfrm>
          <a:prstGeom prst="rect">
            <a:avLst/>
          </a:prstGeom>
        </p:spPr>
      </p:pic>
      <p:pic>
        <p:nvPicPr>
          <p:cNvPr id="29" name="Picture 9">
            <a:extLst>
              <a:ext uri="{FF2B5EF4-FFF2-40B4-BE49-F238E27FC236}">
                <a16:creationId xmlns:a16="http://schemas.microsoft.com/office/drawing/2014/main" id="{FA326B19-376E-4C04-B7CD-D76DEBCB48B4}"/>
              </a:ext>
            </a:extLst>
          </p:cNvPr>
          <p:cNvPicPr>
            <a:picLocks noChangeAspect="1"/>
          </p:cNvPicPr>
          <p:nvPr/>
        </p:nvPicPr>
        <p:blipFill rotWithShape="1">
          <a:blip r:embed="rId4"/>
          <a:srcRect t="56369" r="41755" b="10083"/>
          <a:stretch/>
        </p:blipFill>
        <p:spPr>
          <a:xfrm>
            <a:off x="702698" y="4125694"/>
            <a:ext cx="3025417" cy="1702264"/>
          </a:xfrm>
          <a:prstGeom prst="rect">
            <a:avLst/>
          </a:prstGeom>
        </p:spPr>
      </p:pic>
      <p:sp>
        <p:nvSpPr>
          <p:cNvPr id="30" name="内容占位符 1">
            <a:extLst>
              <a:ext uri="{FF2B5EF4-FFF2-40B4-BE49-F238E27FC236}">
                <a16:creationId xmlns:a16="http://schemas.microsoft.com/office/drawing/2014/main" id="{D41C0EA6-ED15-43C1-B66A-4718A39BF3E1}"/>
              </a:ext>
            </a:extLst>
          </p:cNvPr>
          <p:cNvSpPr txBox="1">
            <a:spLocks/>
          </p:cNvSpPr>
          <p:nvPr/>
        </p:nvSpPr>
        <p:spPr>
          <a:xfrm>
            <a:off x="1619283" y="5285666"/>
            <a:ext cx="2441875" cy="245279"/>
          </a:xfrm>
          <a:prstGeom prst="rect">
            <a:avLst/>
          </a:prstGeom>
        </p:spPr>
        <p:txBody>
          <a:bodyPr vert="horz" lIns="68644" tIns="34322" rIns="68644" bIns="34322" rtlCol="0" anchor="t">
            <a:noAutofit/>
          </a:bodyPr>
          <a:lstStyle>
            <a:lvl1pPr marL="357188" indent="-357188" algn="l" defTabSz="914400" rtl="0" eaLnBrk="1" latinLnBrk="0" hangingPunct="1">
              <a:lnSpc>
                <a:spcPct val="100000"/>
              </a:lnSpc>
              <a:spcBef>
                <a:spcPts val="1200"/>
              </a:spcBef>
              <a:spcAft>
                <a:spcPts val="0"/>
              </a:spcAft>
              <a:buClrTx/>
              <a:buSzPct val="80000"/>
              <a:buFont typeface="Wingdings" panose="05000000000000000000" pitchFamily="2" charset="2"/>
              <a:buChar char="l"/>
              <a:defRPr lang="zh-CN" altLang="en-US" sz="3200" kern="1200" baseline="0" smtClean="0">
                <a:solidFill>
                  <a:srgbClr val="000099"/>
                </a:solidFill>
                <a:latin typeface="+mn-lt"/>
                <a:ea typeface="+mn-ea"/>
                <a:cs typeface="+mn-cs"/>
              </a:defRPr>
            </a:lvl1pPr>
            <a:lvl2pPr marL="804863" indent="-301625" algn="l" defTabSz="914400" rtl="0" eaLnBrk="1" latinLnBrk="0" hangingPunct="1">
              <a:lnSpc>
                <a:spcPct val="100000"/>
              </a:lnSpc>
              <a:spcBef>
                <a:spcPts val="1200"/>
              </a:spcBef>
              <a:spcAft>
                <a:spcPts val="0"/>
              </a:spcAft>
              <a:buClrTx/>
              <a:buSzPct val="60000"/>
              <a:buFont typeface="Wingdings" panose="05000000000000000000" pitchFamily="2" charset="2"/>
              <a:buChar char="n"/>
              <a:defRPr lang="zh-CN" altLang="en-US" sz="2400" kern="1200" smtClean="0">
                <a:solidFill>
                  <a:schemeClr val="tx1"/>
                </a:solidFill>
                <a:latin typeface="+mn-lt"/>
                <a:ea typeface="+mn-ea"/>
                <a:cs typeface="+mn-cs"/>
              </a:defRPr>
            </a:lvl2pPr>
            <a:lvl3pPr marL="1252538" indent="-292100" algn="l" defTabSz="914400" rtl="0" eaLnBrk="1" latinLnBrk="0" hangingPunct="1">
              <a:lnSpc>
                <a:spcPct val="100000"/>
              </a:lnSpc>
              <a:spcBef>
                <a:spcPts val="1200"/>
              </a:spcBef>
              <a:spcAft>
                <a:spcPts val="0"/>
              </a:spcAft>
              <a:buClrTx/>
              <a:buSzPct val="60000"/>
              <a:buFont typeface="Wingdings" panose="05000000000000000000" pitchFamily="2" charset="2"/>
              <a:buChar char="u"/>
              <a:defRPr lang="zh-CN" altLang="en-US" sz="2000" kern="1200" smtClean="0">
                <a:solidFill>
                  <a:schemeClr val="tx1"/>
                </a:solidFill>
                <a:latin typeface="+mn-lt"/>
                <a:ea typeface="+mn-ea"/>
                <a:cs typeface="+mn-cs"/>
              </a:defRPr>
            </a:lvl3pPr>
            <a:lvl4pPr marL="16002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Ø"/>
              <a:defRPr lang="zh-CN" altLang="en-US" sz="1800" kern="1200" smtClean="0">
                <a:solidFill>
                  <a:schemeClr val="tx1"/>
                </a:solidFill>
                <a:latin typeface="+mn-lt"/>
                <a:ea typeface="+mn-ea"/>
                <a:cs typeface="+mn-cs"/>
              </a:defRPr>
            </a:lvl4pPr>
            <a:lvl5pPr marL="20574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ü"/>
              <a:defRPr lang="en-US"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9pPr>
          </a:lstStyle>
          <a:p>
            <a:pPr marL="0" indent="0" algn="ctr">
              <a:spcBef>
                <a:spcPts val="0"/>
              </a:spcBef>
              <a:buNone/>
            </a:pPr>
            <a:r>
              <a:rPr lang="en-US" altLang="zh-CN" sz="1600" dirty="0">
                <a:solidFill>
                  <a:schemeClr val="tx1"/>
                </a:solidFill>
                <a:latin typeface="+mj-lt"/>
                <a:ea typeface="黑体" panose="02010609060101010101" pitchFamily="49" charset="-122"/>
              </a:rPr>
              <a:t>Signal of 2nd turn</a:t>
            </a:r>
            <a:endParaRPr lang="zh-CN" altLang="en-US" sz="1600" dirty="0">
              <a:solidFill>
                <a:schemeClr val="tx1"/>
              </a:solidFill>
              <a:latin typeface="+mj-lt"/>
              <a:ea typeface="黑体" panose="02010609060101010101" pitchFamily="49" charset="-122"/>
            </a:endParaRPr>
          </a:p>
        </p:txBody>
      </p:sp>
      <p:sp>
        <p:nvSpPr>
          <p:cNvPr id="31" name="椭圆 30">
            <a:extLst>
              <a:ext uri="{FF2B5EF4-FFF2-40B4-BE49-F238E27FC236}">
                <a16:creationId xmlns:a16="http://schemas.microsoft.com/office/drawing/2014/main" id="{837E0B37-609B-425D-86F3-39B823C15A33}"/>
              </a:ext>
            </a:extLst>
          </p:cNvPr>
          <p:cNvSpPr/>
          <p:nvPr/>
        </p:nvSpPr>
        <p:spPr>
          <a:xfrm>
            <a:off x="2282520" y="4638274"/>
            <a:ext cx="387528" cy="762782"/>
          </a:xfrm>
          <a:prstGeom prst="ellipse">
            <a:avLst/>
          </a:prstGeom>
          <a:noFill/>
          <a:ln w="28575">
            <a:solidFill>
              <a:srgbClr val="0070C0"/>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800" dirty="0">
              <a:ln>
                <a:solidFill>
                  <a:srgbClr val="FF0000"/>
                </a:solidFill>
              </a:ln>
              <a:solidFill>
                <a:srgbClr val="FFC000"/>
              </a:solidFill>
            </a:endParaRPr>
          </a:p>
        </p:txBody>
      </p:sp>
      <p:sp>
        <p:nvSpPr>
          <p:cNvPr id="32" name="文本框 31">
            <a:extLst>
              <a:ext uri="{FF2B5EF4-FFF2-40B4-BE49-F238E27FC236}">
                <a16:creationId xmlns:a16="http://schemas.microsoft.com/office/drawing/2014/main" id="{A877A017-6A56-41AF-9EB4-4A94E011D982}"/>
              </a:ext>
            </a:extLst>
          </p:cNvPr>
          <p:cNvSpPr txBox="1"/>
          <p:nvPr/>
        </p:nvSpPr>
        <p:spPr>
          <a:xfrm>
            <a:off x="3561173" y="1910678"/>
            <a:ext cx="1401465" cy="253916"/>
          </a:xfrm>
          <a:prstGeom prst="rect">
            <a:avLst/>
          </a:prstGeom>
          <a:noFill/>
          <a:ln>
            <a:noFill/>
          </a:ln>
        </p:spPr>
        <p:txBody>
          <a:bodyPr wrap="square" rtlCol="0">
            <a:spAutoFit/>
          </a:bodyPr>
          <a:lstStyle/>
          <a:p>
            <a:r>
              <a:rPr lang="zh-CN" altLang="en-US" sz="1050" dirty="0">
                <a:solidFill>
                  <a:srgbClr val="FF0000"/>
                </a:solidFill>
                <a:latin typeface="黑体" panose="02010609060101010101" pitchFamily="49" charset="-122"/>
                <a:ea typeface="黑体" panose="02010609060101010101" pitchFamily="49" charset="-122"/>
              </a:rPr>
              <a:t>第</a:t>
            </a:r>
            <a:r>
              <a:rPr lang="en-US" altLang="zh-CN" sz="1050" dirty="0">
                <a:solidFill>
                  <a:srgbClr val="FF0000"/>
                </a:solidFill>
                <a:latin typeface="+mj-lt"/>
                <a:ea typeface="黑体" panose="02010609060101010101" pitchFamily="49" charset="-122"/>
              </a:rPr>
              <a:t>11</a:t>
            </a:r>
            <a:r>
              <a:rPr lang="zh-CN" altLang="en-US" sz="1050" dirty="0">
                <a:solidFill>
                  <a:srgbClr val="FF0000"/>
                </a:solidFill>
                <a:latin typeface="+mj-lt"/>
                <a:ea typeface="黑体" panose="02010609060101010101" pitchFamily="49" charset="-122"/>
              </a:rPr>
              <a:t>圈</a:t>
            </a:r>
            <a:r>
              <a:rPr lang="zh-CN" altLang="en-US" sz="1050" dirty="0">
                <a:solidFill>
                  <a:srgbClr val="FF0000"/>
                </a:solidFill>
                <a:latin typeface="黑体" panose="02010609060101010101" pitchFamily="49" charset="-122"/>
                <a:ea typeface="黑体" panose="02010609060101010101" pitchFamily="49" charset="-122"/>
              </a:rPr>
              <a:t>束流信号</a:t>
            </a:r>
          </a:p>
        </p:txBody>
      </p:sp>
      <p:pic>
        <p:nvPicPr>
          <p:cNvPr id="33" name="图片 32">
            <a:extLst>
              <a:ext uri="{FF2B5EF4-FFF2-40B4-BE49-F238E27FC236}">
                <a16:creationId xmlns:a16="http://schemas.microsoft.com/office/drawing/2014/main" id="{E0980DFA-B4A5-4DC2-A5CC-7A3875AB45B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73711" y="4103736"/>
            <a:ext cx="3133404" cy="1758062"/>
          </a:xfrm>
          <a:prstGeom prst="rect">
            <a:avLst/>
          </a:prstGeom>
        </p:spPr>
      </p:pic>
      <p:cxnSp>
        <p:nvCxnSpPr>
          <p:cNvPr id="34" name="直接连接符 33">
            <a:extLst>
              <a:ext uri="{FF2B5EF4-FFF2-40B4-BE49-F238E27FC236}">
                <a16:creationId xmlns:a16="http://schemas.microsoft.com/office/drawing/2014/main" id="{8FFC83C7-7C51-4468-A45C-A950DFF05585}"/>
              </a:ext>
            </a:extLst>
          </p:cNvPr>
          <p:cNvCxnSpPr>
            <a:cxnSpLocks/>
          </p:cNvCxnSpPr>
          <p:nvPr/>
        </p:nvCxnSpPr>
        <p:spPr>
          <a:xfrm>
            <a:off x="4877819" y="5648551"/>
            <a:ext cx="1717873" cy="0"/>
          </a:xfrm>
          <a:prstGeom prst="line">
            <a:avLst/>
          </a:prstGeom>
          <a:ln w="28575">
            <a:solidFill>
              <a:srgbClr val="0070C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35" name="内容占位符 1">
            <a:extLst>
              <a:ext uri="{FF2B5EF4-FFF2-40B4-BE49-F238E27FC236}">
                <a16:creationId xmlns:a16="http://schemas.microsoft.com/office/drawing/2014/main" id="{615907E8-6FBF-462D-A734-196BB5A720B4}"/>
              </a:ext>
            </a:extLst>
          </p:cNvPr>
          <p:cNvSpPr txBox="1">
            <a:spLocks/>
          </p:cNvSpPr>
          <p:nvPr/>
        </p:nvSpPr>
        <p:spPr>
          <a:xfrm>
            <a:off x="4553951" y="5162441"/>
            <a:ext cx="2342051" cy="461235"/>
          </a:xfrm>
          <a:prstGeom prst="rect">
            <a:avLst/>
          </a:prstGeom>
        </p:spPr>
        <p:txBody>
          <a:bodyPr vert="horz" lIns="68644" tIns="34322" rIns="68644" bIns="34322" rtlCol="0" anchor="t">
            <a:normAutofit/>
          </a:bodyPr>
          <a:lstStyle>
            <a:lvl1pPr marL="357188" indent="-357188" algn="l" defTabSz="914400" rtl="0" eaLnBrk="1" latinLnBrk="0" hangingPunct="1">
              <a:lnSpc>
                <a:spcPct val="100000"/>
              </a:lnSpc>
              <a:spcBef>
                <a:spcPts val="1200"/>
              </a:spcBef>
              <a:spcAft>
                <a:spcPts val="0"/>
              </a:spcAft>
              <a:buClrTx/>
              <a:buSzPct val="80000"/>
              <a:buFont typeface="Wingdings" panose="05000000000000000000" pitchFamily="2" charset="2"/>
              <a:buChar char="l"/>
              <a:defRPr lang="zh-CN" altLang="en-US" sz="3200" kern="1200" baseline="0" smtClean="0">
                <a:solidFill>
                  <a:srgbClr val="000099"/>
                </a:solidFill>
                <a:latin typeface="+mn-lt"/>
                <a:ea typeface="+mn-ea"/>
                <a:cs typeface="+mn-cs"/>
              </a:defRPr>
            </a:lvl1pPr>
            <a:lvl2pPr marL="804863" indent="-301625" algn="l" defTabSz="914400" rtl="0" eaLnBrk="1" latinLnBrk="0" hangingPunct="1">
              <a:lnSpc>
                <a:spcPct val="100000"/>
              </a:lnSpc>
              <a:spcBef>
                <a:spcPts val="1200"/>
              </a:spcBef>
              <a:spcAft>
                <a:spcPts val="0"/>
              </a:spcAft>
              <a:buClrTx/>
              <a:buSzPct val="60000"/>
              <a:buFont typeface="Wingdings" panose="05000000000000000000" pitchFamily="2" charset="2"/>
              <a:buChar char="n"/>
              <a:defRPr lang="zh-CN" altLang="en-US" sz="2400" kern="1200" smtClean="0">
                <a:solidFill>
                  <a:schemeClr val="tx1"/>
                </a:solidFill>
                <a:latin typeface="+mn-lt"/>
                <a:ea typeface="+mn-ea"/>
                <a:cs typeface="+mn-cs"/>
              </a:defRPr>
            </a:lvl2pPr>
            <a:lvl3pPr marL="1252538" indent="-292100" algn="l" defTabSz="914400" rtl="0" eaLnBrk="1" latinLnBrk="0" hangingPunct="1">
              <a:lnSpc>
                <a:spcPct val="100000"/>
              </a:lnSpc>
              <a:spcBef>
                <a:spcPts val="1200"/>
              </a:spcBef>
              <a:spcAft>
                <a:spcPts val="0"/>
              </a:spcAft>
              <a:buClrTx/>
              <a:buSzPct val="60000"/>
              <a:buFont typeface="Wingdings" panose="05000000000000000000" pitchFamily="2" charset="2"/>
              <a:buChar char="u"/>
              <a:defRPr lang="zh-CN" altLang="en-US" sz="2000" kern="1200" smtClean="0">
                <a:solidFill>
                  <a:schemeClr val="tx1"/>
                </a:solidFill>
                <a:latin typeface="+mn-lt"/>
                <a:ea typeface="+mn-ea"/>
                <a:cs typeface="+mn-cs"/>
              </a:defRPr>
            </a:lvl3pPr>
            <a:lvl4pPr marL="16002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Ø"/>
              <a:defRPr lang="zh-CN" altLang="en-US" sz="1800" kern="1200" smtClean="0">
                <a:solidFill>
                  <a:schemeClr val="tx1"/>
                </a:solidFill>
                <a:latin typeface="+mn-lt"/>
                <a:ea typeface="+mn-ea"/>
                <a:cs typeface="+mn-cs"/>
              </a:defRPr>
            </a:lvl4pPr>
            <a:lvl5pPr marL="20574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ü"/>
              <a:defRPr lang="en-US"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9pPr>
          </a:lstStyle>
          <a:p>
            <a:pPr marL="0" indent="0" algn="ctr">
              <a:spcBef>
                <a:spcPts val="0"/>
              </a:spcBef>
              <a:buNone/>
            </a:pPr>
            <a:r>
              <a:rPr lang="en-US" altLang="zh-CN" sz="1600" dirty="0">
                <a:solidFill>
                  <a:schemeClr val="tx1"/>
                </a:solidFill>
                <a:latin typeface="+mj-lt"/>
                <a:ea typeface="黑体" panose="02010609060101010101" pitchFamily="49" charset="-122"/>
              </a:rPr>
              <a:t>&gt;1000</a:t>
            </a:r>
            <a:r>
              <a:rPr lang="zh-CN" altLang="en-US" sz="1600" dirty="0">
                <a:solidFill>
                  <a:schemeClr val="tx1"/>
                </a:solidFill>
                <a:latin typeface="+mj-lt"/>
                <a:ea typeface="黑体" panose="02010609060101010101" pitchFamily="49" charset="-122"/>
              </a:rPr>
              <a:t> </a:t>
            </a:r>
            <a:r>
              <a:rPr lang="en-US" altLang="zh-CN" sz="1600" dirty="0">
                <a:solidFill>
                  <a:schemeClr val="tx1"/>
                </a:solidFill>
                <a:latin typeface="+mj-lt"/>
                <a:ea typeface="黑体" panose="02010609060101010101" pitchFamily="49" charset="-122"/>
              </a:rPr>
              <a:t>turns</a:t>
            </a:r>
            <a:endParaRPr lang="zh-CN" altLang="en-US" sz="1600" dirty="0">
              <a:solidFill>
                <a:schemeClr val="tx1"/>
              </a:solidFill>
              <a:latin typeface="+mj-lt"/>
              <a:ea typeface="黑体" panose="02010609060101010101" pitchFamily="49" charset="-122"/>
            </a:endParaRPr>
          </a:p>
        </p:txBody>
      </p:sp>
      <p:cxnSp>
        <p:nvCxnSpPr>
          <p:cNvPr id="36" name="直接连接符 35">
            <a:extLst>
              <a:ext uri="{FF2B5EF4-FFF2-40B4-BE49-F238E27FC236}">
                <a16:creationId xmlns:a16="http://schemas.microsoft.com/office/drawing/2014/main" id="{D15A6B87-6F56-45E0-9BC6-347C0BD42AF9}"/>
              </a:ext>
            </a:extLst>
          </p:cNvPr>
          <p:cNvCxnSpPr>
            <a:cxnSpLocks/>
          </p:cNvCxnSpPr>
          <p:nvPr/>
        </p:nvCxnSpPr>
        <p:spPr>
          <a:xfrm>
            <a:off x="6588318" y="4139703"/>
            <a:ext cx="7374" cy="1659439"/>
          </a:xfrm>
          <a:prstGeom prst="line">
            <a:avLst/>
          </a:prstGeom>
          <a:ln w="28575">
            <a:solidFill>
              <a:srgbClr val="0070C0"/>
            </a:solidFill>
            <a:prstDash val="dash"/>
          </a:ln>
        </p:spPr>
        <p:style>
          <a:lnRef idx="1">
            <a:schemeClr val="accent1"/>
          </a:lnRef>
          <a:fillRef idx="0">
            <a:schemeClr val="accent1"/>
          </a:fillRef>
          <a:effectRef idx="0">
            <a:schemeClr val="accent1"/>
          </a:effectRef>
          <a:fontRef idx="minor">
            <a:schemeClr val="tx1"/>
          </a:fontRef>
        </p:style>
      </p:cxnSp>
      <p:pic>
        <p:nvPicPr>
          <p:cNvPr id="37" name="Picture 8">
            <a:extLst>
              <a:ext uri="{FF2B5EF4-FFF2-40B4-BE49-F238E27FC236}">
                <a16:creationId xmlns:a16="http://schemas.microsoft.com/office/drawing/2014/main" id="{D3F20C52-98B5-4650-A177-156EC7A0FA76}"/>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2261" t="16039" r="41147" b="-1"/>
          <a:stretch/>
        </p:blipFill>
        <p:spPr bwMode="auto">
          <a:xfrm>
            <a:off x="7881417" y="1085967"/>
            <a:ext cx="3034994" cy="1699206"/>
          </a:xfrm>
          <a:prstGeom prst="rect">
            <a:avLst/>
          </a:prstGeom>
          <a:noFill/>
          <a:extLst>
            <a:ext uri="{909E8E84-426E-40DD-AFC4-6F175D3DCCD1}">
              <a14:hiddenFill xmlns:a14="http://schemas.microsoft.com/office/drawing/2010/main">
                <a:solidFill>
                  <a:srgbClr val="FFFFFF"/>
                </a:solidFill>
              </a14:hiddenFill>
            </a:ext>
          </a:extLst>
        </p:spPr>
      </p:pic>
      <p:cxnSp>
        <p:nvCxnSpPr>
          <p:cNvPr id="38" name="直接连接符 37">
            <a:extLst>
              <a:ext uri="{FF2B5EF4-FFF2-40B4-BE49-F238E27FC236}">
                <a16:creationId xmlns:a16="http://schemas.microsoft.com/office/drawing/2014/main" id="{E49C44C0-A1C2-4B07-A054-F0F97FFD2484}"/>
              </a:ext>
            </a:extLst>
          </p:cNvPr>
          <p:cNvCxnSpPr>
            <a:cxnSpLocks/>
          </p:cNvCxnSpPr>
          <p:nvPr/>
        </p:nvCxnSpPr>
        <p:spPr>
          <a:xfrm>
            <a:off x="9018549" y="1703339"/>
            <a:ext cx="0" cy="985692"/>
          </a:xfrm>
          <a:prstGeom prst="line">
            <a:avLst/>
          </a:prstGeom>
          <a:ln w="28575">
            <a:solidFill>
              <a:srgbClr val="0070C0"/>
            </a:solidFill>
            <a:prstDash val="dash"/>
          </a:ln>
        </p:spPr>
        <p:style>
          <a:lnRef idx="1">
            <a:schemeClr val="accent1"/>
          </a:lnRef>
          <a:fillRef idx="0">
            <a:schemeClr val="accent1"/>
          </a:fillRef>
          <a:effectRef idx="0">
            <a:schemeClr val="accent1"/>
          </a:effectRef>
          <a:fontRef idx="minor">
            <a:schemeClr val="tx1"/>
          </a:fontRef>
        </p:style>
      </p:cxnSp>
      <p:cxnSp>
        <p:nvCxnSpPr>
          <p:cNvPr id="39" name="直接连接符 38">
            <a:extLst>
              <a:ext uri="{FF2B5EF4-FFF2-40B4-BE49-F238E27FC236}">
                <a16:creationId xmlns:a16="http://schemas.microsoft.com/office/drawing/2014/main" id="{0A236589-AC72-4E59-B02C-2B4D6B871ED9}"/>
              </a:ext>
            </a:extLst>
          </p:cNvPr>
          <p:cNvCxnSpPr>
            <a:cxnSpLocks/>
          </p:cNvCxnSpPr>
          <p:nvPr/>
        </p:nvCxnSpPr>
        <p:spPr>
          <a:xfrm>
            <a:off x="9006460" y="2571665"/>
            <a:ext cx="929110" cy="0"/>
          </a:xfrm>
          <a:prstGeom prst="line">
            <a:avLst/>
          </a:prstGeom>
          <a:ln w="28575">
            <a:solidFill>
              <a:srgbClr val="0070C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40" name="内容占位符 1">
            <a:extLst>
              <a:ext uri="{FF2B5EF4-FFF2-40B4-BE49-F238E27FC236}">
                <a16:creationId xmlns:a16="http://schemas.microsoft.com/office/drawing/2014/main" id="{A33AE922-424F-4843-A093-084694DB1C7C}"/>
              </a:ext>
            </a:extLst>
          </p:cNvPr>
          <p:cNvSpPr txBox="1">
            <a:spLocks/>
          </p:cNvSpPr>
          <p:nvPr/>
        </p:nvSpPr>
        <p:spPr>
          <a:xfrm>
            <a:off x="8814823" y="1387102"/>
            <a:ext cx="1460509" cy="506710"/>
          </a:xfrm>
          <a:prstGeom prst="rect">
            <a:avLst/>
          </a:prstGeom>
        </p:spPr>
        <p:txBody>
          <a:bodyPr vert="horz" lIns="68644" tIns="34322" rIns="68644" bIns="34322" rtlCol="0" anchor="t">
            <a:noAutofit/>
          </a:bodyPr>
          <a:lstStyle>
            <a:lvl1pPr marL="357188" indent="-357188" algn="l" defTabSz="914400" rtl="0" eaLnBrk="1" latinLnBrk="0" hangingPunct="1">
              <a:lnSpc>
                <a:spcPct val="100000"/>
              </a:lnSpc>
              <a:spcBef>
                <a:spcPts val="1200"/>
              </a:spcBef>
              <a:spcAft>
                <a:spcPts val="0"/>
              </a:spcAft>
              <a:buClrTx/>
              <a:buSzPct val="80000"/>
              <a:buFont typeface="Wingdings" panose="05000000000000000000" pitchFamily="2" charset="2"/>
              <a:buChar char="l"/>
              <a:defRPr lang="zh-CN" altLang="en-US" sz="3200" kern="1200" baseline="0" smtClean="0">
                <a:solidFill>
                  <a:srgbClr val="000099"/>
                </a:solidFill>
                <a:latin typeface="+mn-lt"/>
                <a:ea typeface="+mn-ea"/>
                <a:cs typeface="+mn-cs"/>
              </a:defRPr>
            </a:lvl1pPr>
            <a:lvl2pPr marL="804863" indent="-301625" algn="l" defTabSz="914400" rtl="0" eaLnBrk="1" latinLnBrk="0" hangingPunct="1">
              <a:lnSpc>
                <a:spcPct val="100000"/>
              </a:lnSpc>
              <a:spcBef>
                <a:spcPts val="1200"/>
              </a:spcBef>
              <a:spcAft>
                <a:spcPts val="0"/>
              </a:spcAft>
              <a:buClrTx/>
              <a:buSzPct val="60000"/>
              <a:buFont typeface="Wingdings" panose="05000000000000000000" pitchFamily="2" charset="2"/>
              <a:buChar char="n"/>
              <a:defRPr lang="zh-CN" altLang="en-US" sz="2400" kern="1200" smtClean="0">
                <a:solidFill>
                  <a:schemeClr val="tx1"/>
                </a:solidFill>
                <a:latin typeface="+mn-lt"/>
                <a:ea typeface="+mn-ea"/>
                <a:cs typeface="+mn-cs"/>
              </a:defRPr>
            </a:lvl2pPr>
            <a:lvl3pPr marL="1252538" indent="-292100" algn="l" defTabSz="914400" rtl="0" eaLnBrk="1" latinLnBrk="0" hangingPunct="1">
              <a:lnSpc>
                <a:spcPct val="100000"/>
              </a:lnSpc>
              <a:spcBef>
                <a:spcPts val="1200"/>
              </a:spcBef>
              <a:spcAft>
                <a:spcPts val="0"/>
              </a:spcAft>
              <a:buClrTx/>
              <a:buSzPct val="60000"/>
              <a:buFont typeface="Wingdings" panose="05000000000000000000" pitchFamily="2" charset="2"/>
              <a:buChar char="u"/>
              <a:defRPr lang="zh-CN" altLang="en-US" sz="2000" kern="1200" smtClean="0">
                <a:solidFill>
                  <a:schemeClr val="tx1"/>
                </a:solidFill>
                <a:latin typeface="+mn-lt"/>
                <a:ea typeface="+mn-ea"/>
                <a:cs typeface="+mn-cs"/>
              </a:defRPr>
            </a:lvl3pPr>
            <a:lvl4pPr marL="16002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Ø"/>
              <a:defRPr lang="zh-CN" altLang="en-US" sz="1800" kern="1200" smtClean="0">
                <a:solidFill>
                  <a:schemeClr val="tx1"/>
                </a:solidFill>
                <a:latin typeface="+mn-lt"/>
                <a:ea typeface="+mn-ea"/>
                <a:cs typeface="+mn-cs"/>
              </a:defRPr>
            </a:lvl4pPr>
            <a:lvl5pPr marL="20574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ü"/>
              <a:defRPr lang="en-US"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9pPr>
          </a:lstStyle>
          <a:p>
            <a:pPr marL="0" indent="0" algn="ctr">
              <a:spcBef>
                <a:spcPts val="0"/>
              </a:spcBef>
              <a:buNone/>
            </a:pPr>
            <a:r>
              <a:rPr lang="en-US" altLang="zh-CN" sz="1600" dirty="0">
                <a:solidFill>
                  <a:schemeClr val="tx1"/>
                </a:solidFill>
                <a:latin typeface="Times New Roman" panose="02020603050405020304" pitchFamily="18" charset="0"/>
                <a:ea typeface="黑体" panose="02010609060101010101" pitchFamily="49" charset="-122"/>
                <a:cs typeface="Times New Roman" panose="02020603050405020304" pitchFamily="18" charset="0"/>
              </a:rPr>
              <a:t>~1.3</a:t>
            </a:r>
            <a:r>
              <a:rPr lang="zh-CN" altLang="en-US" sz="1600" dirty="0">
                <a:solidFill>
                  <a:schemeClr val="tx1"/>
                </a:solidFill>
                <a:latin typeface="Times New Roman" panose="02020603050405020304" pitchFamily="18" charset="0"/>
                <a:ea typeface="黑体" panose="02010609060101010101" pitchFamily="49" charset="-122"/>
                <a:cs typeface="Times New Roman" panose="02020603050405020304" pitchFamily="18" charset="0"/>
              </a:rPr>
              <a:t>秒</a:t>
            </a:r>
          </a:p>
        </p:txBody>
      </p:sp>
      <p:cxnSp>
        <p:nvCxnSpPr>
          <p:cNvPr id="41" name="直接连接符 40">
            <a:extLst>
              <a:ext uri="{FF2B5EF4-FFF2-40B4-BE49-F238E27FC236}">
                <a16:creationId xmlns:a16="http://schemas.microsoft.com/office/drawing/2014/main" id="{D91998B0-70CC-4BC4-B38A-26A1C876BB18}"/>
              </a:ext>
            </a:extLst>
          </p:cNvPr>
          <p:cNvCxnSpPr>
            <a:cxnSpLocks/>
          </p:cNvCxnSpPr>
          <p:nvPr/>
        </p:nvCxnSpPr>
        <p:spPr>
          <a:xfrm>
            <a:off x="9935570" y="1743178"/>
            <a:ext cx="7374" cy="953510"/>
          </a:xfrm>
          <a:prstGeom prst="line">
            <a:avLst/>
          </a:prstGeom>
          <a:ln w="28575">
            <a:solidFill>
              <a:srgbClr val="0070C0"/>
            </a:solidFill>
            <a:prstDash val="dash"/>
          </a:ln>
        </p:spPr>
        <p:style>
          <a:lnRef idx="1">
            <a:schemeClr val="accent1"/>
          </a:lnRef>
          <a:fillRef idx="0">
            <a:schemeClr val="accent1"/>
          </a:fillRef>
          <a:effectRef idx="0">
            <a:schemeClr val="accent1"/>
          </a:effectRef>
          <a:fontRef idx="minor">
            <a:schemeClr val="tx1"/>
          </a:fontRef>
        </p:style>
      </p:cxnSp>
      <p:pic>
        <p:nvPicPr>
          <p:cNvPr id="42" name="内容占位符 5">
            <a:extLst>
              <a:ext uri="{FF2B5EF4-FFF2-40B4-BE49-F238E27FC236}">
                <a16:creationId xmlns:a16="http://schemas.microsoft.com/office/drawing/2014/main" id="{F0ABE9E8-A4D9-41E2-A1E0-A8BD11DE9535}"/>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1701" b="3932"/>
          <a:stretch/>
        </p:blipFill>
        <p:spPr>
          <a:xfrm>
            <a:off x="8389398" y="4103736"/>
            <a:ext cx="3022313" cy="1695406"/>
          </a:xfrm>
          <a:prstGeom prst="rect">
            <a:avLst/>
          </a:prstGeom>
        </p:spPr>
      </p:pic>
      <p:sp>
        <p:nvSpPr>
          <p:cNvPr id="43" name="内容占位符 1">
            <a:extLst>
              <a:ext uri="{FF2B5EF4-FFF2-40B4-BE49-F238E27FC236}">
                <a16:creationId xmlns:a16="http://schemas.microsoft.com/office/drawing/2014/main" id="{7F415B5F-3038-4479-B3E7-46CBE6862864}"/>
              </a:ext>
            </a:extLst>
          </p:cNvPr>
          <p:cNvSpPr txBox="1">
            <a:spLocks/>
          </p:cNvSpPr>
          <p:nvPr/>
        </p:nvSpPr>
        <p:spPr>
          <a:xfrm>
            <a:off x="9465378" y="4581053"/>
            <a:ext cx="1515888" cy="236154"/>
          </a:xfrm>
          <a:prstGeom prst="rect">
            <a:avLst/>
          </a:prstGeom>
        </p:spPr>
        <p:txBody>
          <a:bodyPr vert="horz" lIns="68644" tIns="34322" rIns="68644" bIns="34322" rtlCol="0" anchor="t">
            <a:noAutofit/>
          </a:bodyPr>
          <a:lstStyle>
            <a:lvl1pPr marL="357188" indent="-357188" algn="l" defTabSz="914400" rtl="0" eaLnBrk="1" latinLnBrk="0" hangingPunct="1">
              <a:lnSpc>
                <a:spcPct val="100000"/>
              </a:lnSpc>
              <a:spcBef>
                <a:spcPts val="1200"/>
              </a:spcBef>
              <a:spcAft>
                <a:spcPts val="0"/>
              </a:spcAft>
              <a:buClrTx/>
              <a:buSzPct val="80000"/>
              <a:buFont typeface="Wingdings" panose="05000000000000000000" pitchFamily="2" charset="2"/>
              <a:buChar char="l"/>
              <a:defRPr lang="zh-CN" altLang="en-US" sz="3200" kern="1200" baseline="0" smtClean="0">
                <a:solidFill>
                  <a:srgbClr val="000099"/>
                </a:solidFill>
                <a:latin typeface="+mn-lt"/>
                <a:ea typeface="+mn-ea"/>
                <a:cs typeface="+mn-cs"/>
              </a:defRPr>
            </a:lvl1pPr>
            <a:lvl2pPr marL="804863" indent="-301625" algn="l" defTabSz="914400" rtl="0" eaLnBrk="1" latinLnBrk="0" hangingPunct="1">
              <a:lnSpc>
                <a:spcPct val="100000"/>
              </a:lnSpc>
              <a:spcBef>
                <a:spcPts val="1200"/>
              </a:spcBef>
              <a:spcAft>
                <a:spcPts val="0"/>
              </a:spcAft>
              <a:buClrTx/>
              <a:buSzPct val="60000"/>
              <a:buFont typeface="Wingdings" panose="05000000000000000000" pitchFamily="2" charset="2"/>
              <a:buChar char="n"/>
              <a:defRPr lang="zh-CN" altLang="en-US" sz="2400" kern="1200" smtClean="0">
                <a:solidFill>
                  <a:schemeClr val="tx1"/>
                </a:solidFill>
                <a:latin typeface="+mn-lt"/>
                <a:ea typeface="+mn-ea"/>
                <a:cs typeface="+mn-cs"/>
              </a:defRPr>
            </a:lvl2pPr>
            <a:lvl3pPr marL="1252538" indent="-292100" algn="l" defTabSz="914400" rtl="0" eaLnBrk="1" latinLnBrk="0" hangingPunct="1">
              <a:lnSpc>
                <a:spcPct val="100000"/>
              </a:lnSpc>
              <a:spcBef>
                <a:spcPts val="1200"/>
              </a:spcBef>
              <a:spcAft>
                <a:spcPts val="0"/>
              </a:spcAft>
              <a:buClrTx/>
              <a:buSzPct val="60000"/>
              <a:buFont typeface="Wingdings" panose="05000000000000000000" pitchFamily="2" charset="2"/>
              <a:buChar char="u"/>
              <a:defRPr lang="zh-CN" altLang="en-US" sz="2000" kern="1200" smtClean="0">
                <a:solidFill>
                  <a:schemeClr val="tx1"/>
                </a:solidFill>
                <a:latin typeface="+mn-lt"/>
                <a:ea typeface="+mn-ea"/>
                <a:cs typeface="+mn-cs"/>
              </a:defRPr>
            </a:lvl3pPr>
            <a:lvl4pPr marL="16002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Ø"/>
              <a:defRPr lang="zh-CN" altLang="en-US" sz="1800" kern="1200" smtClean="0">
                <a:solidFill>
                  <a:schemeClr val="tx1"/>
                </a:solidFill>
                <a:latin typeface="+mn-lt"/>
                <a:ea typeface="+mn-ea"/>
                <a:cs typeface="+mn-cs"/>
              </a:defRPr>
            </a:lvl4pPr>
            <a:lvl5pPr marL="20574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ü"/>
              <a:defRPr lang="en-US"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9pPr>
          </a:lstStyle>
          <a:p>
            <a:pPr marL="0" indent="0">
              <a:spcBef>
                <a:spcPts val="0"/>
              </a:spcBef>
              <a:buNone/>
            </a:pPr>
            <a:r>
              <a:rPr lang="en-US" altLang="zh-CN" sz="1600" dirty="0">
                <a:solidFill>
                  <a:schemeClr val="tx1"/>
                </a:solidFill>
                <a:latin typeface="Times New Roman" panose="02020603050405020304" pitchFamily="18" charset="0"/>
                <a:ea typeface="黑体" panose="02010609060101010101" pitchFamily="49" charset="-122"/>
                <a:cs typeface="Times New Roman" panose="02020603050405020304" pitchFamily="18" charset="0"/>
              </a:rPr>
              <a:t>Current~ 60</a:t>
            </a:r>
            <a:r>
              <a:rPr lang="zh-CN" altLang="en-US" sz="1600" dirty="0">
                <a:solidFill>
                  <a:schemeClr val="tx1"/>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sz="1600" dirty="0" err="1">
                <a:solidFill>
                  <a:schemeClr val="tx1"/>
                </a:solidFill>
                <a:latin typeface="Times New Roman" panose="02020603050405020304" pitchFamily="18" charset="0"/>
                <a:ea typeface="黑体" panose="02010609060101010101" pitchFamily="49" charset="-122"/>
                <a:cs typeface="Times New Roman" panose="02020603050405020304" pitchFamily="18" charset="0"/>
              </a:rPr>
              <a:t>uA</a:t>
            </a:r>
            <a:endParaRPr lang="en-US" altLang="zh-CN" sz="1600" dirty="0">
              <a:solidFill>
                <a:schemeClr val="tx1"/>
              </a:solidFill>
              <a:latin typeface="Times New Roman" panose="02020603050405020304" pitchFamily="18" charset="0"/>
              <a:ea typeface="黑体" panose="02010609060101010101" pitchFamily="49" charset="-122"/>
              <a:cs typeface="Times New Roman" panose="02020603050405020304" pitchFamily="18" charset="0"/>
            </a:endParaRPr>
          </a:p>
          <a:p>
            <a:pPr marL="0" indent="0">
              <a:spcBef>
                <a:spcPts val="0"/>
              </a:spcBef>
              <a:buNone/>
            </a:pPr>
            <a:r>
              <a:rPr lang="en-US" altLang="zh-CN" sz="1600" dirty="0">
                <a:solidFill>
                  <a:schemeClr val="tx1"/>
                </a:solidFill>
                <a:latin typeface="Times New Roman" panose="02020603050405020304" pitchFamily="18" charset="0"/>
                <a:ea typeface="黑体" panose="02010609060101010101" pitchFamily="49" charset="-122"/>
                <a:cs typeface="Times New Roman" panose="02020603050405020304" pitchFamily="18" charset="0"/>
              </a:rPr>
              <a:t>Life time~ 1min</a:t>
            </a:r>
            <a:endParaRPr lang="zh-CN" altLang="en-US" sz="1600" dirty="0">
              <a:solidFill>
                <a:schemeClr val="tx1"/>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44" name="内容占位符 24">
            <a:extLst>
              <a:ext uri="{FF2B5EF4-FFF2-40B4-BE49-F238E27FC236}">
                <a16:creationId xmlns:a16="http://schemas.microsoft.com/office/drawing/2014/main" id="{A3D4F5F7-D545-45E4-8EC5-87B5B323A078}"/>
              </a:ext>
            </a:extLst>
          </p:cNvPr>
          <p:cNvPicPr>
            <a:picLocks noChangeAspect="1"/>
          </p:cNvPicPr>
          <p:nvPr/>
        </p:nvPicPr>
        <p:blipFill>
          <a:blip r:embed="rId8"/>
          <a:stretch>
            <a:fillRect/>
          </a:stretch>
        </p:blipFill>
        <p:spPr>
          <a:xfrm>
            <a:off x="3336927" y="1011413"/>
            <a:ext cx="3128414" cy="1793037"/>
          </a:xfrm>
          <a:prstGeom prst="rect">
            <a:avLst/>
          </a:prstGeom>
        </p:spPr>
      </p:pic>
      <p:sp>
        <p:nvSpPr>
          <p:cNvPr id="45" name="椭圆 44">
            <a:extLst>
              <a:ext uri="{FF2B5EF4-FFF2-40B4-BE49-F238E27FC236}">
                <a16:creationId xmlns:a16="http://schemas.microsoft.com/office/drawing/2014/main" id="{4DF4C745-926D-4B59-8344-26CE7F629F17}"/>
              </a:ext>
            </a:extLst>
          </p:cNvPr>
          <p:cNvSpPr/>
          <p:nvPr/>
        </p:nvSpPr>
        <p:spPr>
          <a:xfrm>
            <a:off x="5166364" y="2010965"/>
            <a:ext cx="183880" cy="742201"/>
          </a:xfrm>
          <a:prstGeom prst="ellipse">
            <a:avLst/>
          </a:prstGeom>
          <a:noFill/>
          <a:ln w="28575">
            <a:solidFill>
              <a:srgbClr val="0070C0"/>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800" dirty="0">
              <a:ln>
                <a:solidFill>
                  <a:srgbClr val="FF0000"/>
                </a:solidFill>
              </a:ln>
              <a:solidFill>
                <a:srgbClr val="FFC000"/>
              </a:solidFill>
            </a:endParaRPr>
          </a:p>
        </p:txBody>
      </p:sp>
      <p:sp>
        <p:nvSpPr>
          <p:cNvPr id="46" name="文本框 45">
            <a:extLst>
              <a:ext uri="{FF2B5EF4-FFF2-40B4-BE49-F238E27FC236}">
                <a16:creationId xmlns:a16="http://schemas.microsoft.com/office/drawing/2014/main" id="{C581034D-FC61-4D70-9D9D-6C24316D35F9}"/>
              </a:ext>
            </a:extLst>
          </p:cNvPr>
          <p:cNvSpPr txBox="1"/>
          <p:nvPr/>
        </p:nvSpPr>
        <p:spPr>
          <a:xfrm>
            <a:off x="4277781" y="1175934"/>
            <a:ext cx="2491411" cy="338554"/>
          </a:xfrm>
          <a:prstGeom prst="rect">
            <a:avLst/>
          </a:prstGeom>
          <a:noFill/>
          <a:ln>
            <a:noFill/>
          </a:ln>
        </p:spPr>
        <p:txBody>
          <a:bodyPr wrap="square" rtlCol="0">
            <a:spAutoFit/>
          </a:bodyPr>
          <a:lstStyle/>
          <a:p>
            <a:r>
              <a:rPr lang="en-US" altLang="zh-CN" sz="1600" dirty="0">
                <a:latin typeface="+mj-lt"/>
                <a:ea typeface="黑体" panose="02010609060101010101" pitchFamily="49" charset="-122"/>
              </a:rPr>
              <a:t>12</a:t>
            </a:r>
            <a:r>
              <a:rPr lang="en-US" altLang="zh-CN" sz="1600" baseline="30000" dirty="0">
                <a:latin typeface="+mj-lt"/>
                <a:ea typeface="黑体" panose="02010609060101010101" pitchFamily="49" charset="-122"/>
              </a:rPr>
              <a:t>th</a:t>
            </a:r>
            <a:r>
              <a:rPr lang="en-US" altLang="zh-CN" sz="1600" dirty="0">
                <a:latin typeface="+mj-lt"/>
                <a:ea typeface="黑体" panose="02010609060101010101" pitchFamily="49" charset="-122"/>
              </a:rPr>
              <a:t> turn beam signal</a:t>
            </a:r>
            <a:endParaRPr lang="zh-CN" altLang="en-US" sz="1600" dirty="0">
              <a:latin typeface="黑体" panose="02010609060101010101" pitchFamily="49" charset="-122"/>
              <a:ea typeface="黑体" panose="02010609060101010101" pitchFamily="49" charset="-122"/>
            </a:endParaRPr>
          </a:p>
        </p:txBody>
      </p:sp>
      <p:cxnSp>
        <p:nvCxnSpPr>
          <p:cNvPr id="47" name="直接连接符 46">
            <a:extLst>
              <a:ext uri="{FF2B5EF4-FFF2-40B4-BE49-F238E27FC236}">
                <a16:creationId xmlns:a16="http://schemas.microsoft.com/office/drawing/2014/main" id="{5ECC9974-B105-4451-9D7B-7BA420BC9AEE}"/>
              </a:ext>
            </a:extLst>
          </p:cNvPr>
          <p:cNvCxnSpPr>
            <a:cxnSpLocks/>
          </p:cNvCxnSpPr>
          <p:nvPr/>
        </p:nvCxnSpPr>
        <p:spPr>
          <a:xfrm>
            <a:off x="4824444" y="4095357"/>
            <a:ext cx="27972" cy="1817763"/>
          </a:xfrm>
          <a:prstGeom prst="line">
            <a:avLst/>
          </a:prstGeom>
          <a:ln w="28575">
            <a:solidFill>
              <a:srgbClr val="0070C0"/>
            </a:solidFill>
            <a:prstDash val="dash"/>
          </a:ln>
        </p:spPr>
        <p:style>
          <a:lnRef idx="1">
            <a:schemeClr val="accent1"/>
          </a:lnRef>
          <a:fillRef idx="0">
            <a:schemeClr val="accent1"/>
          </a:fillRef>
          <a:effectRef idx="0">
            <a:schemeClr val="accent1"/>
          </a:effectRef>
          <a:fontRef idx="minor">
            <a:schemeClr val="tx1"/>
          </a:fontRef>
        </p:style>
      </p:cxnSp>
      <p:sp>
        <p:nvSpPr>
          <p:cNvPr id="48" name="直接连接符 47">
            <a:extLst>
              <a:ext uri="{FF2B5EF4-FFF2-40B4-BE49-F238E27FC236}">
                <a16:creationId xmlns:a16="http://schemas.microsoft.com/office/drawing/2014/main" id="{255CC501-2B43-48CA-BCEB-7704ACE2F709}"/>
              </a:ext>
            </a:extLst>
          </p:cNvPr>
          <p:cNvSpPr/>
          <p:nvPr/>
        </p:nvSpPr>
        <p:spPr>
          <a:xfrm>
            <a:off x="9293563" y="3187223"/>
            <a:ext cx="0" cy="238250"/>
          </a:xfrm>
          <a:prstGeom prst="line">
            <a:avLst/>
          </a:prstGeom>
          <a:noFill/>
          <a:ln w="19050" cap="flat" cmpd="sng" algn="ctr">
            <a:solidFill>
              <a:srgbClr val="808080"/>
            </a:solidFill>
            <a:prstDash val="solid"/>
            <a:miter lim="800000"/>
          </a:ln>
          <a:effectLst/>
        </p:spPr>
        <p:style>
          <a:lnRef idx="1">
            <a:scrgbClr r="0" g="0" b="0"/>
          </a:lnRef>
          <a:fillRef idx="0">
            <a:scrgbClr r="0" g="0" b="0"/>
          </a:fillRef>
          <a:effectRef idx="0">
            <a:scrgbClr r="0" g="0" b="0"/>
          </a:effectRef>
          <a:fontRef idx="minor">
            <a:schemeClr val="tx1">
              <a:hueOff val="0"/>
              <a:satOff val="0"/>
              <a:lumOff val="0"/>
              <a:alphaOff val="0"/>
            </a:schemeClr>
          </a:fontRef>
        </p:style>
      </p:sp>
    </p:spTree>
    <p:extLst>
      <p:ext uri="{BB962C8B-B14F-4D97-AF65-F5344CB8AC3E}">
        <p14:creationId xmlns:p14="http://schemas.microsoft.com/office/powerpoint/2010/main" val="255285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31CE1FA8-9B10-4DC4-BADB-EEF2C8864D0B}"/>
              </a:ext>
            </a:extLst>
          </p:cNvPr>
          <p:cNvSpPr txBox="1"/>
          <p:nvPr/>
        </p:nvSpPr>
        <p:spPr>
          <a:xfrm>
            <a:off x="1335314" y="0"/>
            <a:ext cx="10761206" cy="646331"/>
          </a:xfrm>
          <a:prstGeom prst="rect">
            <a:avLst/>
          </a:prstGeom>
          <a:noFill/>
        </p:spPr>
        <p:txBody>
          <a:bodyPr wrap="square" rtlCol="0">
            <a:spAutoFit/>
          </a:bodyPr>
          <a:lstStyle/>
          <a:p>
            <a:pPr algn="l"/>
            <a:r>
              <a:rPr lang="en-US" altLang="zh-CN" sz="3600" b="1" dirty="0">
                <a:solidFill>
                  <a:srgbClr val="000099"/>
                </a:solidFill>
              </a:rPr>
              <a:t>First-turn circulation</a:t>
            </a:r>
            <a:endParaRPr lang="zh-CN" altLang="en-US" sz="3600" b="1" dirty="0">
              <a:solidFill>
                <a:srgbClr val="000099"/>
              </a:solidFill>
            </a:endParaRPr>
          </a:p>
        </p:txBody>
      </p:sp>
      <p:sp>
        <p:nvSpPr>
          <p:cNvPr id="49" name="文本框 48">
            <a:extLst>
              <a:ext uri="{FF2B5EF4-FFF2-40B4-BE49-F238E27FC236}">
                <a16:creationId xmlns:a16="http://schemas.microsoft.com/office/drawing/2014/main" id="{386D4F3A-6550-49E8-A46B-03D5DE784E2C}"/>
              </a:ext>
            </a:extLst>
          </p:cNvPr>
          <p:cNvSpPr txBox="1"/>
          <p:nvPr/>
        </p:nvSpPr>
        <p:spPr>
          <a:xfrm>
            <a:off x="481255" y="1095605"/>
            <a:ext cx="5060229" cy="4666790"/>
          </a:xfrm>
          <a:prstGeom prst="rect">
            <a:avLst/>
          </a:prstGeom>
          <a:noFill/>
        </p:spPr>
        <p:txBody>
          <a:bodyPr wrap="square" rtlCol="0">
            <a:spAutoFit/>
          </a:bodyPr>
          <a:lstStyle/>
          <a:p>
            <a:pPr marL="375075" indent="-375075">
              <a:spcAft>
                <a:spcPts val="1200"/>
              </a:spcAft>
              <a:buFont typeface="Wingdings" panose="05000000000000000000" pitchFamily="2" charset="2"/>
              <a:buChar char="n"/>
            </a:pPr>
            <a:r>
              <a:rPr lang="en-US" altLang="zh-CN" sz="2363" dirty="0"/>
              <a:t>First-turn circulation is achieved within one day</a:t>
            </a:r>
          </a:p>
          <a:p>
            <a:pPr marL="832275" lvl="1" indent="-375075">
              <a:spcAft>
                <a:spcPts val="1200"/>
              </a:spcAft>
              <a:buFont typeface="Arial" panose="020B0604020202020204" pitchFamily="34" charset="0"/>
              <a:buChar char="•"/>
            </a:pPr>
            <a:r>
              <a:rPr lang="en-US" altLang="zh-CN" sz="2000" dirty="0"/>
              <a:t>By using both the tools for automatically tuning (previously validated on the booster) and manual knobbing of the beam trajectories. </a:t>
            </a:r>
          </a:p>
          <a:p>
            <a:pPr marL="832275" lvl="1" indent="-375075">
              <a:spcAft>
                <a:spcPts val="1200"/>
              </a:spcAft>
              <a:buFont typeface="Arial" panose="020B0604020202020204" pitchFamily="34" charset="0"/>
              <a:buChar char="•"/>
            </a:pPr>
            <a:r>
              <a:rPr lang="en-US" altLang="zh-CN" sz="2000" dirty="0"/>
              <a:t>Also thanks to rigorous joint-debugging before the com-missioning that verified the polarity across all magnets (more than 1000).</a:t>
            </a:r>
          </a:p>
          <a:p>
            <a:pPr marL="832275" lvl="1" indent="-375075">
              <a:spcAft>
                <a:spcPts val="1200"/>
              </a:spcAft>
              <a:buFont typeface="Arial" panose="020B0604020202020204" pitchFamily="34" charset="0"/>
              <a:buChar char="•"/>
            </a:pPr>
            <a:endParaRPr lang="en-US" altLang="zh-CN" sz="2000" dirty="0"/>
          </a:p>
        </p:txBody>
      </p:sp>
      <p:pic>
        <p:nvPicPr>
          <p:cNvPr id="4" name="图片 3">
            <a:extLst>
              <a:ext uri="{FF2B5EF4-FFF2-40B4-BE49-F238E27FC236}">
                <a16:creationId xmlns:a16="http://schemas.microsoft.com/office/drawing/2014/main" id="{E59D59DA-9382-47D2-AA56-29983E1EDA54}"/>
              </a:ext>
            </a:extLst>
          </p:cNvPr>
          <p:cNvPicPr>
            <a:picLocks noChangeAspect="1"/>
          </p:cNvPicPr>
          <p:nvPr/>
        </p:nvPicPr>
        <p:blipFill>
          <a:blip r:embed="rId3"/>
          <a:stretch>
            <a:fillRect/>
          </a:stretch>
        </p:blipFill>
        <p:spPr>
          <a:xfrm>
            <a:off x="5658071" y="949197"/>
            <a:ext cx="6274122" cy="4959605"/>
          </a:xfrm>
          <a:prstGeom prst="rect">
            <a:avLst/>
          </a:prstGeom>
        </p:spPr>
      </p:pic>
      <p:sp>
        <p:nvSpPr>
          <p:cNvPr id="50" name="文本框 49">
            <a:extLst>
              <a:ext uri="{FF2B5EF4-FFF2-40B4-BE49-F238E27FC236}">
                <a16:creationId xmlns:a16="http://schemas.microsoft.com/office/drawing/2014/main" id="{6C4D0384-7B54-4D0C-B515-58CC111CC93C}"/>
              </a:ext>
            </a:extLst>
          </p:cNvPr>
          <p:cNvSpPr txBox="1"/>
          <p:nvPr/>
        </p:nvSpPr>
        <p:spPr>
          <a:xfrm>
            <a:off x="7447402" y="5908802"/>
            <a:ext cx="3205909" cy="369332"/>
          </a:xfrm>
          <a:prstGeom prst="rect">
            <a:avLst/>
          </a:prstGeom>
          <a:noFill/>
        </p:spPr>
        <p:txBody>
          <a:bodyPr wrap="square" rtlCol="0">
            <a:spAutoFit/>
          </a:bodyPr>
          <a:lstStyle/>
          <a:p>
            <a:pPr algn="l"/>
            <a:r>
              <a:rPr lang="en-US" altLang="zh-CN" dirty="0"/>
              <a:t>BPM sum signal</a:t>
            </a:r>
            <a:endParaRPr lang="zh-CN" altLang="en-US" dirty="0"/>
          </a:p>
        </p:txBody>
      </p:sp>
    </p:spTree>
    <p:extLst>
      <p:ext uri="{BB962C8B-B14F-4D97-AF65-F5344CB8AC3E}">
        <p14:creationId xmlns:p14="http://schemas.microsoft.com/office/powerpoint/2010/main" val="27503758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内容占位符 24">
            <a:extLst>
              <a:ext uri="{FF2B5EF4-FFF2-40B4-BE49-F238E27FC236}">
                <a16:creationId xmlns:a16="http://schemas.microsoft.com/office/drawing/2014/main" id="{173731BE-608F-4310-8A80-9D91D73F2977}"/>
              </a:ext>
            </a:extLst>
          </p:cNvPr>
          <p:cNvPicPr>
            <a:picLocks noChangeAspect="1"/>
          </p:cNvPicPr>
          <p:nvPr/>
        </p:nvPicPr>
        <p:blipFill>
          <a:blip r:embed="rId3"/>
          <a:stretch>
            <a:fillRect/>
          </a:stretch>
        </p:blipFill>
        <p:spPr>
          <a:xfrm>
            <a:off x="6300464" y="3836582"/>
            <a:ext cx="4339804" cy="2487340"/>
          </a:xfrm>
          <a:prstGeom prst="rect">
            <a:avLst/>
          </a:prstGeom>
        </p:spPr>
      </p:pic>
      <p:sp>
        <p:nvSpPr>
          <p:cNvPr id="2" name="文本框 1">
            <a:extLst>
              <a:ext uri="{FF2B5EF4-FFF2-40B4-BE49-F238E27FC236}">
                <a16:creationId xmlns:a16="http://schemas.microsoft.com/office/drawing/2014/main" id="{31CE1FA8-9B10-4DC4-BADB-EEF2C8864D0B}"/>
              </a:ext>
            </a:extLst>
          </p:cNvPr>
          <p:cNvSpPr txBox="1"/>
          <p:nvPr/>
        </p:nvSpPr>
        <p:spPr>
          <a:xfrm>
            <a:off x="1335314" y="0"/>
            <a:ext cx="10761206" cy="646331"/>
          </a:xfrm>
          <a:prstGeom prst="rect">
            <a:avLst/>
          </a:prstGeom>
          <a:noFill/>
        </p:spPr>
        <p:txBody>
          <a:bodyPr wrap="square" rtlCol="0">
            <a:spAutoFit/>
          </a:bodyPr>
          <a:lstStyle/>
          <a:p>
            <a:pPr algn="l"/>
            <a:r>
              <a:rPr lang="en-US" altLang="zh-CN" sz="3600" b="1" dirty="0">
                <a:solidFill>
                  <a:srgbClr val="000099"/>
                </a:solidFill>
              </a:rPr>
              <a:t>Multi-turn circulation</a:t>
            </a:r>
            <a:endParaRPr lang="zh-CN" altLang="en-US" sz="3600" b="1" dirty="0">
              <a:solidFill>
                <a:srgbClr val="000099"/>
              </a:solidFill>
            </a:endParaRPr>
          </a:p>
        </p:txBody>
      </p:sp>
      <p:sp>
        <p:nvSpPr>
          <p:cNvPr id="49" name="文本框 48">
            <a:extLst>
              <a:ext uri="{FF2B5EF4-FFF2-40B4-BE49-F238E27FC236}">
                <a16:creationId xmlns:a16="http://schemas.microsoft.com/office/drawing/2014/main" id="{386D4F3A-6550-49E8-A46B-03D5DE784E2C}"/>
              </a:ext>
            </a:extLst>
          </p:cNvPr>
          <p:cNvSpPr txBox="1"/>
          <p:nvPr/>
        </p:nvSpPr>
        <p:spPr>
          <a:xfrm>
            <a:off x="481255" y="1095605"/>
            <a:ext cx="5060229" cy="4120743"/>
          </a:xfrm>
          <a:prstGeom prst="rect">
            <a:avLst/>
          </a:prstGeom>
          <a:noFill/>
        </p:spPr>
        <p:txBody>
          <a:bodyPr wrap="square" rtlCol="0">
            <a:spAutoFit/>
          </a:bodyPr>
          <a:lstStyle/>
          <a:p>
            <a:pPr marL="375075" indent="-375075">
              <a:spcAft>
                <a:spcPts val="1200"/>
              </a:spcAft>
              <a:buFont typeface="Wingdings" panose="05000000000000000000" pitchFamily="2" charset="2"/>
              <a:buChar char="n"/>
            </a:pPr>
            <a:r>
              <a:rPr lang="en-US" altLang="zh-CN" sz="2363" dirty="0"/>
              <a:t>Great challenges were faced to achieve multi-turn circulation, </a:t>
            </a:r>
          </a:p>
          <a:p>
            <a:pPr marL="832275" lvl="1" indent="-375075">
              <a:spcAft>
                <a:spcPts val="1200"/>
              </a:spcAft>
              <a:buFont typeface="Arial" panose="020B0604020202020204" pitchFamily="34" charset="0"/>
              <a:buChar char="•"/>
            </a:pPr>
            <a:r>
              <a:rPr lang="en-US" altLang="zh-CN" sz="2000" dirty="0"/>
              <a:t>Primarily due to the physical-aperture limitation, i.e., two 1.6-meter ±2.5mm vertical apertures at the injection and extraction </a:t>
            </a:r>
            <a:r>
              <a:rPr lang="en-US" altLang="zh-CN" sz="2000" dirty="0" err="1"/>
              <a:t>Lambertson</a:t>
            </a:r>
            <a:r>
              <a:rPr lang="en-US" altLang="zh-CN" sz="2000" dirty="0"/>
              <a:t> magnets. </a:t>
            </a:r>
          </a:p>
          <a:p>
            <a:pPr marL="375075" indent="-375075">
              <a:spcAft>
                <a:spcPts val="1200"/>
              </a:spcAft>
              <a:buFont typeface="Wingdings" panose="05000000000000000000" pitchFamily="2" charset="2"/>
              <a:buChar char="n"/>
            </a:pPr>
            <a:r>
              <a:rPr lang="en-US" altLang="zh-CN" sz="2363" dirty="0"/>
              <a:t>We established 11-turn circulation mainly by implementing multi-corrector strength scans and working point adjustment.</a:t>
            </a:r>
            <a:endParaRPr lang="en-US" altLang="zh-CN" sz="2000" dirty="0"/>
          </a:p>
        </p:txBody>
      </p:sp>
      <p:cxnSp>
        <p:nvCxnSpPr>
          <p:cNvPr id="7" name="直接箭头连接符 6">
            <a:extLst>
              <a:ext uri="{FF2B5EF4-FFF2-40B4-BE49-F238E27FC236}">
                <a16:creationId xmlns:a16="http://schemas.microsoft.com/office/drawing/2014/main" id="{47110DC5-E237-4943-8FE1-152B9E6F4ECE}"/>
              </a:ext>
            </a:extLst>
          </p:cNvPr>
          <p:cNvCxnSpPr>
            <a:cxnSpLocks/>
          </p:cNvCxnSpPr>
          <p:nvPr/>
        </p:nvCxnSpPr>
        <p:spPr>
          <a:xfrm flipH="1">
            <a:off x="9088916" y="4780611"/>
            <a:ext cx="969484" cy="91510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矩形 7">
            <a:extLst>
              <a:ext uri="{FF2B5EF4-FFF2-40B4-BE49-F238E27FC236}">
                <a16:creationId xmlns:a16="http://schemas.microsoft.com/office/drawing/2014/main" id="{2F123D95-8C8D-4F83-AEBB-5F8DF70BE09B}"/>
              </a:ext>
            </a:extLst>
          </p:cNvPr>
          <p:cNvSpPr/>
          <p:nvPr/>
        </p:nvSpPr>
        <p:spPr>
          <a:xfrm>
            <a:off x="9771962" y="4275943"/>
            <a:ext cx="1377108" cy="5838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rPr>
              <a:t>12</a:t>
            </a:r>
            <a:r>
              <a:rPr lang="en-US" altLang="zh-CN" baseline="30000" dirty="0">
                <a:solidFill>
                  <a:schemeClr val="tx1"/>
                </a:solidFill>
              </a:rPr>
              <a:t>th</a:t>
            </a:r>
            <a:r>
              <a:rPr lang="en-US" altLang="zh-CN" dirty="0">
                <a:solidFill>
                  <a:schemeClr val="tx1"/>
                </a:solidFill>
              </a:rPr>
              <a:t> turn signal</a:t>
            </a:r>
            <a:endParaRPr lang="zh-CN" altLang="en-US" dirty="0">
              <a:solidFill>
                <a:schemeClr val="tx1"/>
              </a:solidFill>
            </a:endParaRPr>
          </a:p>
        </p:txBody>
      </p:sp>
      <p:pic>
        <p:nvPicPr>
          <p:cNvPr id="15" name="Picture 6">
            <a:extLst>
              <a:ext uri="{FF2B5EF4-FFF2-40B4-BE49-F238E27FC236}">
                <a16:creationId xmlns:a16="http://schemas.microsoft.com/office/drawing/2014/main" id="{5A3BD027-E65B-D249-AE50-60DAB8467C74}"/>
              </a:ext>
            </a:extLst>
          </p:cNvPr>
          <p:cNvPicPr/>
          <p:nvPr/>
        </p:nvPicPr>
        <p:blipFill>
          <a:blip r:embed="rId4">
            <a:extLst>
              <a:ext uri="{28A0092B-C50C-407E-A947-70E740481C1C}">
                <a14:useLocalDpi xmlns:a14="http://schemas.microsoft.com/office/drawing/2010/main" val="0"/>
              </a:ext>
            </a:extLst>
          </a:blip>
          <a:stretch>
            <a:fillRect/>
          </a:stretch>
        </p:blipFill>
        <p:spPr>
          <a:xfrm>
            <a:off x="6096000" y="1009156"/>
            <a:ext cx="4237822" cy="2565817"/>
          </a:xfrm>
          <a:prstGeom prst="rect">
            <a:avLst/>
          </a:prstGeom>
        </p:spPr>
      </p:pic>
      <p:cxnSp>
        <p:nvCxnSpPr>
          <p:cNvPr id="14" name="直接箭头连接符 13">
            <a:extLst>
              <a:ext uri="{FF2B5EF4-FFF2-40B4-BE49-F238E27FC236}">
                <a16:creationId xmlns:a16="http://schemas.microsoft.com/office/drawing/2014/main" id="{868D8635-F656-44BF-9FA3-5E0FEED4D935}"/>
              </a:ext>
            </a:extLst>
          </p:cNvPr>
          <p:cNvCxnSpPr>
            <a:cxnSpLocks/>
            <a:stCxn id="16" idx="1"/>
          </p:cNvCxnSpPr>
          <p:nvPr/>
        </p:nvCxnSpPr>
        <p:spPr>
          <a:xfrm flipH="1">
            <a:off x="8470368" y="2169279"/>
            <a:ext cx="1863454" cy="26544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文本框 15">
            <a:extLst>
              <a:ext uri="{FF2B5EF4-FFF2-40B4-BE49-F238E27FC236}">
                <a16:creationId xmlns:a16="http://schemas.microsoft.com/office/drawing/2014/main" id="{B7E74727-1EC7-41E6-8E46-F07FE702019A}"/>
              </a:ext>
            </a:extLst>
          </p:cNvPr>
          <p:cNvSpPr txBox="1"/>
          <p:nvPr/>
        </p:nvSpPr>
        <p:spPr>
          <a:xfrm>
            <a:off x="10333822" y="1707614"/>
            <a:ext cx="1762698" cy="923330"/>
          </a:xfrm>
          <a:prstGeom prst="rect">
            <a:avLst/>
          </a:prstGeom>
          <a:noFill/>
        </p:spPr>
        <p:txBody>
          <a:bodyPr wrap="square" rtlCol="0">
            <a:spAutoFit/>
          </a:bodyPr>
          <a:lstStyle/>
          <a:p>
            <a:pPr algn="l"/>
            <a:r>
              <a:rPr lang="en-US" altLang="zh-CN" dirty="0" err="1"/>
              <a:t>Lambertson</a:t>
            </a:r>
            <a:r>
              <a:rPr lang="en-US" altLang="zh-CN" dirty="0"/>
              <a:t>:</a:t>
            </a:r>
          </a:p>
          <a:p>
            <a:pPr algn="l"/>
            <a:r>
              <a:rPr lang="en-US" altLang="zh-CN" dirty="0"/>
              <a:t>H</a:t>
            </a:r>
            <a:r>
              <a:rPr lang="zh-CN" altLang="en-US" dirty="0"/>
              <a:t>：</a:t>
            </a:r>
            <a:r>
              <a:rPr lang="en-US" altLang="zh-CN" dirty="0"/>
              <a:t>+/-5.25 mm</a:t>
            </a:r>
          </a:p>
          <a:p>
            <a:pPr algn="l"/>
            <a:r>
              <a:rPr lang="en-US" altLang="zh-CN" dirty="0"/>
              <a:t>V: +/-2.5 mm</a:t>
            </a:r>
            <a:endParaRPr lang="zh-CN" altLang="en-US" dirty="0"/>
          </a:p>
        </p:txBody>
      </p:sp>
    </p:spTree>
    <p:extLst>
      <p:ext uri="{BB962C8B-B14F-4D97-AF65-F5344CB8AC3E}">
        <p14:creationId xmlns:p14="http://schemas.microsoft.com/office/powerpoint/2010/main" val="40727149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内容占位符 4">
            <a:extLst>
              <a:ext uri="{FF2B5EF4-FFF2-40B4-BE49-F238E27FC236}">
                <a16:creationId xmlns:a16="http://schemas.microsoft.com/office/drawing/2014/main" id="{3264C145-E573-4944-8080-4B3C74D15F58}"/>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3854" y="1591726"/>
            <a:ext cx="12043538" cy="4866950"/>
          </a:xfrm>
          <a:prstGeom prst="rect">
            <a:avLst/>
          </a:prstGeom>
        </p:spPr>
      </p:pic>
      <p:cxnSp>
        <p:nvCxnSpPr>
          <p:cNvPr id="3" name="直接连接符 2">
            <a:extLst>
              <a:ext uri="{FF2B5EF4-FFF2-40B4-BE49-F238E27FC236}">
                <a16:creationId xmlns:a16="http://schemas.microsoft.com/office/drawing/2014/main" id="{1C15EA1B-40B2-4EC3-8738-DB103E3B1E2A}"/>
              </a:ext>
            </a:extLst>
          </p:cNvPr>
          <p:cNvCxnSpPr>
            <a:cxnSpLocks/>
          </p:cNvCxnSpPr>
          <p:nvPr/>
        </p:nvCxnSpPr>
        <p:spPr>
          <a:xfrm>
            <a:off x="5768836" y="4059926"/>
            <a:ext cx="1" cy="1838077"/>
          </a:xfrm>
          <a:prstGeom prst="line">
            <a:avLst/>
          </a:prstGeom>
          <a:ln w="19050">
            <a:solidFill>
              <a:schemeClr val="tx1">
                <a:lumMod val="50000"/>
                <a:lumOff val="50000"/>
              </a:schemeClr>
            </a:solidFill>
            <a:prstDash val="dash"/>
          </a:ln>
        </p:spPr>
        <p:style>
          <a:lnRef idx="1">
            <a:schemeClr val="dk1"/>
          </a:lnRef>
          <a:fillRef idx="0">
            <a:schemeClr val="dk1"/>
          </a:fillRef>
          <a:effectRef idx="0">
            <a:schemeClr val="dk1"/>
          </a:effectRef>
          <a:fontRef idx="minor">
            <a:schemeClr val="tx1"/>
          </a:fontRef>
        </p:style>
      </p:cxnSp>
      <p:cxnSp>
        <p:nvCxnSpPr>
          <p:cNvPr id="4" name="直接箭头连接符 3">
            <a:extLst>
              <a:ext uri="{FF2B5EF4-FFF2-40B4-BE49-F238E27FC236}">
                <a16:creationId xmlns:a16="http://schemas.microsoft.com/office/drawing/2014/main" id="{9BD05A7F-3012-4C77-B499-88450A5165C0}"/>
              </a:ext>
            </a:extLst>
          </p:cNvPr>
          <p:cNvCxnSpPr>
            <a:cxnSpLocks/>
          </p:cNvCxnSpPr>
          <p:nvPr/>
        </p:nvCxnSpPr>
        <p:spPr>
          <a:xfrm>
            <a:off x="5833664" y="5433329"/>
            <a:ext cx="1423663" cy="0"/>
          </a:xfrm>
          <a:prstGeom prst="straightConnector1">
            <a:avLst/>
          </a:prstGeom>
          <a:ln>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 name="文本框 9">
            <a:extLst>
              <a:ext uri="{FF2B5EF4-FFF2-40B4-BE49-F238E27FC236}">
                <a16:creationId xmlns:a16="http://schemas.microsoft.com/office/drawing/2014/main" id="{C332B84B-F6CF-4F06-8176-560853C90C35}"/>
              </a:ext>
            </a:extLst>
          </p:cNvPr>
          <p:cNvSpPr txBox="1"/>
          <p:nvPr/>
        </p:nvSpPr>
        <p:spPr>
          <a:xfrm>
            <a:off x="5887655" y="5405824"/>
            <a:ext cx="5004121" cy="400110"/>
          </a:xfrm>
          <a:prstGeom prst="rect">
            <a:avLst/>
          </a:prstGeom>
          <a:noFill/>
        </p:spPr>
        <p:txBody>
          <a:bodyPr wrap="square" rtlCol="0">
            <a:spAutoFit/>
          </a:bodyPr>
          <a:lstStyle>
            <a:defPPr>
              <a:defRPr lang="zh-CN"/>
            </a:defPPr>
            <a:lvl1pPr marL="0" algn="l" defTabSz="692932" rtl="0" eaLnBrk="1" latinLnBrk="0" hangingPunct="1">
              <a:defRPr sz="1364" kern="1200">
                <a:solidFill>
                  <a:schemeClr val="tx1"/>
                </a:solidFill>
                <a:latin typeface="+mn-lt"/>
                <a:ea typeface="+mn-ea"/>
                <a:cs typeface="+mn-cs"/>
              </a:defRPr>
            </a:lvl1pPr>
            <a:lvl2pPr marL="346466" algn="l" defTabSz="692932" rtl="0" eaLnBrk="1" latinLnBrk="0" hangingPunct="1">
              <a:defRPr sz="1364" kern="1200">
                <a:solidFill>
                  <a:schemeClr val="tx1"/>
                </a:solidFill>
                <a:latin typeface="+mn-lt"/>
                <a:ea typeface="+mn-ea"/>
                <a:cs typeface="+mn-cs"/>
              </a:defRPr>
            </a:lvl2pPr>
            <a:lvl3pPr marL="692932" algn="l" defTabSz="692932" rtl="0" eaLnBrk="1" latinLnBrk="0" hangingPunct="1">
              <a:defRPr sz="1364" kern="1200">
                <a:solidFill>
                  <a:schemeClr val="tx1"/>
                </a:solidFill>
                <a:latin typeface="+mn-lt"/>
                <a:ea typeface="+mn-ea"/>
                <a:cs typeface="+mn-cs"/>
              </a:defRPr>
            </a:lvl3pPr>
            <a:lvl4pPr marL="1039398" algn="l" defTabSz="692932" rtl="0" eaLnBrk="1" latinLnBrk="0" hangingPunct="1">
              <a:defRPr sz="1364" kern="1200">
                <a:solidFill>
                  <a:schemeClr val="tx1"/>
                </a:solidFill>
                <a:latin typeface="+mn-lt"/>
                <a:ea typeface="+mn-ea"/>
                <a:cs typeface="+mn-cs"/>
              </a:defRPr>
            </a:lvl4pPr>
            <a:lvl5pPr marL="1385865" algn="l" defTabSz="692932" rtl="0" eaLnBrk="1" latinLnBrk="0" hangingPunct="1">
              <a:defRPr sz="1364" kern="1200">
                <a:solidFill>
                  <a:schemeClr val="tx1"/>
                </a:solidFill>
                <a:latin typeface="+mn-lt"/>
                <a:ea typeface="+mn-ea"/>
                <a:cs typeface="+mn-cs"/>
              </a:defRPr>
            </a:lvl5pPr>
            <a:lvl6pPr marL="1732331" algn="l" defTabSz="692932" rtl="0" eaLnBrk="1" latinLnBrk="0" hangingPunct="1">
              <a:defRPr sz="1364" kern="1200">
                <a:solidFill>
                  <a:schemeClr val="tx1"/>
                </a:solidFill>
                <a:latin typeface="+mn-lt"/>
                <a:ea typeface="+mn-ea"/>
                <a:cs typeface="+mn-cs"/>
              </a:defRPr>
            </a:lvl6pPr>
            <a:lvl7pPr marL="2078797" algn="l" defTabSz="692932" rtl="0" eaLnBrk="1" latinLnBrk="0" hangingPunct="1">
              <a:defRPr sz="1364" kern="1200">
                <a:solidFill>
                  <a:schemeClr val="tx1"/>
                </a:solidFill>
                <a:latin typeface="+mn-lt"/>
                <a:ea typeface="+mn-ea"/>
                <a:cs typeface="+mn-cs"/>
              </a:defRPr>
            </a:lvl7pPr>
            <a:lvl8pPr marL="2425263" algn="l" defTabSz="692932" rtl="0" eaLnBrk="1" latinLnBrk="0" hangingPunct="1">
              <a:defRPr sz="1364" kern="1200">
                <a:solidFill>
                  <a:schemeClr val="tx1"/>
                </a:solidFill>
                <a:latin typeface="+mn-lt"/>
                <a:ea typeface="+mn-ea"/>
                <a:cs typeface="+mn-cs"/>
              </a:defRPr>
            </a:lvl8pPr>
            <a:lvl9pPr marL="2771729" algn="l" defTabSz="692932" rtl="0" eaLnBrk="1" latinLnBrk="0" hangingPunct="1">
              <a:defRPr sz="1364" kern="1200">
                <a:solidFill>
                  <a:schemeClr val="tx1"/>
                </a:solidFill>
                <a:latin typeface="+mn-lt"/>
                <a:ea typeface="+mn-ea"/>
                <a:cs typeface="+mn-cs"/>
              </a:defRPr>
            </a:lvl9pPr>
          </a:lstStyle>
          <a:p>
            <a:r>
              <a:rPr lang="en-US" altLang="zh-CN" sz="2000" b="1" dirty="0">
                <a:latin typeface="Calibri" panose="020F0502020204030204" pitchFamily="34" charset="0"/>
                <a:ea typeface="Calibri" panose="020F0502020204030204" pitchFamily="34" charset="0"/>
                <a:cs typeface="Calibri" panose="020F0502020204030204" pitchFamily="34" charset="0"/>
              </a:rPr>
              <a:t>RF</a:t>
            </a:r>
            <a:r>
              <a:rPr lang="zh-CN" altLang="en-US" sz="2000" b="1" dirty="0">
                <a:latin typeface="Calibri" panose="020F0502020204030204" pitchFamily="34" charset="0"/>
                <a:ea typeface="黑体" panose="02010609060101010101" pitchFamily="49" charset="-122"/>
                <a:cs typeface="Calibri" panose="020F0502020204030204" pitchFamily="34" charset="0"/>
              </a:rPr>
              <a:t> </a:t>
            </a:r>
            <a:r>
              <a:rPr lang="en-US" altLang="zh-CN" sz="2000" b="1" dirty="0">
                <a:latin typeface="Calibri" panose="020F0502020204030204" pitchFamily="34" charset="0"/>
                <a:ea typeface="Calibri" panose="020F0502020204030204" pitchFamily="34" charset="0"/>
                <a:cs typeface="Calibri" panose="020F0502020204030204" pitchFamily="34" charset="0"/>
              </a:rPr>
              <a:t>on           ramp up </a:t>
            </a:r>
            <a:r>
              <a:rPr lang="en-US" altLang="zh-CN" sz="2000" b="1" dirty="0" err="1">
                <a:latin typeface="Calibri" panose="020F0502020204030204" pitchFamily="34" charset="0"/>
                <a:ea typeface="Calibri" panose="020F0502020204030204" pitchFamily="34" charset="0"/>
                <a:cs typeface="Calibri" panose="020F0502020204030204" pitchFamily="34" charset="0"/>
              </a:rPr>
              <a:t>sextupole</a:t>
            </a:r>
            <a:r>
              <a:rPr lang="en-US" altLang="zh-CN" sz="2000" b="1" dirty="0">
                <a:latin typeface="Calibri" panose="020F0502020204030204" pitchFamily="34" charset="0"/>
                <a:ea typeface="Calibri" panose="020F0502020204030204" pitchFamily="34" charset="0"/>
                <a:cs typeface="Calibri" panose="020F0502020204030204" pitchFamily="34" charset="0"/>
              </a:rPr>
              <a:t>/octupole</a:t>
            </a:r>
            <a:endParaRPr lang="zh-CN" altLang="en-US" sz="2000" b="1" dirty="0">
              <a:latin typeface="Calibri" panose="020F0502020204030204" pitchFamily="34" charset="0"/>
              <a:ea typeface="黑体" panose="02010609060101010101" pitchFamily="49" charset="-122"/>
              <a:cs typeface="Calibri" panose="020F0502020204030204" pitchFamily="34" charset="0"/>
            </a:endParaRPr>
          </a:p>
        </p:txBody>
      </p:sp>
      <p:sp>
        <p:nvSpPr>
          <p:cNvPr id="6" name="文本框 10">
            <a:extLst>
              <a:ext uri="{FF2B5EF4-FFF2-40B4-BE49-F238E27FC236}">
                <a16:creationId xmlns:a16="http://schemas.microsoft.com/office/drawing/2014/main" id="{8C28EEB1-55C4-4C44-A8AB-1BDA369F51A0}"/>
              </a:ext>
            </a:extLst>
          </p:cNvPr>
          <p:cNvSpPr txBox="1"/>
          <p:nvPr/>
        </p:nvSpPr>
        <p:spPr>
          <a:xfrm>
            <a:off x="2880726" y="5433329"/>
            <a:ext cx="2536975" cy="400110"/>
          </a:xfrm>
          <a:prstGeom prst="rect">
            <a:avLst/>
          </a:prstGeom>
          <a:noFill/>
        </p:spPr>
        <p:txBody>
          <a:bodyPr wrap="square" rtlCol="0">
            <a:spAutoFit/>
          </a:bodyPr>
          <a:lstStyle>
            <a:defPPr>
              <a:defRPr lang="zh-CN"/>
            </a:defPPr>
            <a:lvl1pPr marL="0" algn="l" defTabSz="692932" rtl="0" eaLnBrk="1" latinLnBrk="0" hangingPunct="1">
              <a:defRPr sz="1364" kern="1200">
                <a:solidFill>
                  <a:schemeClr val="tx1"/>
                </a:solidFill>
                <a:latin typeface="+mn-lt"/>
                <a:ea typeface="+mn-ea"/>
                <a:cs typeface="+mn-cs"/>
              </a:defRPr>
            </a:lvl1pPr>
            <a:lvl2pPr marL="346466" algn="l" defTabSz="692932" rtl="0" eaLnBrk="1" latinLnBrk="0" hangingPunct="1">
              <a:defRPr sz="1364" kern="1200">
                <a:solidFill>
                  <a:schemeClr val="tx1"/>
                </a:solidFill>
                <a:latin typeface="+mn-lt"/>
                <a:ea typeface="+mn-ea"/>
                <a:cs typeface="+mn-cs"/>
              </a:defRPr>
            </a:lvl2pPr>
            <a:lvl3pPr marL="692932" algn="l" defTabSz="692932" rtl="0" eaLnBrk="1" latinLnBrk="0" hangingPunct="1">
              <a:defRPr sz="1364" kern="1200">
                <a:solidFill>
                  <a:schemeClr val="tx1"/>
                </a:solidFill>
                <a:latin typeface="+mn-lt"/>
                <a:ea typeface="+mn-ea"/>
                <a:cs typeface="+mn-cs"/>
              </a:defRPr>
            </a:lvl3pPr>
            <a:lvl4pPr marL="1039398" algn="l" defTabSz="692932" rtl="0" eaLnBrk="1" latinLnBrk="0" hangingPunct="1">
              <a:defRPr sz="1364" kern="1200">
                <a:solidFill>
                  <a:schemeClr val="tx1"/>
                </a:solidFill>
                <a:latin typeface="+mn-lt"/>
                <a:ea typeface="+mn-ea"/>
                <a:cs typeface="+mn-cs"/>
              </a:defRPr>
            </a:lvl4pPr>
            <a:lvl5pPr marL="1385865" algn="l" defTabSz="692932" rtl="0" eaLnBrk="1" latinLnBrk="0" hangingPunct="1">
              <a:defRPr sz="1364" kern="1200">
                <a:solidFill>
                  <a:schemeClr val="tx1"/>
                </a:solidFill>
                <a:latin typeface="+mn-lt"/>
                <a:ea typeface="+mn-ea"/>
                <a:cs typeface="+mn-cs"/>
              </a:defRPr>
            </a:lvl5pPr>
            <a:lvl6pPr marL="1732331" algn="l" defTabSz="692932" rtl="0" eaLnBrk="1" latinLnBrk="0" hangingPunct="1">
              <a:defRPr sz="1364" kern="1200">
                <a:solidFill>
                  <a:schemeClr val="tx1"/>
                </a:solidFill>
                <a:latin typeface="+mn-lt"/>
                <a:ea typeface="+mn-ea"/>
                <a:cs typeface="+mn-cs"/>
              </a:defRPr>
            </a:lvl6pPr>
            <a:lvl7pPr marL="2078797" algn="l" defTabSz="692932" rtl="0" eaLnBrk="1" latinLnBrk="0" hangingPunct="1">
              <a:defRPr sz="1364" kern="1200">
                <a:solidFill>
                  <a:schemeClr val="tx1"/>
                </a:solidFill>
                <a:latin typeface="+mn-lt"/>
                <a:ea typeface="+mn-ea"/>
                <a:cs typeface="+mn-cs"/>
              </a:defRPr>
            </a:lvl7pPr>
            <a:lvl8pPr marL="2425263" algn="l" defTabSz="692932" rtl="0" eaLnBrk="1" latinLnBrk="0" hangingPunct="1">
              <a:defRPr sz="1364" kern="1200">
                <a:solidFill>
                  <a:schemeClr val="tx1"/>
                </a:solidFill>
                <a:latin typeface="+mn-lt"/>
                <a:ea typeface="+mn-ea"/>
                <a:cs typeface="+mn-cs"/>
              </a:defRPr>
            </a:lvl8pPr>
            <a:lvl9pPr marL="2771729" algn="l" defTabSz="692932" rtl="0" eaLnBrk="1" latinLnBrk="0" hangingPunct="1">
              <a:defRPr sz="1364" kern="1200">
                <a:solidFill>
                  <a:schemeClr val="tx1"/>
                </a:solidFill>
                <a:latin typeface="+mn-lt"/>
                <a:ea typeface="+mn-ea"/>
                <a:cs typeface="+mn-cs"/>
              </a:defRPr>
            </a:lvl9pPr>
          </a:lstStyle>
          <a:p>
            <a:r>
              <a:rPr lang="en-US" altLang="zh-CN" sz="2000" b="1" dirty="0">
                <a:latin typeface="Calibri" panose="020F0502020204030204" pitchFamily="34" charset="0"/>
                <a:ea typeface="Calibri" panose="020F0502020204030204" pitchFamily="34" charset="0"/>
                <a:cs typeface="Calibri" panose="020F0502020204030204" pitchFamily="34" charset="0"/>
              </a:rPr>
              <a:t>RF/</a:t>
            </a:r>
            <a:r>
              <a:rPr lang="en-US" altLang="zh-CN" sz="2000" b="1" dirty="0" err="1">
                <a:latin typeface="Calibri" panose="020F0502020204030204" pitchFamily="34" charset="0"/>
                <a:ea typeface="Calibri" panose="020F0502020204030204" pitchFamily="34" charset="0"/>
                <a:cs typeface="Calibri" panose="020F0502020204030204" pitchFamily="34" charset="0"/>
              </a:rPr>
              <a:t>sextupole</a:t>
            </a:r>
            <a:r>
              <a:rPr lang="en-US" altLang="zh-CN" sz="2000" b="1" dirty="0">
                <a:latin typeface="Calibri" panose="020F0502020204030204" pitchFamily="34" charset="0"/>
                <a:ea typeface="Calibri" panose="020F0502020204030204" pitchFamily="34" charset="0"/>
                <a:cs typeface="Calibri" panose="020F0502020204030204" pitchFamily="34" charset="0"/>
              </a:rPr>
              <a:t> off</a:t>
            </a:r>
            <a:endParaRPr lang="zh-CN" altLang="en-US" sz="2000" b="1" dirty="0">
              <a:latin typeface="Calibri" panose="020F0502020204030204" pitchFamily="34" charset="0"/>
              <a:cs typeface="Calibri" panose="020F0502020204030204" pitchFamily="34" charset="0"/>
            </a:endParaRPr>
          </a:p>
        </p:txBody>
      </p:sp>
      <p:pic>
        <p:nvPicPr>
          <p:cNvPr id="7" name="内容占位符 19">
            <a:extLst>
              <a:ext uri="{FF2B5EF4-FFF2-40B4-BE49-F238E27FC236}">
                <a16:creationId xmlns:a16="http://schemas.microsoft.com/office/drawing/2014/main" id="{9CFD0236-C8C6-4331-8CF8-1B0077CEEBB7}"/>
              </a:ext>
            </a:extLst>
          </p:cNvPr>
          <p:cNvPicPr>
            <a:picLocks noGrp="1"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51091" y="2054066"/>
            <a:ext cx="3212472" cy="2047868"/>
          </a:xfrm>
          <a:prstGeom prst="rect">
            <a:avLst/>
          </a:prstGeom>
        </p:spPr>
      </p:pic>
      <p:sp>
        <p:nvSpPr>
          <p:cNvPr id="8" name="文本框 23">
            <a:extLst>
              <a:ext uri="{FF2B5EF4-FFF2-40B4-BE49-F238E27FC236}">
                <a16:creationId xmlns:a16="http://schemas.microsoft.com/office/drawing/2014/main" id="{E4BB385C-37D0-41A1-B9BD-71907B8743AF}"/>
              </a:ext>
            </a:extLst>
          </p:cNvPr>
          <p:cNvSpPr txBox="1"/>
          <p:nvPr/>
        </p:nvSpPr>
        <p:spPr>
          <a:xfrm>
            <a:off x="6813189" y="2580121"/>
            <a:ext cx="1923052" cy="1015663"/>
          </a:xfrm>
          <a:prstGeom prst="rect">
            <a:avLst/>
          </a:prstGeom>
          <a:noFill/>
        </p:spPr>
        <p:txBody>
          <a:bodyPr wrap="square" rtlCol="0">
            <a:spAutoFit/>
          </a:bodyPr>
          <a:lstStyle>
            <a:defPPr>
              <a:defRPr lang="zh-CN"/>
            </a:defPPr>
            <a:lvl1pPr marL="0" algn="l" defTabSz="692932" rtl="0" eaLnBrk="1" latinLnBrk="0" hangingPunct="1">
              <a:defRPr sz="1364" kern="1200">
                <a:solidFill>
                  <a:schemeClr val="tx1"/>
                </a:solidFill>
                <a:latin typeface="+mn-lt"/>
                <a:ea typeface="+mn-ea"/>
                <a:cs typeface="+mn-cs"/>
              </a:defRPr>
            </a:lvl1pPr>
            <a:lvl2pPr marL="346466" algn="l" defTabSz="692932" rtl="0" eaLnBrk="1" latinLnBrk="0" hangingPunct="1">
              <a:defRPr sz="1364" kern="1200">
                <a:solidFill>
                  <a:schemeClr val="tx1"/>
                </a:solidFill>
                <a:latin typeface="+mn-lt"/>
                <a:ea typeface="+mn-ea"/>
                <a:cs typeface="+mn-cs"/>
              </a:defRPr>
            </a:lvl2pPr>
            <a:lvl3pPr marL="692932" algn="l" defTabSz="692932" rtl="0" eaLnBrk="1" latinLnBrk="0" hangingPunct="1">
              <a:defRPr sz="1364" kern="1200">
                <a:solidFill>
                  <a:schemeClr val="tx1"/>
                </a:solidFill>
                <a:latin typeface="+mn-lt"/>
                <a:ea typeface="+mn-ea"/>
                <a:cs typeface="+mn-cs"/>
              </a:defRPr>
            </a:lvl3pPr>
            <a:lvl4pPr marL="1039398" algn="l" defTabSz="692932" rtl="0" eaLnBrk="1" latinLnBrk="0" hangingPunct="1">
              <a:defRPr sz="1364" kern="1200">
                <a:solidFill>
                  <a:schemeClr val="tx1"/>
                </a:solidFill>
                <a:latin typeface="+mn-lt"/>
                <a:ea typeface="+mn-ea"/>
                <a:cs typeface="+mn-cs"/>
              </a:defRPr>
            </a:lvl4pPr>
            <a:lvl5pPr marL="1385865" algn="l" defTabSz="692932" rtl="0" eaLnBrk="1" latinLnBrk="0" hangingPunct="1">
              <a:defRPr sz="1364" kern="1200">
                <a:solidFill>
                  <a:schemeClr val="tx1"/>
                </a:solidFill>
                <a:latin typeface="+mn-lt"/>
                <a:ea typeface="+mn-ea"/>
                <a:cs typeface="+mn-cs"/>
              </a:defRPr>
            </a:lvl5pPr>
            <a:lvl6pPr marL="1732331" algn="l" defTabSz="692932" rtl="0" eaLnBrk="1" latinLnBrk="0" hangingPunct="1">
              <a:defRPr sz="1364" kern="1200">
                <a:solidFill>
                  <a:schemeClr val="tx1"/>
                </a:solidFill>
                <a:latin typeface="+mn-lt"/>
                <a:ea typeface="+mn-ea"/>
                <a:cs typeface="+mn-cs"/>
              </a:defRPr>
            </a:lvl6pPr>
            <a:lvl7pPr marL="2078797" algn="l" defTabSz="692932" rtl="0" eaLnBrk="1" latinLnBrk="0" hangingPunct="1">
              <a:defRPr sz="1364" kern="1200">
                <a:solidFill>
                  <a:schemeClr val="tx1"/>
                </a:solidFill>
                <a:latin typeface="+mn-lt"/>
                <a:ea typeface="+mn-ea"/>
                <a:cs typeface="+mn-cs"/>
              </a:defRPr>
            </a:lvl7pPr>
            <a:lvl8pPr marL="2425263" algn="l" defTabSz="692932" rtl="0" eaLnBrk="1" latinLnBrk="0" hangingPunct="1">
              <a:defRPr sz="1364" kern="1200">
                <a:solidFill>
                  <a:schemeClr val="tx1"/>
                </a:solidFill>
                <a:latin typeface="+mn-lt"/>
                <a:ea typeface="+mn-ea"/>
                <a:cs typeface="+mn-cs"/>
              </a:defRPr>
            </a:lvl8pPr>
            <a:lvl9pPr marL="2771729" algn="l" defTabSz="692932" rtl="0" eaLnBrk="1" latinLnBrk="0" hangingPunct="1">
              <a:defRPr sz="1364" kern="1200">
                <a:solidFill>
                  <a:schemeClr val="tx1"/>
                </a:solidFill>
                <a:latin typeface="+mn-lt"/>
                <a:ea typeface="+mn-ea"/>
                <a:cs typeface="+mn-cs"/>
              </a:defRPr>
            </a:lvl9pPr>
          </a:lstStyle>
          <a:p>
            <a:r>
              <a:rPr lang="en-US" altLang="zh-CN" sz="2000" b="1" dirty="0">
                <a:latin typeface="Calibri" panose="020F0502020204030204" pitchFamily="34" charset="0"/>
                <a:ea typeface="Calibri" panose="020F0502020204030204" pitchFamily="34" charset="0"/>
                <a:cs typeface="Calibri" panose="020F0502020204030204" pitchFamily="34" charset="0"/>
              </a:rPr>
              <a:t>Critical</a:t>
            </a:r>
            <a:r>
              <a:rPr lang="en-US" altLang="zh-CN" sz="2000" dirty="0">
                <a:latin typeface="Calibri" panose="020F0502020204030204" pitchFamily="34" charset="0"/>
                <a:ea typeface="Calibri" panose="020F0502020204030204" pitchFamily="34" charset="0"/>
                <a:cs typeface="Calibri" panose="020F0502020204030204" pitchFamily="34" charset="0"/>
              </a:rPr>
              <a:t>:</a:t>
            </a:r>
          </a:p>
          <a:p>
            <a:r>
              <a:rPr lang="en-US" altLang="zh-CN" sz="2000" dirty="0">
                <a:latin typeface="Calibri" panose="020F0502020204030204" pitchFamily="34" charset="0"/>
                <a:ea typeface="Calibri" panose="020F0502020204030204" pitchFamily="34" charset="0"/>
                <a:cs typeface="Calibri" panose="020F0502020204030204" pitchFamily="34" charset="0"/>
              </a:rPr>
              <a:t>RF frequency shift by~200 Hz</a:t>
            </a:r>
            <a:endParaRPr lang="zh-CN" altLang="en-US" sz="2000" dirty="0">
              <a:latin typeface="Calibri" panose="020F0502020204030204" pitchFamily="34" charset="0"/>
              <a:cs typeface="Calibri" panose="020F0502020204030204" pitchFamily="34" charset="0"/>
            </a:endParaRPr>
          </a:p>
        </p:txBody>
      </p:sp>
      <p:sp>
        <p:nvSpPr>
          <p:cNvPr id="13" name="文本框 12">
            <a:extLst>
              <a:ext uri="{FF2B5EF4-FFF2-40B4-BE49-F238E27FC236}">
                <a16:creationId xmlns:a16="http://schemas.microsoft.com/office/drawing/2014/main" id="{C0BE6F88-9A57-4372-BEAE-1D1049EF99C2}"/>
              </a:ext>
            </a:extLst>
          </p:cNvPr>
          <p:cNvSpPr txBox="1"/>
          <p:nvPr/>
        </p:nvSpPr>
        <p:spPr>
          <a:xfrm>
            <a:off x="466841" y="2934064"/>
            <a:ext cx="492443" cy="1960546"/>
          </a:xfrm>
          <a:prstGeom prst="rect">
            <a:avLst/>
          </a:prstGeom>
          <a:solidFill>
            <a:schemeClr val="bg1"/>
          </a:solidFill>
        </p:spPr>
        <p:txBody>
          <a:bodyPr vert="eaVert" wrap="square" rtlCol="0">
            <a:spAutoFit/>
          </a:bodyPr>
          <a:lstStyle/>
          <a:p>
            <a:pPr algn="l"/>
            <a:r>
              <a:rPr lang="en-US" altLang="zh-CN" sz="2000" dirty="0"/>
              <a:t>Circulation turns</a:t>
            </a:r>
            <a:endParaRPr lang="zh-CN" altLang="en-US" sz="2000" dirty="0"/>
          </a:p>
        </p:txBody>
      </p:sp>
      <p:cxnSp>
        <p:nvCxnSpPr>
          <p:cNvPr id="15" name="直接箭头连接符 14">
            <a:extLst>
              <a:ext uri="{FF2B5EF4-FFF2-40B4-BE49-F238E27FC236}">
                <a16:creationId xmlns:a16="http://schemas.microsoft.com/office/drawing/2014/main" id="{0BC71F3F-1C02-4393-9E35-EF1AB9193DA1}"/>
              </a:ext>
            </a:extLst>
          </p:cNvPr>
          <p:cNvCxnSpPr>
            <a:cxnSpLocks/>
          </p:cNvCxnSpPr>
          <p:nvPr/>
        </p:nvCxnSpPr>
        <p:spPr>
          <a:xfrm>
            <a:off x="8588416" y="3024842"/>
            <a:ext cx="1437245" cy="26316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文本框 16">
            <a:extLst>
              <a:ext uri="{FF2B5EF4-FFF2-40B4-BE49-F238E27FC236}">
                <a16:creationId xmlns:a16="http://schemas.microsoft.com/office/drawing/2014/main" id="{9D138004-040D-44AB-87CB-87A7FE3611B8}"/>
              </a:ext>
            </a:extLst>
          </p:cNvPr>
          <p:cNvSpPr txBox="1"/>
          <p:nvPr/>
        </p:nvSpPr>
        <p:spPr>
          <a:xfrm>
            <a:off x="1335314" y="0"/>
            <a:ext cx="10761206" cy="646331"/>
          </a:xfrm>
          <a:prstGeom prst="rect">
            <a:avLst/>
          </a:prstGeom>
          <a:noFill/>
        </p:spPr>
        <p:txBody>
          <a:bodyPr wrap="square" rtlCol="0">
            <a:spAutoFit/>
          </a:bodyPr>
          <a:lstStyle/>
          <a:p>
            <a:pPr algn="l"/>
            <a:r>
              <a:rPr lang="en-US" altLang="zh-CN" sz="3600" b="1" dirty="0">
                <a:solidFill>
                  <a:srgbClr val="000099"/>
                </a:solidFill>
              </a:rPr>
              <a:t>Turn on RF and </a:t>
            </a:r>
            <a:r>
              <a:rPr lang="en-US" altLang="zh-CN" sz="3600" b="1" dirty="0" err="1">
                <a:solidFill>
                  <a:srgbClr val="000099"/>
                </a:solidFill>
              </a:rPr>
              <a:t>sextupoles</a:t>
            </a:r>
            <a:r>
              <a:rPr lang="en-US" altLang="zh-CN" sz="3600" b="1" dirty="0">
                <a:solidFill>
                  <a:srgbClr val="000099"/>
                </a:solidFill>
              </a:rPr>
              <a:t> &amp; first storage</a:t>
            </a:r>
            <a:endParaRPr lang="zh-CN" altLang="en-US" sz="3600" b="1" dirty="0">
              <a:solidFill>
                <a:srgbClr val="000099"/>
              </a:solidFill>
            </a:endParaRPr>
          </a:p>
        </p:txBody>
      </p:sp>
      <p:sp>
        <p:nvSpPr>
          <p:cNvPr id="18" name="文本框 17">
            <a:extLst>
              <a:ext uri="{FF2B5EF4-FFF2-40B4-BE49-F238E27FC236}">
                <a16:creationId xmlns:a16="http://schemas.microsoft.com/office/drawing/2014/main" id="{150EDD4A-C69D-4888-852C-0E3226204D10}"/>
              </a:ext>
            </a:extLst>
          </p:cNvPr>
          <p:cNvSpPr txBox="1"/>
          <p:nvPr/>
        </p:nvSpPr>
        <p:spPr>
          <a:xfrm>
            <a:off x="449168" y="800613"/>
            <a:ext cx="11058206" cy="819583"/>
          </a:xfrm>
          <a:prstGeom prst="rect">
            <a:avLst/>
          </a:prstGeom>
          <a:noFill/>
        </p:spPr>
        <p:txBody>
          <a:bodyPr wrap="square" rtlCol="0">
            <a:spAutoFit/>
          </a:bodyPr>
          <a:lstStyle/>
          <a:p>
            <a:pPr marL="375075" indent="-375075">
              <a:spcAft>
                <a:spcPts val="1200"/>
              </a:spcAft>
              <a:buFont typeface="Wingdings" panose="05000000000000000000" pitchFamily="2" charset="2"/>
              <a:buChar char="n"/>
            </a:pPr>
            <a:r>
              <a:rPr lang="en-US" altLang="zh-CN" sz="2363" dirty="0"/>
              <a:t>RF turned on, and </a:t>
            </a:r>
            <a:r>
              <a:rPr lang="en-US" altLang="zh-CN" sz="2363" dirty="0" err="1"/>
              <a:t>sextupole</a:t>
            </a:r>
            <a:r>
              <a:rPr lang="en-US" altLang="zh-CN" sz="2363" dirty="0"/>
              <a:t> strengths increased to 90-100% of the design values; it took about 1 week to get the first beam storage.</a:t>
            </a:r>
          </a:p>
        </p:txBody>
      </p:sp>
    </p:spTree>
    <p:extLst>
      <p:ext uri="{BB962C8B-B14F-4D97-AF65-F5344CB8AC3E}">
        <p14:creationId xmlns:p14="http://schemas.microsoft.com/office/powerpoint/2010/main" val="2455070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a:extLst>
              <a:ext uri="{FF2B5EF4-FFF2-40B4-BE49-F238E27FC236}">
                <a16:creationId xmlns:a16="http://schemas.microsoft.com/office/drawing/2014/main" id="{F9CE528E-D1F8-4897-84D1-B8C03048E2C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79130" y="2392104"/>
            <a:ext cx="4580728" cy="3850434"/>
          </a:xfrm>
          <a:prstGeom prst="rect">
            <a:avLst/>
          </a:prstGeom>
        </p:spPr>
      </p:pic>
      <p:sp>
        <p:nvSpPr>
          <p:cNvPr id="2" name="内容占位符 1">
            <a:extLst>
              <a:ext uri="{FF2B5EF4-FFF2-40B4-BE49-F238E27FC236}">
                <a16:creationId xmlns:a16="http://schemas.microsoft.com/office/drawing/2014/main" id="{C3E5FBAF-FA9E-41B1-8C88-1729F807C850}"/>
              </a:ext>
            </a:extLst>
          </p:cNvPr>
          <p:cNvSpPr>
            <a:spLocks noGrp="1"/>
          </p:cNvSpPr>
          <p:nvPr>
            <p:ph idx="1"/>
          </p:nvPr>
        </p:nvSpPr>
        <p:spPr>
          <a:xfrm>
            <a:off x="780287" y="1111520"/>
            <a:ext cx="10718987" cy="2286583"/>
          </a:xfrm>
        </p:spPr>
        <p:txBody>
          <a:bodyPr>
            <a:normAutofit/>
          </a:bodyPr>
          <a:lstStyle/>
          <a:p>
            <a:pPr>
              <a:spcBef>
                <a:spcPts val="0"/>
              </a:spcBef>
              <a:spcAft>
                <a:spcPts val="600"/>
              </a:spcAft>
            </a:pPr>
            <a:r>
              <a:rPr lang="en-US" altLang="zh-CN" sz="2000" dirty="0">
                <a:solidFill>
                  <a:schemeClr val="tx1"/>
                </a:solidFill>
              </a:rPr>
              <a:t>Prior to June 2025, both accelerator and beamline commissioning were affected by </a:t>
            </a:r>
            <a:r>
              <a:rPr lang="en-US" altLang="zh-CN" sz="2000" b="1" dirty="0"/>
              <a:t>low‑frequency (2-3 Hz) beam fluctuations</a:t>
            </a:r>
            <a:r>
              <a:rPr lang="en-US" altLang="zh-CN" sz="2000" dirty="0">
                <a:solidFill>
                  <a:schemeClr val="tx1"/>
                </a:solidFill>
              </a:rPr>
              <a:t>. A comprehensive investigation identified the power supplies for the slow correctors as the main source. After this issue was resolved, beam motion was reduced to below 20 % of the beam size.</a:t>
            </a:r>
          </a:p>
          <a:p>
            <a:pPr>
              <a:spcBef>
                <a:spcPts val="0"/>
              </a:spcBef>
              <a:spcAft>
                <a:spcPts val="600"/>
              </a:spcAft>
            </a:pPr>
            <a:endParaRPr lang="en-US" altLang="zh-CN" sz="2000" dirty="0">
              <a:solidFill>
                <a:schemeClr val="tx1"/>
              </a:solidFill>
            </a:endParaRPr>
          </a:p>
          <a:p>
            <a:pPr>
              <a:spcBef>
                <a:spcPts val="0"/>
              </a:spcBef>
              <a:spcAft>
                <a:spcPts val="600"/>
              </a:spcAft>
            </a:pPr>
            <a:endParaRPr lang="en-US" altLang="zh-CN" sz="2000" dirty="0">
              <a:solidFill>
                <a:schemeClr val="tx1"/>
              </a:solidFill>
            </a:endParaRPr>
          </a:p>
          <a:p>
            <a:endParaRPr lang="zh-CN" altLang="en-US" sz="2000" dirty="0">
              <a:solidFill>
                <a:schemeClr val="tx1"/>
              </a:solidFill>
            </a:endParaRPr>
          </a:p>
        </p:txBody>
      </p:sp>
      <p:sp>
        <p:nvSpPr>
          <p:cNvPr id="3" name="标题 2">
            <a:extLst>
              <a:ext uri="{FF2B5EF4-FFF2-40B4-BE49-F238E27FC236}">
                <a16:creationId xmlns:a16="http://schemas.microsoft.com/office/drawing/2014/main" id="{2D8C38FC-445D-4F1A-992E-052B67A84847}"/>
              </a:ext>
            </a:extLst>
          </p:cNvPr>
          <p:cNvSpPr>
            <a:spLocks noGrp="1"/>
          </p:cNvSpPr>
          <p:nvPr>
            <p:ph type="title"/>
          </p:nvPr>
        </p:nvSpPr>
        <p:spPr/>
        <p:txBody>
          <a:bodyPr/>
          <a:lstStyle/>
          <a:p>
            <a:r>
              <a:rPr lang="en-US" altLang="zh-CN" dirty="0"/>
              <a:t>Beam stability</a:t>
            </a:r>
            <a:endParaRPr lang="zh-CN" altLang="en-US" dirty="0"/>
          </a:p>
        </p:txBody>
      </p:sp>
      <p:pic>
        <p:nvPicPr>
          <p:cNvPr id="8" name="图片 7">
            <a:extLst>
              <a:ext uri="{FF2B5EF4-FFF2-40B4-BE49-F238E27FC236}">
                <a16:creationId xmlns:a16="http://schemas.microsoft.com/office/drawing/2014/main" id="{59AB4B2D-CC3F-47F8-B856-52D03F7447A6}"/>
              </a:ext>
            </a:extLst>
          </p:cNvPr>
          <p:cNvPicPr>
            <a:picLocks noChangeAspect="1"/>
          </p:cNvPicPr>
          <p:nvPr/>
        </p:nvPicPr>
        <p:blipFill>
          <a:blip r:embed="rId4"/>
          <a:stretch>
            <a:fillRect/>
          </a:stretch>
        </p:blipFill>
        <p:spPr>
          <a:xfrm>
            <a:off x="1011633" y="2491334"/>
            <a:ext cx="2187186" cy="3603479"/>
          </a:xfrm>
          <a:prstGeom prst="rect">
            <a:avLst/>
          </a:prstGeom>
        </p:spPr>
      </p:pic>
      <p:pic>
        <p:nvPicPr>
          <p:cNvPr id="9" name="图片 8">
            <a:extLst>
              <a:ext uri="{FF2B5EF4-FFF2-40B4-BE49-F238E27FC236}">
                <a16:creationId xmlns:a16="http://schemas.microsoft.com/office/drawing/2014/main" id="{569EBBE6-F3BF-4E35-B912-48C195B4187C}"/>
              </a:ext>
            </a:extLst>
          </p:cNvPr>
          <p:cNvPicPr>
            <a:picLocks noChangeAspect="1"/>
          </p:cNvPicPr>
          <p:nvPr/>
        </p:nvPicPr>
        <p:blipFill>
          <a:blip r:embed="rId5"/>
          <a:stretch>
            <a:fillRect/>
          </a:stretch>
        </p:blipFill>
        <p:spPr>
          <a:xfrm>
            <a:off x="3967491" y="2491333"/>
            <a:ext cx="2213200" cy="3603479"/>
          </a:xfrm>
          <a:prstGeom prst="rect">
            <a:avLst/>
          </a:prstGeom>
        </p:spPr>
      </p:pic>
      <p:sp>
        <p:nvSpPr>
          <p:cNvPr id="11" name="文本框 10">
            <a:extLst>
              <a:ext uri="{FF2B5EF4-FFF2-40B4-BE49-F238E27FC236}">
                <a16:creationId xmlns:a16="http://schemas.microsoft.com/office/drawing/2014/main" id="{0C4DD25C-513A-4F8C-9BDF-D550084C4D05}"/>
              </a:ext>
            </a:extLst>
          </p:cNvPr>
          <p:cNvSpPr txBox="1"/>
          <p:nvPr/>
        </p:nvSpPr>
        <p:spPr>
          <a:xfrm>
            <a:off x="3198818" y="3942303"/>
            <a:ext cx="844482" cy="138499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1" i="0" u="none" strike="noStrike" kern="1200" cap="none" spc="0" normalizeH="0" baseline="0" noProof="0" dirty="0">
                <a:ln>
                  <a:noFill/>
                </a:ln>
                <a:solidFill>
                  <a:srgbClr val="000000"/>
                </a:solidFill>
                <a:effectLst/>
                <a:uLnTx/>
                <a:uFillTx/>
                <a:latin typeface="Calibri"/>
                <a:ea typeface="微软雅黑"/>
                <a:cs typeface="+mn-cs"/>
              </a:rPr>
              <a:t>Shifting PWM frequency of slow corrector power supplies </a:t>
            </a:r>
            <a:endParaRPr kumimoji="0" lang="zh-CN" altLang="en-US" sz="1200" b="1" i="0" u="none" strike="noStrike" kern="1200" cap="none" spc="0" normalizeH="0" baseline="0" noProof="0" dirty="0">
              <a:ln>
                <a:noFill/>
              </a:ln>
              <a:solidFill>
                <a:srgbClr val="000000"/>
              </a:solidFill>
              <a:effectLst/>
              <a:uLnTx/>
              <a:uFillTx/>
              <a:latin typeface="Calibri"/>
              <a:ea typeface="微软雅黑"/>
              <a:cs typeface="+mn-cs"/>
            </a:endParaRPr>
          </a:p>
        </p:txBody>
      </p:sp>
      <p:sp>
        <p:nvSpPr>
          <p:cNvPr id="12" name="箭头: 右 11">
            <a:extLst>
              <a:ext uri="{FF2B5EF4-FFF2-40B4-BE49-F238E27FC236}">
                <a16:creationId xmlns:a16="http://schemas.microsoft.com/office/drawing/2014/main" id="{D5B03A4E-1EC2-4990-827F-C4ABC603B666}"/>
              </a:ext>
            </a:extLst>
          </p:cNvPr>
          <p:cNvSpPr/>
          <p:nvPr/>
        </p:nvSpPr>
        <p:spPr>
          <a:xfrm>
            <a:off x="3332285" y="3446580"/>
            <a:ext cx="553916" cy="42974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微软雅黑"/>
              <a:cs typeface="+mn-cs"/>
            </a:endParaRPr>
          </a:p>
        </p:txBody>
      </p:sp>
      <p:sp>
        <p:nvSpPr>
          <p:cNvPr id="13" name="文本框 12">
            <a:extLst>
              <a:ext uri="{FF2B5EF4-FFF2-40B4-BE49-F238E27FC236}">
                <a16:creationId xmlns:a16="http://schemas.microsoft.com/office/drawing/2014/main" id="{C5428DD9-7011-4692-9530-2CEB03322C71}"/>
              </a:ext>
            </a:extLst>
          </p:cNvPr>
          <p:cNvSpPr txBox="1"/>
          <p:nvPr/>
        </p:nvSpPr>
        <p:spPr>
          <a:xfrm>
            <a:off x="10154080" y="4957966"/>
            <a:ext cx="129505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FF0000"/>
                </a:solidFill>
                <a:effectLst/>
                <a:uLnTx/>
                <a:uFillTx/>
                <a:latin typeface="Calibri"/>
                <a:ea typeface="微软雅黑"/>
                <a:cs typeface="+mn-cs"/>
              </a:rPr>
              <a:t>optimized</a:t>
            </a:r>
            <a:endParaRPr kumimoji="0" lang="zh-CN" altLang="en-US" sz="1800" b="0" i="0" u="none" strike="noStrike" kern="1200" cap="none" spc="0" normalizeH="0" baseline="0" noProof="0" dirty="0">
              <a:ln>
                <a:noFill/>
              </a:ln>
              <a:solidFill>
                <a:srgbClr val="FF0000"/>
              </a:solidFill>
              <a:effectLst/>
              <a:uLnTx/>
              <a:uFillTx/>
              <a:latin typeface="Calibri"/>
              <a:ea typeface="微软雅黑"/>
              <a:cs typeface="+mn-cs"/>
            </a:endParaRPr>
          </a:p>
        </p:txBody>
      </p:sp>
      <p:cxnSp>
        <p:nvCxnSpPr>
          <p:cNvPr id="14" name="直接箭头连接符 13">
            <a:extLst>
              <a:ext uri="{FF2B5EF4-FFF2-40B4-BE49-F238E27FC236}">
                <a16:creationId xmlns:a16="http://schemas.microsoft.com/office/drawing/2014/main" id="{D87B3AB9-FF26-40A7-A5E9-B06242E2A55E}"/>
              </a:ext>
            </a:extLst>
          </p:cNvPr>
          <p:cNvCxnSpPr>
            <a:cxnSpLocks/>
          </p:cNvCxnSpPr>
          <p:nvPr/>
        </p:nvCxnSpPr>
        <p:spPr>
          <a:xfrm>
            <a:off x="10154080" y="4825970"/>
            <a:ext cx="0" cy="54980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50651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6FCBAE14-7B64-4CB3-BA6F-504271E7602A}"/>
              </a:ext>
            </a:extLst>
          </p:cNvPr>
          <p:cNvSpPr>
            <a:spLocks noGrp="1"/>
          </p:cNvSpPr>
          <p:nvPr>
            <p:ph sz="quarter" idx="10"/>
          </p:nvPr>
        </p:nvSpPr>
        <p:spPr/>
        <p:txBody>
          <a:bodyPr/>
          <a:lstStyle/>
          <a:p>
            <a:r>
              <a:rPr lang="en-US" altLang="zh-CN" dirty="0">
                <a:latin typeface="Arial" panose="020B0604020202020204" pitchFamily="34" charset="0"/>
                <a:cs typeface="Arial" panose="020B0604020202020204" pitchFamily="34" charset="0"/>
              </a:rPr>
              <a:t>HEPS Introduction</a:t>
            </a:r>
            <a:endParaRPr lang="zh-CN" altLang="en-US" dirty="0">
              <a:latin typeface="Arial" panose="020B0604020202020204" pitchFamily="34" charset="0"/>
              <a:cs typeface="Arial" panose="020B0604020202020204" pitchFamily="34" charset="0"/>
            </a:endParaRPr>
          </a:p>
        </p:txBody>
      </p:sp>
      <p:sp>
        <p:nvSpPr>
          <p:cNvPr id="3" name="文本占位符 2">
            <a:extLst>
              <a:ext uri="{FF2B5EF4-FFF2-40B4-BE49-F238E27FC236}">
                <a16:creationId xmlns:a16="http://schemas.microsoft.com/office/drawing/2014/main" id="{ECC21243-74DF-459D-9F11-12F4849786FA}"/>
              </a:ext>
            </a:extLst>
          </p:cNvPr>
          <p:cNvSpPr>
            <a:spLocks noGrp="1"/>
          </p:cNvSpPr>
          <p:nvPr>
            <p:ph type="body" sz="quarter" idx="11"/>
          </p:nvPr>
        </p:nvSpPr>
        <p:spPr/>
        <p:txBody>
          <a:bodyPr/>
          <a:lstStyle/>
          <a:p>
            <a:endParaRPr lang="zh-CN" altLang="en-US"/>
          </a:p>
        </p:txBody>
      </p:sp>
    </p:spTree>
    <p:extLst>
      <p:ext uri="{BB962C8B-B14F-4D97-AF65-F5344CB8AC3E}">
        <p14:creationId xmlns:p14="http://schemas.microsoft.com/office/powerpoint/2010/main" val="118760012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C3E5FBAF-FA9E-41B1-8C88-1729F807C850}"/>
              </a:ext>
            </a:extLst>
          </p:cNvPr>
          <p:cNvSpPr>
            <a:spLocks noGrp="1"/>
          </p:cNvSpPr>
          <p:nvPr>
            <p:ph idx="1"/>
          </p:nvPr>
        </p:nvSpPr>
        <p:spPr>
          <a:xfrm>
            <a:off x="780287" y="1111520"/>
            <a:ext cx="10718987" cy="4804867"/>
          </a:xfrm>
        </p:spPr>
        <p:txBody>
          <a:bodyPr>
            <a:normAutofit/>
          </a:bodyPr>
          <a:lstStyle/>
          <a:p>
            <a:pPr>
              <a:spcBef>
                <a:spcPts val="0"/>
              </a:spcBef>
              <a:spcAft>
                <a:spcPts val="600"/>
              </a:spcAft>
            </a:pPr>
            <a:r>
              <a:rPr lang="en-US" altLang="zh-CN" sz="2000" dirty="0">
                <a:solidFill>
                  <a:schemeClr val="tx1"/>
                </a:solidFill>
              </a:rPr>
              <a:t>Prior to June 2025, both accelerator and beamline commissioning were affected by </a:t>
            </a:r>
            <a:r>
              <a:rPr lang="en-US" altLang="zh-CN" sz="2000" b="1" dirty="0"/>
              <a:t>low‑frequency (2-3 Hz) beam fluctuations</a:t>
            </a:r>
            <a:r>
              <a:rPr lang="en-US" altLang="zh-CN" sz="2000" dirty="0">
                <a:solidFill>
                  <a:schemeClr val="tx1"/>
                </a:solidFill>
              </a:rPr>
              <a:t>. A comprehensive investigation identified the power supplies for the slow correctors as the main source. After this issue was resolved, beam motion was reduced to below 20 % of the beam size.</a:t>
            </a:r>
          </a:p>
          <a:p>
            <a:pPr>
              <a:spcBef>
                <a:spcPts val="0"/>
              </a:spcBef>
              <a:spcAft>
                <a:spcPts val="600"/>
              </a:spcAft>
            </a:pPr>
            <a:r>
              <a:rPr lang="en-US" altLang="zh-CN" sz="2000" dirty="0">
                <a:solidFill>
                  <a:schemeClr val="tx1"/>
                </a:solidFill>
              </a:rPr>
              <a:t>In Dec 2025, start </a:t>
            </a:r>
            <a:r>
              <a:rPr lang="en-US" altLang="zh-CN" sz="2000" b="1" dirty="0"/>
              <a:t>put FOFB into operation</a:t>
            </a:r>
            <a:r>
              <a:rPr lang="en-US" altLang="zh-CN" sz="2000" dirty="0">
                <a:solidFill>
                  <a:schemeClr val="tx1"/>
                </a:solidFill>
              </a:rPr>
              <a:t>,  further reducing the beam fluctuation amplitude to below 10% of the beam size at IDs.</a:t>
            </a:r>
          </a:p>
          <a:p>
            <a:pPr>
              <a:spcBef>
                <a:spcPts val="0"/>
              </a:spcBef>
              <a:spcAft>
                <a:spcPts val="600"/>
              </a:spcAft>
            </a:pPr>
            <a:endParaRPr lang="en-US" altLang="zh-CN" sz="2000" dirty="0">
              <a:solidFill>
                <a:schemeClr val="tx1"/>
              </a:solidFill>
            </a:endParaRPr>
          </a:p>
          <a:p>
            <a:pPr>
              <a:spcBef>
                <a:spcPts val="0"/>
              </a:spcBef>
              <a:spcAft>
                <a:spcPts val="600"/>
              </a:spcAft>
            </a:pPr>
            <a:endParaRPr lang="en-US" altLang="zh-CN" sz="2000" dirty="0">
              <a:solidFill>
                <a:schemeClr val="tx1"/>
              </a:solidFill>
            </a:endParaRPr>
          </a:p>
          <a:p>
            <a:endParaRPr lang="zh-CN" altLang="en-US" sz="2000" dirty="0">
              <a:solidFill>
                <a:schemeClr val="tx1"/>
              </a:solidFill>
            </a:endParaRPr>
          </a:p>
        </p:txBody>
      </p:sp>
      <p:sp>
        <p:nvSpPr>
          <p:cNvPr id="3" name="标题 2">
            <a:extLst>
              <a:ext uri="{FF2B5EF4-FFF2-40B4-BE49-F238E27FC236}">
                <a16:creationId xmlns:a16="http://schemas.microsoft.com/office/drawing/2014/main" id="{2D8C38FC-445D-4F1A-992E-052B67A84847}"/>
              </a:ext>
            </a:extLst>
          </p:cNvPr>
          <p:cNvSpPr>
            <a:spLocks noGrp="1"/>
          </p:cNvSpPr>
          <p:nvPr>
            <p:ph type="title"/>
          </p:nvPr>
        </p:nvSpPr>
        <p:spPr/>
        <p:txBody>
          <a:bodyPr/>
          <a:lstStyle/>
          <a:p>
            <a:r>
              <a:rPr lang="en-US" altLang="zh-CN" dirty="0"/>
              <a:t>Beam stability</a:t>
            </a:r>
            <a:endParaRPr lang="zh-CN" altLang="en-US" dirty="0"/>
          </a:p>
        </p:txBody>
      </p:sp>
      <p:graphicFrame>
        <p:nvGraphicFramePr>
          <p:cNvPr id="10" name="Table 4">
            <a:extLst>
              <a:ext uri="{FF2B5EF4-FFF2-40B4-BE49-F238E27FC236}">
                <a16:creationId xmlns:a16="http://schemas.microsoft.com/office/drawing/2014/main" id="{EEA09C66-A577-44F7-8568-C7FF95A7778C}"/>
              </a:ext>
            </a:extLst>
          </p:cNvPr>
          <p:cNvGraphicFramePr>
            <a:graphicFrameLocks/>
          </p:cNvGraphicFramePr>
          <p:nvPr/>
        </p:nvGraphicFramePr>
        <p:xfrm>
          <a:off x="325423" y="3121022"/>
          <a:ext cx="3916630" cy="3332391"/>
        </p:xfrm>
        <a:graphic>
          <a:graphicData uri="http://schemas.openxmlformats.org/drawingml/2006/table">
            <a:tbl>
              <a:tblPr firstRow="1" bandRow="1">
                <a:tableStyleId>{5C22544A-7EE6-4342-B048-85BDC9FD1C3A}</a:tableStyleId>
              </a:tblPr>
              <a:tblGrid>
                <a:gridCol w="2368144">
                  <a:extLst>
                    <a:ext uri="{9D8B030D-6E8A-4147-A177-3AD203B41FA5}">
                      <a16:colId xmlns:a16="http://schemas.microsoft.com/office/drawing/2014/main" val="20001"/>
                    </a:ext>
                  </a:extLst>
                </a:gridCol>
                <a:gridCol w="1548486">
                  <a:extLst>
                    <a:ext uri="{9D8B030D-6E8A-4147-A177-3AD203B41FA5}">
                      <a16:colId xmlns:a16="http://schemas.microsoft.com/office/drawing/2014/main" val="20002"/>
                    </a:ext>
                  </a:extLst>
                </a:gridCol>
              </a:tblGrid>
              <a:tr h="429817">
                <a:tc>
                  <a:txBody>
                    <a:bodyPr/>
                    <a:lstStyle/>
                    <a:p>
                      <a:pPr algn="ctr"/>
                      <a:r>
                        <a:rPr lang="en-US" sz="1600" b="0" dirty="0">
                          <a:solidFill>
                            <a:schemeClr val="bg1"/>
                          </a:solidFill>
                        </a:rPr>
                        <a:t>Parameter</a:t>
                      </a:r>
                    </a:p>
                  </a:txBody>
                  <a:tcPr marL="91437" marR="91437" marT="45708" marB="45708">
                    <a:solidFill>
                      <a:srgbClr val="00B0F0"/>
                    </a:solidFill>
                  </a:tcPr>
                </a:tc>
                <a:tc>
                  <a:txBody>
                    <a:bodyPr/>
                    <a:lstStyle/>
                    <a:p>
                      <a:pPr algn="ctr"/>
                      <a:r>
                        <a:rPr lang="en-US" sz="1600" b="0" dirty="0">
                          <a:solidFill>
                            <a:schemeClr val="bg1"/>
                          </a:solidFill>
                        </a:rPr>
                        <a:t>Feedback design</a:t>
                      </a:r>
                    </a:p>
                  </a:txBody>
                  <a:tcPr marL="91437" marR="91437" marT="45708" marB="45708">
                    <a:solidFill>
                      <a:srgbClr val="00B0F0"/>
                    </a:solidFill>
                  </a:tcPr>
                </a:tc>
                <a:extLst>
                  <a:ext uri="{0D108BD9-81ED-4DB2-BD59-A6C34878D82A}">
                    <a16:rowId xmlns:a16="http://schemas.microsoft.com/office/drawing/2014/main" val="10001"/>
                  </a:ext>
                </a:extLst>
              </a:tr>
              <a:tr h="384571">
                <a:tc>
                  <a:txBody>
                    <a:bodyPr/>
                    <a:lstStyle/>
                    <a:p>
                      <a:pPr algn="ctr"/>
                      <a:r>
                        <a:rPr lang="en-US" sz="1400" dirty="0"/>
                        <a:t>Algorithm implementation</a:t>
                      </a:r>
                    </a:p>
                  </a:txBody>
                  <a:tcPr marL="91437" marR="91437" marT="45708" marB="45708"/>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aseline="0" dirty="0"/>
                        <a:t>Fast + RF feedback</a:t>
                      </a:r>
                      <a:endParaRPr lang="en-US" sz="1400" dirty="0"/>
                    </a:p>
                  </a:txBody>
                  <a:tcPr marL="91437" marR="91437" marT="45708" marB="45708"/>
                </a:tc>
                <a:extLst>
                  <a:ext uri="{0D108BD9-81ED-4DB2-BD59-A6C34878D82A}">
                    <a16:rowId xmlns:a16="http://schemas.microsoft.com/office/drawing/2014/main" val="10002"/>
                  </a:ext>
                </a:extLst>
              </a:tr>
              <a:tr h="22621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a:t>BPM sampling rate</a:t>
                      </a:r>
                    </a:p>
                  </a:txBody>
                  <a:tcPr marL="91437" marR="91437" marT="45708" marB="45708"/>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a:t>22 kHz (FA)</a:t>
                      </a:r>
                    </a:p>
                  </a:txBody>
                  <a:tcPr marL="91437" marR="91437" marT="45708" marB="45708"/>
                </a:tc>
                <a:extLst>
                  <a:ext uri="{0D108BD9-81ED-4DB2-BD59-A6C34878D82A}">
                    <a16:rowId xmlns:a16="http://schemas.microsoft.com/office/drawing/2014/main" val="10003"/>
                  </a:ext>
                </a:extLst>
              </a:tr>
              <a:tr h="22621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a:t>FC sampling rate </a:t>
                      </a:r>
                    </a:p>
                  </a:txBody>
                  <a:tcPr marL="91437" marR="91437" marT="45708" marB="45708"/>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a:t>22 kHz</a:t>
                      </a:r>
                    </a:p>
                  </a:txBody>
                  <a:tcPr marL="91437" marR="91437" marT="45708" marB="45708"/>
                </a:tc>
                <a:extLst>
                  <a:ext uri="{0D108BD9-81ED-4DB2-BD59-A6C34878D82A}">
                    <a16:rowId xmlns:a16="http://schemas.microsoft.com/office/drawing/2014/main" val="3597547001"/>
                  </a:ext>
                </a:extLst>
              </a:tr>
              <a:tr h="38457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a:t>Signal processors (16 stations)</a:t>
                      </a:r>
                    </a:p>
                  </a:txBody>
                  <a:tcPr marL="91437" marR="91437" marT="45708" marB="45708"/>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a:t>FPGA (Virtex-7)</a:t>
                      </a:r>
                    </a:p>
                  </a:txBody>
                  <a:tcPr marL="91437" marR="91437" marT="45708" marB="45708"/>
                </a:tc>
                <a:extLst>
                  <a:ext uri="{0D108BD9-81ED-4DB2-BD59-A6C34878D82A}">
                    <a16:rowId xmlns:a16="http://schemas.microsoft.com/office/drawing/2014/main" val="755278079"/>
                  </a:ext>
                </a:extLst>
              </a:tr>
              <a:tr h="22621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400" dirty="0"/>
                        <a:t>Num. BPMs /plane</a:t>
                      </a:r>
                      <a:endParaRPr lang="en-US" sz="1400" dirty="0"/>
                    </a:p>
                  </a:txBody>
                  <a:tcPr marL="91437" marR="91437" marT="45708" marB="45708"/>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a:t>192 (4 per cell)</a:t>
                      </a:r>
                    </a:p>
                  </a:txBody>
                  <a:tcPr marL="91437" marR="91437" marT="45708" marB="45708"/>
                </a:tc>
                <a:extLst>
                  <a:ext uri="{0D108BD9-81ED-4DB2-BD59-A6C34878D82A}">
                    <a16:rowId xmlns:a16="http://schemas.microsoft.com/office/drawing/2014/main" val="477737406"/>
                  </a:ext>
                </a:extLst>
              </a:tr>
              <a:tr h="22621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400" dirty="0"/>
                        <a:t>FC /plane</a:t>
                      </a:r>
                      <a:endParaRPr lang="en-US" sz="1400" dirty="0"/>
                    </a:p>
                  </a:txBody>
                  <a:tcPr marL="91437" marR="91437" marT="45708" marB="45708"/>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a:t>192 (4 per cell)</a:t>
                      </a:r>
                    </a:p>
                  </a:txBody>
                  <a:tcPr marL="91437" marR="91437" marT="45708" marB="45708"/>
                </a:tc>
                <a:extLst>
                  <a:ext uri="{0D108BD9-81ED-4DB2-BD59-A6C34878D82A}">
                    <a16:rowId xmlns:a16="http://schemas.microsoft.com/office/drawing/2014/main" val="3781833663"/>
                  </a:ext>
                </a:extLst>
              </a:tr>
              <a:tr h="22621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a:t>FC PS bandwidth</a:t>
                      </a:r>
                    </a:p>
                  </a:txBody>
                  <a:tcPr marL="91437" marR="91437" marT="45708" marB="45708"/>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a:t>10 kHz</a:t>
                      </a:r>
                    </a:p>
                  </a:txBody>
                  <a:tcPr marL="91437" marR="91437" marT="45708" marB="45708"/>
                </a:tc>
                <a:extLst>
                  <a:ext uri="{0D108BD9-81ED-4DB2-BD59-A6C34878D82A}">
                    <a16:rowId xmlns:a16="http://schemas.microsoft.com/office/drawing/2014/main" val="2624624134"/>
                  </a:ext>
                </a:extLst>
              </a:tr>
              <a:tr h="22621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a:t>FC latency</a:t>
                      </a:r>
                    </a:p>
                  </a:txBody>
                  <a:tcPr marL="91437" marR="91437" marT="45708" marB="45708"/>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a:t>&lt; 25 </a:t>
                      </a:r>
                      <a:r>
                        <a:rPr lang="en-US" sz="1400" dirty="0" err="1">
                          <a:latin typeface="Symbol" panose="05050102010706020507" pitchFamily="18" charset="2"/>
                        </a:rPr>
                        <a:t>m</a:t>
                      </a:r>
                      <a:r>
                        <a:rPr lang="en-US" sz="1400" dirty="0" err="1"/>
                        <a:t>s</a:t>
                      </a:r>
                      <a:endParaRPr lang="en-US" sz="1400" dirty="0"/>
                    </a:p>
                  </a:txBody>
                  <a:tcPr marL="91437" marR="91437" marT="45708" marB="45708"/>
                </a:tc>
                <a:extLst>
                  <a:ext uri="{0D108BD9-81ED-4DB2-BD59-A6C34878D82A}">
                    <a16:rowId xmlns:a16="http://schemas.microsoft.com/office/drawing/2014/main" val="63999337"/>
                  </a:ext>
                </a:extLst>
              </a:tr>
              <a:tr h="22621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a:t> FOFB closed-loop bandwidth</a:t>
                      </a:r>
                    </a:p>
                  </a:txBody>
                  <a:tcPr marL="91437" marR="91437" marT="45708" marB="45708"/>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a:t>&gt;500 Hz</a:t>
                      </a:r>
                    </a:p>
                  </a:txBody>
                  <a:tcPr marL="91437" marR="91437" marT="45708" marB="45708"/>
                </a:tc>
                <a:extLst>
                  <a:ext uri="{0D108BD9-81ED-4DB2-BD59-A6C34878D82A}">
                    <a16:rowId xmlns:a16="http://schemas.microsoft.com/office/drawing/2014/main" val="2510401916"/>
                  </a:ext>
                </a:extLst>
              </a:tr>
            </a:tbl>
          </a:graphicData>
        </a:graphic>
      </p:graphicFrame>
      <p:pic>
        <p:nvPicPr>
          <p:cNvPr id="13" name="图片 12">
            <a:extLst>
              <a:ext uri="{FF2B5EF4-FFF2-40B4-BE49-F238E27FC236}">
                <a16:creationId xmlns:a16="http://schemas.microsoft.com/office/drawing/2014/main" id="{751DC770-7DFE-49B9-86B5-207EF4570BA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78136" y="4787218"/>
            <a:ext cx="4435041" cy="2070782"/>
          </a:xfrm>
          <a:prstGeom prst="rect">
            <a:avLst/>
          </a:prstGeom>
        </p:spPr>
      </p:pic>
      <p:pic>
        <p:nvPicPr>
          <p:cNvPr id="15" name="图片 14">
            <a:extLst>
              <a:ext uri="{FF2B5EF4-FFF2-40B4-BE49-F238E27FC236}">
                <a16:creationId xmlns:a16="http://schemas.microsoft.com/office/drawing/2014/main" id="{0D6EB8E0-B8AC-4AB9-96F3-C5F2E9337B3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30997" y="2739525"/>
            <a:ext cx="2730258" cy="2047693"/>
          </a:xfrm>
          <a:prstGeom prst="rect">
            <a:avLst/>
          </a:prstGeom>
        </p:spPr>
      </p:pic>
      <p:pic>
        <p:nvPicPr>
          <p:cNvPr id="17" name="内容占位符 3">
            <a:extLst>
              <a:ext uri="{FF2B5EF4-FFF2-40B4-BE49-F238E27FC236}">
                <a16:creationId xmlns:a16="http://schemas.microsoft.com/office/drawing/2014/main" id="{CC0894FB-6852-4841-95D8-7DDE61906E9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06099" y="2742028"/>
            <a:ext cx="2724898" cy="2045190"/>
          </a:xfrm>
          <a:prstGeom prst="rect">
            <a:avLst/>
          </a:prstGeom>
        </p:spPr>
      </p:pic>
      <p:pic>
        <p:nvPicPr>
          <p:cNvPr id="18" name="图片 17">
            <a:extLst>
              <a:ext uri="{FF2B5EF4-FFF2-40B4-BE49-F238E27FC236}">
                <a16:creationId xmlns:a16="http://schemas.microsoft.com/office/drawing/2014/main" id="{9C20EDF1-B292-4756-9670-12FA041C87D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651126" y="4748766"/>
            <a:ext cx="2724898" cy="2043673"/>
          </a:xfrm>
          <a:prstGeom prst="rect">
            <a:avLst/>
          </a:prstGeom>
        </p:spPr>
      </p:pic>
    </p:spTree>
    <p:extLst>
      <p:ext uri="{BB962C8B-B14F-4D97-AF65-F5344CB8AC3E}">
        <p14:creationId xmlns:p14="http://schemas.microsoft.com/office/powerpoint/2010/main" val="3301379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0FD69F6E-20D7-4233-8F2C-C811F469BC14}"/>
              </a:ext>
            </a:extLst>
          </p:cNvPr>
          <p:cNvSpPr>
            <a:spLocks noGrp="1"/>
          </p:cNvSpPr>
          <p:nvPr>
            <p:ph idx="1"/>
          </p:nvPr>
        </p:nvSpPr>
        <p:spPr>
          <a:xfrm>
            <a:off x="736506" y="1166586"/>
            <a:ext cx="10718987" cy="4804867"/>
          </a:xfrm>
        </p:spPr>
        <p:txBody>
          <a:bodyPr>
            <a:normAutofit/>
          </a:bodyPr>
          <a:lstStyle/>
          <a:p>
            <a:r>
              <a:rPr lang="en-US" altLang="zh-CN" sz="2000" dirty="0">
                <a:solidFill>
                  <a:schemeClr val="tx1"/>
                </a:solidFill>
              </a:rPr>
              <a:t>Multiple rounds of beam‑based alignment (BBA) carried out, meeting the precision requirement for orbit correction and lattice calibration.</a:t>
            </a:r>
          </a:p>
          <a:p>
            <a:r>
              <a:rPr lang="en-US" altLang="zh-CN" sz="2000" dirty="0">
                <a:solidFill>
                  <a:schemeClr val="tx1"/>
                </a:solidFill>
              </a:rPr>
              <a:t>Orbit stability plays a critical role in ensuring the reproducibility of BBA measurement results. In August 2025, after the low‑frequency (2–3 Hz) beam fluctuations resolved, the proportion of BPMs achieving reproducibility of better than 30 </a:t>
            </a:r>
            <a:r>
              <a:rPr lang="en-US" altLang="zh-CN" sz="2000" dirty="0" err="1">
                <a:solidFill>
                  <a:schemeClr val="tx1"/>
                </a:solidFill>
              </a:rPr>
              <a:t>μm</a:t>
            </a:r>
            <a:r>
              <a:rPr lang="en-US" altLang="zh-CN" sz="2000" dirty="0">
                <a:solidFill>
                  <a:schemeClr val="tx1"/>
                </a:solidFill>
              </a:rPr>
              <a:t> increased from less than 40 % to over 80 %.</a:t>
            </a:r>
          </a:p>
          <a:p>
            <a:endParaRPr lang="en-US" altLang="zh-CN" sz="2000" dirty="0">
              <a:solidFill>
                <a:schemeClr val="tx1"/>
              </a:solidFill>
            </a:endParaRPr>
          </a:p>
          <a:p>
            <a:endParaRPr lang="zh-CN" altLang="en-US" sz="2000" dirty="0">
              <a:solidFill>
                <a:schemeClr val="tx1"/>
              </a:solidFill>
            </a:endParaRPr>
          </a:p>
        </p:txBody>
      </p:sp>
      <p:sp>
        <p:nvSpPr>
          <p:cNvPr id="3" name="标题 2">
            <a:extLst>
              <a:ext uri="{FF2B5EF4-FFF2-40B4-BE49-F238E27FC236}">
                <a16:creationId xmlns:a16="http://schemas.microsoft.com/office/drawing/2014/main" id="{7CED806A-C356-4FBA-AECA-0E2349A04D34}"/>
              </a:ext>
            </a:extLst>
          </p:cNvPr>
          <p:cNvSpPr>
            <a:spLocks noGrp="1"/>
          </p:cNvSpPr>
          <p:nvPr>
            <p:ph type="title"/>
          </p:nvPr>
        </p:nvSpPr>
        <p:spPr/>
        <p:txBody>
          <a:bodyPr/>
          <a:lstStyle/>
          <a:p>
            <a:r>
              <a:rPr lang="en-US" altLang="zh-CN" dirty="0"/>
              <a:t>Beam‑based alignment (BBA) </a:t>
            </a:r>
            <a:endParaRPr lang="zh-CN" altLang="en-US" dirty="0"/>
          </a:p>
        </p:txBody>
      </p:sp>
      <p:pic>
        <p:nvPicPr>
          <p:cNvPr id="5" name="图片 4">
            <a:extLst>
              <a:ext uri="{FF2B5EF4-FFF2-40B4-BE49-F238E27FC236}">
                <a16:creationId xmlns:a16="http://schemas.microsoft.com/office/drawing/2014/main" id="{90ED377B-F9D8-4D0F-9A46-626AE56B6CF9}"/>
              </a:ext>
            </a:extLst>
          </p:cNvPr>
          <p:cNvPicPr>
            <a:picLocks noChangeAspect="1"/>
          </p:cNvPicPr>
          <p:nvPr/>
        </p:nvPicPr>
        <p:blipFill>
          <a:blip r:embed="rId3"/>
          <a:stretch>
            <a:fillRect/>
          </a:stretch>
        </p:blipFill>
        <p:spPr>
          <a:xfrm>
            <a:off x="0" y="3388001"/>
            <a:ext cx="5820688" cy="2727507"/>
          </a:xfrm>
          <a:prstGeom prst="rect">
            <a:avLst/>
          </a:prstGeom>
        </p:spPr>
      </p:pic>
      <p:pic>
        <p:nvPicPr>
          <p:cNvPr id="6" name="图片 5" descr="图表, 条形图&#10;&#10;AI 生成的内容可能不正确。">
            <a:extLst>
              <a:ext uri="{FF2B5EF4-FFF2-40B4-BE49-F238E27FC236}">
                <a16:creationId xmlns:a16="http://schemas.microsoft.com/office/drawing/2014/main" id="{54E02103-C2F1-4D89-A08B-5168A50E9194}"/>
              </a:ext>
            </a:extLst>
          </p:cNvPr>
          <p:cNvPicPr>
            <a:picLocks noChangeAspect="1"/>
          </p:cNvPicPr>
          <p:nvPr/>
        </p:nvPicPr>
        <p:blipFill>
          <a:blip r:embed="rId4"/>
          <a:stretch>
            <a:fillRect/>
          </a:stretch>
        </p:blipFill>
        <p:spPr>
          <a:xfrm>
            <a:off x="5820688" y="3750038"/>
            <a:ext cx="3038052" cy="2513386"/>
          </a:xfrm>
          <a:prstGeom prst="rect">
            <a:avLst/>
          </a:prstGeom>
        </p:spPr>
      </p:pic>
      <p:pic>
        <p:nvPicPr>
          <p:cNvPr id="7" name="内容占位符 6" descr="图表&#10;&#10;AI 生成的内容可能不正确。">
            <a:extLst>
              <a:ext uri="{FF2B5EF4-FFF2-40B4-BE49-F238E27FC236}">
                <a16:creationId xmlns:a16="http://schemas.microsoft.com/office/drawing/2014/main" id="{F567C151-97B0-42A8-BB63-55E1697BD54A}"/>
              </a:ext>
            </a:extLst>
          </p:cNvPr>
          <p:cNvPicPr>
            <a:picLocks/>
          </p:cNvPicPr>
          <p:nvPr/>
        </p:nvPicPr>
        <p:blipFill>
          <a:blip r:embed="rId5"/>
          <a:stretch>
            <a:fillRect/>
          </a:stretch>
        </p:blipFill>
        <p:spPr>
          <a:xfrm>
            <a:off x="9249508" y="3750624"/>
            <a:ext cx="2942492" cy="2512800"/>
          </a:xfrm>
          <a:prstGeom prst="rect">
            <a:avLst/>
          </a:prstGeom>
        </p:spPr>
      </p:pic>
      <p:sp>
        <p:nvSpPr>
          <p:cNvPr id="8" name="箭头: 右 7">
            <a:extLst>
              <a:ext uri="{FF2B5EF4-FFF2-40B4-BE49-F238E27FC236}">
                <a16:creationId xmlns:a16="http://schemas.microsoft.com/office/drawing/2014/main" id="{DC85203A-8D01-4AF5-8D0A-312AADD864AD}"/>
              </a:ext>
            </a:extLst>
          </p:cNvPr>
          <p:cNvSpPr/>
          <p:nvPr/>
        </p:nvSpPr>
        <p:spPr>
          <a:xfrm>
            <a:off x="8829272" y="4856829"/>
            <a:ext cx="449705" cy="299803"/>
          </a:xfrm>
          <a:prstGeom prst="rightArrow">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微软雅黑"/>
              <a:cs typeface="+mn-cs"/>
            </a:endParaRPr>
          </a:p>
        </p:txBody>
      </p:sp>
      <p:sp>
        <p:nvSpPr>
          <p:cNvPr id="9" name="文本框 8">
            <a:extLst>
              <a:ext uri="{FF2B5EF4-FFF2-40B4-BE49-F238E27FC236}">
                <a16:creationId xmlns:a16="http://schemas.microsoft.com/office/drawing/2014/main" id="{52CA4509-DCE3-4B88-A182-4304406F8FE7}"/>
              </a:ext>
            </a:extLst>
          </p:cNvPr>
          <p:cNvSpPr txBox="1"/>
          <p:nvPr/>
        </p:nvSpPr>
        <p:spPr>
          <a:xfrm>
            <a:off x="6025111" y="3442261"/>
            <a:ext cx="6058025"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00000"/>
                </a:solidFill>
                <a:effectLst/>
                <a:uLnTx/>
                <a:uFillTx/>
                <a:latin typeface="Calibri"/>
                <a:ea typeface="微软雅黑"/>
                <a:cs typeface="+mn-cs"/>
              </a:rPr>
              <a:t>Reproducibility of BBA Results Before and After the corrector PWM optimization</a:t>
            </a:r>
            <a:endParaRPr kumimoji="0" lang="zh-CN" altLang="en-US" sz="1400" b="0" i="0" u="none" strike="noStrike" kern="1200" cap="none" spc="0" normalizeH="0" baseline="0" noProof="0" dirty="0">
              <a:ln>
                <a:noFill/>
              </a:ln>
              <a:solidFill>
                <a:srgbClr val="000000"/>
              </a:solidFill>
              <a:effectLst/>
              <a:uLnTx/>
              <a:uFillTx/>
              <a:latin typeface="Calibri"/>
              <a:ea typeface="微软雅黑"/>
              <a:cs typeface="+mn-cs"/>
            </a:endParaRPr>
          </a:p>
        </p:txBody>
      </p:sp>
    </p:spTree>
    <p:extLst>
      <p:ext uri="{BB962C8B-B14F-4D97-AF65-F5344CB8AC3E}">
        <p14:creationId xmlns:p14="http://schemas.microsoft.com/office/powerpoint/2010/main" val="27732823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F394EFC-548E-A363-B268-589FD423DFA1}"/>
              </a:ext>
            </a:extLst>
          </p:cNvPr>
          <p:cNvSpPr>
            <a:spLocks noGrp="1"/>
          </p:cNvSpPr>
          <p:nvPr>
            <p:ph idx="1"/>
          </p:nvPr>
        </p:nvSpPr>
        <p:spPr>
          <a:xfrm>
            <a:off x="692725" y="962583"/>
            <a:ext cx="11123690" cy="4804867"/>
          </a:xfrm>
        </p:spPr>
        <p:txBody>
          <a:bodyPr>
            <a:normAutofit/>
          </a:bodyPr>
          <a:lstStyle/>
          <a:p>
            <a:r>
              <a:rPr lang="zh-CN" altLang="en-US" sz="2000" dirty="0">
                <a:solidFill>
                  <a:schemeClr val="tx1"/>
                </a:solidFill>
              </a:rPr>
              <a:t> </a:t>
            </a:r>
            <a:r>
              <a:rPr lang="en-US" altLang="zh-CN" sz="2000" dirty="0">
                <a:solidFill>
                  <a:schemeClr val="tx1"/>
                </a:solidFill>
              </a:rPr>
              <a:t>Orbit</a:t>
            </a:r>
            <a:r>
              <a:rPr lang="zh-CN" altLang="en-US" sz="2000" dirty="0">
                <a:solidFill>
                  <a:schemeClr val="tx1"/>
                </a:solidFill>
              </a:rPr>
              <a:t> </a:t>
            </a:r>
            <a:r>
              <a:rPr lang="en-US" altLang="zh-CN" sz="2000" dirty="0">
                <a:solidFill>
                  <a:schemeClr val="tx1"/>
                </a:solidFill>
              </a:rPr>
              <a:t>correction</a:t>
            </a:r>
            <a:r>
              <a:rPr lang="zh-CN" altLang="en-US" sz="2000" dirty="0">
                <a:solidFill>
                  <a:schemeClr val="tx1"/>
                </a:solidFill>
              </a:rPr>
              <a:t> </a:t>
            </a:r>
            <a:r>
              <a:rPr lang="en-US" altLang="zh-CN" sz="2000" dirty="0">
                <a:solidFill>
                  <a:schemeClr val="tx1"/>
                </a:solidFill>
              </a:rPr>
              <a:t>iterated</a:t>
            </a:r>
            <a:r>
              <a:rPr lang="zh-CN" altLang="en-US" sz="2000" dirty="0">
                <a:solidFill>
                  <a:schemeClr val="tx1"/>
                </a:solidFill>
              </a:rPr>
              <a:t> </a:t>
            </a:r>
            <a:r>
              <a:rPr lang="en-US" altLang="zh-CN" sz="2000" dirty="0">
                <a:solidFill>
                  <a:schemeClr val="tx1"/>
                </a:solidFill>
              </a:rPr>
              <a:t>with</a:t>
            </a:r>
            <a:r>
              <a:rPr lang="zh-CN" altLang="en-US" sz="2000" dirty="0">
                <a:solidFill>
                  <a:schemeClr val="tx1"/>
                </a:solidFill>
              </a:rPr>
              <a:t> </a:t>
            </a:r>
            <a:r>
              <a:rPr lang="en-US" altLang="zh-CN" sz="2000" dirty="0">
                <a:solidFill>
                  <a:schemeClr val="tx1"/>
                </a:solidFill>
              </a:rPr>
              <a:t>BBA,</a:t>
            </a:r>
            <a:r>
              <a:rPr lang="zh-CN" altLang="en-US" sz="2000" dirty="0">
                <a:solidFill>
                  <a:schemeClr val="tx1"/>
                </a:solidFill>
              </a:rPr>
              <a:t> </a:t>
            </a:r>
            <a:r>
              <a:rPr lang="en-US" altLang="zh-CN" sz="2000" dirty="0">
                <a:solidFill>
                  <a:schemeClr val="tx1"/>
                </a:solidFill>
              </a:rPr>
              <a:t>results in reduced</a:t>
            </a:r>
            <a:r>
              <a:rPr lang="zh-CN" altLang="en-US" sz="2000" dirty="0">
                <a:solidFill>
                  <a:schemeClr val="tx1"/>
                </a:solidFill>
              </a:rPr>
              <a:t> </a:t>
            </a:r>
            <a:r>
              <a:rPr lang="en-US" altLang="zh-CN" sz="2000" dirty="0">
                <a:solidFill>
                  <a:schemeClr val="tx1"/>
                </a:solidFill>
              </a:rPr>
              <a:t>rms</a:t>
            </a:r>
            <a:r>
              <a:rPr lang="zh-CN" altLang="en-US" sz="2000" dirty="0">
                <a:solidFill>
                  <a:schemeClr val="tx1"/>
                </a:solidFill>
              </a:rPr>
              <a:t> </a:t>
            </a:r>
            <a:r>
              <a:rPr lang="en-US" altLang="zh-CN" sz="2000" dirty="0">
                <a:solidFill>
                  <a:schemeClr val="tx1"/>
                </a:solidFill>
              </a:rPr>
              <a:t>closed orbit.</a:t>
            </a:r>
          </a:p>
          <a:p>
            <a:pPr marL="0" indent="0">
              <a:buNone/>
            </a:pPr>
            <a:endParaRPr lang="en-US" sz="1400" dirty="0">
              <a:solidFill>
                <a:schemeClr val="tx1"/>
              </a:solidFill>
            </a:endParaRPr>
          </a:p>
        </p:txBody>
      </p:sp>
      <p:sp>
        <p:nvSpPr>
          <p:cNvPr id="3" name="Title 2">
            <a:extLst>
              <a:ext uri="{FF2B5EF4-FFF2-40B4-BE49-F238E27FC236}">
                <a16:creationId xmlns:a16="http://schemas.microsoft.com/office/drawing/2014/main" id="{E3F56C53-A415-08D8-ECAF-810788F7F982}"/>
              </a:ext>
            </a:extLst>
          </p:cNvPr>
          <p:cNvSpPr>
            <a:spLocks noGrp="1"/>
          </p:cNvSpPr>
          <p:nvPr>
            <p:ph type="title"/>
          </p:nvPr>
        </p:nvSpPr>
        <p:spPr/>
        <p:txBody>
          <a:bodyPr/>
          <a:lstStyle/>
          <a:p>
            <a:r>
              <a:rPr lang="en-US" altLang="zh-CN" dirty="0"/>
              <a:t>Closed</a:t>
            </a:r>
            <a:r>
              <a:rPr lang="zh-CN" altLang="en-US" dirty="0"/>
              <a:t> </a:t>
            </a:r>
            <a:r>
              <a:rPr lang="en-US" altLang="zh-CN" dirty="0"/>
              <a:t>orbit</a:t>
            </a:r>
            <a:r>
              <a:rPr lang="zh-CN" altLang="en-US" dirty="0"/>
              <a:t> </a:t>
            </a:r>
            <a:r>
              <a:rPr lang="en-US" altLang="zh-CN" dirty="0"/>
              <a:t>correction</a:t>
            </a:r>
            <a:endParaRPr lang="en-US" dirty="0"/>
          </a:p>
        </p:txBody>
      </p:sp>
      <p:pic>
        <p:nvPicPr>
          <p:cNvPr id="6" name="Picture 5">
            <a:extLst>
              <a:ext uri="{FF2B5EF4-FFF2-40B4-BE49-F238E27FC236}">
                <a16:creationId xmlns:a16="http://schemas.microsoft.com/office/drawing/2014/main" id="{95CBE273-FA57-61D7-D85F-C6174B92106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5585" y="1555662"/>
            <a:ext cx="10185826" cy="5302338"/>
          </a:xfrm>
          <a:prstGeom prst="rect">
            <a:avLst/>
          </a:prstGeom>
        </p:spPr>
      </p:pic>
    </p:spTree>
    <p:extLst>
      <p:ext uri="{BB962C8B-B14F-4D97-AF65-F5344CB8AC3E}">
        <p14:creationId xmlns:p14="http://schemas.microsoft.com/office/powerpoint/2010/main" val="1035149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5D68C0D-6439-B962-A887-3820E82547FF}"/>
              </a:ext>
            </a:extLst>
          </p:cNvPr>
          <p:cNvSpPr>
            <a:spLocks noGrp="1"/>
          </p:cNvSpPr>
          <p:nvPr>
            <p:ph type="title"/>
          </p:nvPr>
        </p:nvSpPr>
        <p:spPr/>
        <p:txBody>
          <a:bodyPr/>
          <a:lstStyle/>
          <a:p>
            <a:r>
              <a:rPr lang="en-US" altLang="zh-CN" dirty="0"/>
              <a:t>Closed</a:t>
            </a:r>
            <a:r>
              <a:rPr lang="zh-CN" altLang="en-US" dirty="0"/>
              <a:t> </a:t>
            </a:r>
            <a:r>
              <a:rPr lang="en-US" altLang="zh-CN" dirty="0"/>
              <a:t>orbit</a:t>
            </a:r>
            <a:r>
              <a:rPr lang="zh-CN" altLang="en-US" dirty="0"/>
              <a:t> </a:t>
            </a:r>
            <a:r>
              <a:rPr lang="en-US" altLang="zh-CN" dirty="0"/>
              <a:t>correction</a:t>
            </a:r>
            <a:endParaRPr lang="en-US" dirty="0"/>
          </a:p>
        </p:txBody>
      </p:sp>
      <p:pic>
        <p:nvPicPr>
          <p:cNvPr id="4" name="Picture 2">
            <a:extLst>
              <a:ext uri="{FF2B5EF4-FFF2-40B4-BE49-F238E27FC236}">
                <a16:creationId xmlns:a16="http://schemas.microsoft.com/office/drawing/2014/main" id="{4E16CAD9-1A6E-ACF3-CB2F-A99429351BF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843" y="1857630"/>
            <a:ext cx="9682220" cy="4098554"/>
          </a:xfrm>
          <a:prstGeom prst="rect">
            <a:avLst/>
          </a:prstGeom>
          <a:noFill/>
          <a:extLst>
            <a:ext uri="{909E8E84-426E-40DD-AFC4-6F175D3DCCD1}">
              <a14:hiddenFill xmlns:a14="http://schemas.microsoft.com/office/drawing/2010/main">
                <a:solidFill>
                  <a:srgbClr val="FFFFFF"/>
                </a:solidFill>
              </a14:hiddenFill>
            </a:ext>
          </a:extLst>
        </p:spPr>
      </p:pic>
      <p:sp>
        <p:nvSpPr>
          <p:cNvPr id="5" name="Frame 4">
            <a:extLst>
              <a:ext uri="{FF2B5EF4-FFF2-40B4-BE49-F238E27FC236}">
                <a16:creationId xmlns:a16="http://schemas.microsoft.com/office/drawing/2014/main" id="{65925717-3524-D4A8-4E97-748E1D40E984}"/>
              </a:ext>
            </a:extLst>
          </p:cNvPr>
          <p:cNvSpPr/>
          <p:nvPr/>
        </p:nvSpPr>
        <p:spPr>
          <a:xfrm>
            <a:off x="4454555" y="3429000"/>
            <a:ext cx="453006" cy="2527184"/>
          </a:xfrm>
          <a:prstGeom prst="frame">
            <a:avLst>
              <a:gd name="adj1" fmla="val 324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a:ea typeface="微软雅黑"/>
              <a:cs typeface="+mn-cs"/>
            </a:endParaRPr>
          </a:p>
        </p:txBody>
      </p:sp>
      <p:sp>
        <p:nvSpPr>
          <p:cNvPr id="6" name="Frame 5">
            <a:extLst>
              <a:ext uri="{FF2B5EF4-FFF2-40B4-BE49-F238E27FC236}">
                <a16:creationId xmlns:a16="http://schemas.microsoft.com/office/drawing/2014/main" id="{91B150AF-F0BC-233C-26A0-A83DE5D2D757}"/>
              </a:ext>
            </a:extLst>
          </p:cNvPr>
          <p:cNvSpPr/>
          <p:nvPr/>
        </p:nvSpPr>
        <p:spPr>
          <a:xfrm>
            <a:off x="1528196" y="3271008"/>
            <a:ext cx="453006" cy="2685176"/>
          </a:xfrm>
          <a:prstGeom prst="frame">
            <a:avLst>
              <a:gd name="adj1" fmla="val 324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a:ea typeface="微软雅黑"/>
              <a:cs typeface="+mn-cs"/>
            </a:endParaRPr>
          </a:p>
        </p:txBody>
      </p:sp>
      <p:sp>
        <p:nvSpPr>
          <p:cNvPr id="7" name="TextBox 6">
            <a:extLst>
              <a:ext uri="{FF2B5EF4-FFF2-40B4-BE49-F238E27FC236}">
                <a16:creationId xmlns:a16="http://schemas.microsoft.com/office/drawing/2014/main" id="{ADF8A1B6-BE5E-7ADB-8D72-BE0A863A8C0F}"/>
              </a:ext>
            </a:extLst>
          </p:cNvPr>
          <p:cNvSpPr txBox="1"/>
          <p:nvPr/>
        </p:nvSpPr>
        <p:spPr>
          <a:xfrm>
            <a:off x="1012274" y="5889073"/>
            <a:ext cx="193785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432FF"/>
                </a:solidFill>
                <a:effectLst/>
                <a:uLnTx/>
                <a:uFillTx/>
                <a:latin typeface="Calibri"/>
                <a:ea typeface="微软雅黑"/>
                <a:cs typeface="+mn-cs"/>
              </a:rPr>
              <a:t>Injection</a:t>
            </a:r>
            <a:r>
              <a:rPr kumimoji="0" lang="zh-CN" altLang="en-US" sz="1800" b="0" i="0" u="none" strike="noStrike" kern="1200" cap="none" spc="0" normalizeH="0" baseline="0" noProof="0" dirty="0">
                <a:ln>
                  <a:noFill/>
                </a:ln>
                <a:solidFill>
                  <a:srgbClr val="0432FF"/>
                </a:solidFill>
                <a:effectLst/>
                <a:uLnTx/>
                <a:uFillTx/>
                <a:latin typeface="Calibri"/>
                <a:ea typeface="微软雅黑"/>
                <a:cs typeface="+mn-cs"/>
              </a:rPr>
              <a:t> </a:t>
            </a:r>
            <a:r>
              <a:rPr kumimoji="0" lang="en-US" altLang="zh-CN" sz="1800" b="0" i="0" u="none" strike="noStrike" kern="1200" cap="none" spc="0" normalizeH="0" baseline="0" noProof="0" dirty="0">
                <a:ln>
                  <a:noFill/>
                </a:ln>
                <a:solidFill>
                  <a:srgbClr val="0432FF"/>
                </a:solidFill>
                <a:effectLst/>
                <a:uLnTx/>
                <a:uFillTx/>
                <a:latin typeface="Calibri"/>
                <a:ea typeface="微软雅黑"/>
                <a:cs typeface="+mn-cs"/>
              </a:rPr>
              <a:t>region</a:t>
            </a:r>
            <a:endParaRPr kumimoji="0" lang="en-US" sz="1800" b="0" i="0" u="none" strike="noStrike" kern="1200" cap="none" spc="0" normalizeH="0" baseline="0" noProof="0" dirty="0">
              <a:ln>
                <a:noFill/>
              </a:ln>
              <a:solidFill>
                <a:srgbClr val="0432FF"/>
              </a:solidFill>
              <a:effectLst/>
              <a:uLnTx/>
              <a:uFillTx/>
              <a:latin typeface="Calibri"/>
              <a:ea typeface="微软雅黑"/>
              <a:cs typeface="+mn-cs"/>
            </a:endParaRPr>
          </a:p>
        </p:txBody>
      </p:sp>
      <p:sp>
        <p:nvSpPr>
          <p:cNvPr id="8" name="TextBox 7">
            <a:extLst>
              <a:ext uri="{FF2B5EF4-FFF2-40B4-BE49-F238E27FC236}">
                <a16:creationId xmlns:a16="http://schemas.microsoft.com/office/drawing/2014/main" id="{C7AF67B2-2B0E-B88C-8979-4A4DD91A4FCD}"/>
              </a:ext>
            </a:extLst>
          </p:cNvPr>
          <p:cNvSpPr txBox="1"/>
          <p:nvPr/>
        </p:nvSpPr>
        <p:spPr>
          <a:xfrm>
            <a:off x="3815483" y="5889073"/>
            <a:ext cx="2442704"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FF0000"/>
                </a:solidFill>
                <a:effectLst/>
                <a:uLnTx/>
                <a:uFillTx/>
                <a:latin typeface="Calibri"/>
                <a:ea typeface="微软雅黑"/>
                <a:cs typeface="+mn-cs"/>
              </a:rPr>
              <a:t>R18 local bump</a:t>
            </a:r>
            <a:endParaRPr kumimoji="0" lang="en-US" sz="1800" b="0" i="0" u="none" strike="noStrike" kern="1200" cap="none" spc="0" normalizeH="0" baseline="0" noProof="0" dirty="0">
              <a:ln>
                <a:noFill/>
              </a:ln>
              <a:solidFill>
                <a:srgbClr val="FF0000"/>
              </a:solidFill>
              <a:effectLst/>
              <a:uLnTx/>
              <a:uFillTx/>
              <a:latin typeface="Calibri"/>
              <a:ea typeface="微软雅黑"/>
              <a:cs typeface="+mn-cs"/>
            </a:endParaRPr>
          </a:p>
        </p:txBody>
      </p:sp>
      <p:sp>
        <p:nvSpPr>
          <p:cNvPr id="9" name="Content Placeholder 1">
            <a:extLst>
              <a:ext uri="{FF2B5EF4-FFF2-40B4-BE49-F238E27FC236}">
                <a16:creationId xmlns:a16="http://schemas.microsoft.com/office/drawing/2014/main" id="{0B6549DB-90FB-14F3-6E5B-6C488A35882E}"/>
              </a:ext>
            </a:extLst>
          </p:cNvPr>
          <p:cNvSpPr>
            <a:spLocks noGrp="1"/>
          </p:cNvSpPr>
          <p:nvPr>
            <p:ph idx="1"/>
          </p:nvPr>
        </p:nvSpPr>
        <p:spPr>
          <a:xfrm>
            <a:off x="662843" y="1044053"/>
            <a:ext cx="10591311" cy="4680447"/>
          </a:xfrm>
        </p:spPr>
        <p:txBody>
          <a:bodyPr>
            <a:normAutofit/>
          </a:bodyPr>
          <a:lstStyle/>
          <a:p>
            <a:r>
              <a:rPr lang="en-US" altLang="zh-CN" sz="2000" dirty="0">
                <a:solidFill>
                  <a:schemeClr val="tx1"/>
                </a:solidFill>
              </a:rPr>
              <a:t>Current</a:t>
            </a:r>
            <a:r>
              <a:rPr lang="zh-CN" altLang="en-US" sz="2000" dirty="0">
                <a:solidFill>
                  <a:schemeClr val="tx1"/>
                </a:solidFill>
              </a:rPr>
              <a:t> </a:t>
            </a:r>
            <a:r>
              <a:rPr lang="en-US" altLang="zh-CN" sz="2000" dirty="0">
                <a:solidFill>
                  <a:schemeClr val="tx1"/>
                </a:solidFill>
              </a:rPr>
              <a:t>rms closed</a:t>
            </a:r>
            <a:r>
              <a:rPr lang="zh-CN" altLang="en-US" sz="2000" dirty="0">
                <a:solidFill>
                  <a:schemeClr val="tx1"/>
                </a:solidFill>
              </a:rPr>
              <a:t> </a:t>
            </a:r>
            <a:r>
              <a:rPr lang="en-US" altLang="zh-CN" sz="2000" dirty="0">
                <a:solidFill>
                  <a:schemeClr val="tx1"/>
                </a:solidFill>
              </a:rPr>
              <a:t>orbit</a:t>
            </a:r>
            <a:r>
              <a:rPr lang="zh-CN" altLang="en-US" sz="2000" dirty="0">
                <a:solidFill>
                  <a:schemeClr val="tx1"/>
                </a:solidFill>
              </a:rPr>
              <a:t> </a:t>
            </a:r>
            <a:r>
              <a:rPr lang="en-US" altLang="zh-CN" sz="2000" dirty="0">
                <a:solidFill>
                  <a:schemeClr val="tx1"/>
                </a:solidFill>
              </a:rPr>
              <a:t>is </a:t>
            </a:r>
            <a:r>
              <a:rPr lang="en-US" altLang="zh-CN" sz="2000" b="1" dirty="0"/>
              <a:t>70-80 </a:t>
            </a:r>
            <a:r>
              <a:rPr lang="en-US" altLang="zh-CN" sz="2000" b="1" dirty="0">
                <a:latin typeface="Symbol" panose="05050102010706020507" pitchFamily="18" charset="2"/>
              </a:rPr>
              <a:t>m</a:t>
            </a:r>
            <a:r>
              <a:rPr lang="en-US" altLang="zh-CN" sz="2000" b="1" dirty="0"/>
              <a:t>m,</a:t>
            </a:r>
            <a:r>
              <a:rPr lang="zh-CN" altLang="en-US" sz="2000" b="1" dirty="0"/>
              <a:t> </a:t>
            </a:r>
            <a:r>
              <a:rPr lang="en-US" altLang="zh-CN" sz="2000" dirty="0">
                <a:solidFill>
                  <a:schemeClr val="tx1"/>
                </a:solidFill>
              </a:rPr>
              <a:t>all BPM readings within</a:t>
            </a:r>
            <a:r>
              <a:rPr lang="zh-CN" altLang="en-US" sz="2000" dirty="0">
                <a:solidFill>
                  <a:schemeClr val="tx1"/>
                </a:solidFill>
              </a:rPr>
              <a:t> </a:t>
            </a:r>
            <a:r>
              <a:rPr lang="en-US" altLang="zh-CN" sz="2000" dirty="0">
                <a:solidFill>
                  <a:schemeClr val="tx1"/>
                </a:solidFill>
              </a:rPr>
              <a:t>+/-0.4 mm</a:t>
            </a:r>
            <a:r>
              <a:rPr lang="zh-CN" altLang="en-US" sz="2000" dirty="0">
                <a:solidFill>
                  <a:schemeClr val="tx1"/>
                </a:solidFill>
              </a:rPr>
              <a:t> </a:t>
            </a:r>
            <a:r>
              <a:rPr lang="en-US" altLang="zh-CN" sz="2000" dirty="0">
                <a:solidFill>
                  <a:schemeClr val="tx1"/>
                </a:solidFill>
              </a:rPr>
              <a:t>except</a:t>
            </a:r>
            <a:r>
              <a:rPr lang="zh-CN" altLang="en-US" sz="2000" dirty="0">
                <a:solidFill>
                  <a:schemeClr val="tx1"/>
                </a:solidFill>
              </a:rPr>
              <a:t> </a:t>
            </a:r>
            <a:r>
              <a:rPr lang="en-US" altLang="zh-CN" sz="2000" dirty="0">
                <a:solidFill>
                  <a:schemeClr val="tx1"/>
                </a:solidFill>
              </a:rPr>
              <a:t>two</a:t>
            </a:r>
            <a:r>
              <a:rPr lang="zh-CN" altLang="en-US" sz="2000" dirty="0">
                <a:solidFill>
                  <a:schemeClr val="tx1"/>
                </a:solidFill>
              </a:rPr>
              <a:t> </a:t>
            </a:r>
            <a:r>
              <a:rPr lang="en-US" altLang="zh-CN" sz="2000" dirty="0">
                <a:solidFill>
                  <a:schemeClr val="tx1"/>
                </a:solidFill>
              </a:rPr>
              <a:t>locations</a:t>
            </a:r>
            <a:r>
              <a:rPr lang="zh-CN" altLang="en-US" sz="2000" dirty="0">
                <a:solidFill>
                  <a:schemeClr val="tx1"/>
                </a:solidFill>
              </a:rPr>
              <a:t> </a:t>
            </a:r>
            <a:r>
              <a:rPr lang="en-US" altLang="zh-CN" sz="2000" dirty="0">
                <a:solidFill>
                  <a:schemeClr val="tx1"/>
                </a:solidFill>
              </a:rPr>
              <a:t>where orbit bumps are intentionally applied for beam loss control and lifetime optimization.</a:t>
            </a:r>
            <a:endParaRPr lang="en-US" altLang="en-US" sz="2000" dirty="0">
              <a:solidFill>
                <a:schemeClr val="tx1"/>
              </a:solidFill>
            </a:endParaRPr>
          </a:p>
        </p:txBody>
      </p:sp>
    </p:spTree>
    <p:extLst>
      <p:ext uri="{BB962C8B-B14F-4D97-AF65-F5344CB8AC3E}">
        <p14:creationId xmlns:p14="http://schemas.microsoft.com/office/powerpoint/2010/main" val="31311499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45419D96-3B14-4127-B633-D9CDDAD7BCE8}"/>
              </a:ext>
            </a:extLst>
          </p:cNvPr>
          <p:cNvSpPr>
            <a:spLocks noGrp="1"/>
          </p:cNvSpPr>
          <p:nvPr>
            <p:ph idx="1"/>
          </p:nvPr>
        </p:nvSpPr>
        <p:spPr>
          <a:xfrm>
            <a:off x="736506" y="1026566"/>
            <a:ext cx="10718987" cy="4804867"/>
          </a:xfrm>
        </p:spPr>
        <p:txBody>
          <a:bodyPr>
            <a:normAutofit/>
          </a:bodyPr>
          <a:lstStyle/>
          <a:p>
            <a:r>
              <a:rPr lang="en-US" altLang="zh-CN" sz="2000" dirty="0">
                <a:solidFill>
                  <a:schemeClr val="tx1"/>
                </a:solidFill>
              </a:rPr>
              <a:t> From Mar 2025 to now, 5 rounds of orbit and optics correction iterations performed, based on response matrix and LOCO. </a:t>
            </a:r>
          </a:p>
          <a:p>
            <a:r>
              <a:rPr lang="en-US" altLang="zh-CN" sz="2000" dirty="0">
                <a:solidFill>
                  <a:schemeClr val="tx1"/>
                </a:solidFill>
              </a:rPr>
              <a:t>Besides the parameter setting optimization, </a:t>
            </a:r>
            <a:r>
              <a:rPr lang="en-US" altLang="zh-CN" sz="2000" b="1" dirty="0"/>
              <a:t>updated AT lattice model </a:t>
            </a:r>
            <a:r>
              <a:rPr lang="en-US" altLang="zh-CN" sz="2000" dirty="0">
                <a:solidFill>
                  <a:schemeClr val="tx1"/>
                </a:solidFill>
              </a:rPr>
              <a:t>(better reflect the cross-talk effect) and </a:t>
            </a:r>
            <a:r>
              <a:rPr lang="en-US" altLang="zh-CN" sz="2000" b="1" dirty="0" err="1"/>
              <a:t>sextupole</a:t>
            </a:r>
            <a:r>
              <a:rPr lang="en-US" altLang="zh-CN" sz="2000" b="1" dirty="0"/>
              <a:t> movers </a:t>
            </a:r>
            <a:r>
              <a:rPr lang="en-US" altLang="zh-CN" sz="2000" dirty="0">
                <a:solidFill>
                  <a:schemeClr val="tx1"/>
                </a:solidFill>
              </a:rPr>
              <a:t>were used to improve the correction results.</a:t>
            </a:r>
          </a:p>
          <a:p>
            <a:endParaRPr lang="en-US" altLang="zh-CN" sz="2000" dirty="0">
              <a:solidFill>
                <a:schemeClr val="tx1"/>
              </a:solidFill>
            </a:endParaRPr>
          </a:p>
          <a:p>
            <a:endParaRPr lang="zh-CN" altLang="en-US" sz="2000" dirty="0">
              <a:solidFill>
                <a:schemeClr val="tx1"/>
              </a:solidFill>
            </a:endParaRPr>
          </a:p>
        </p:txBody>
      </p:sp>
      <p:sp>
        <p:nvSpPr>
          <p:cNvPr id="3" name="标题 2">
            <a:extLst>
              <a:ext uri="{FF2B5EF4-FFF2-40B4-BE49-F238E27FC236}">
                <a16:creationId xmlns:a16="http://schemas.microsoft.com/office/drawing/2014/main" id="{6F8AD4CE-860A-44F6-89AB-CCEF88722341}"/>
              </a:ext>
            </a:extLst>
          </p:cNvPr>
          <p:cNvSpPr>
            <a:spLocks noGrp="1"/>
          </p:cNvSpPr>
          <p:nvPr>
            <p:ph type="title"/>
          </p:nvPr>
        </p:nvSpPr>
        <p:spPr/>
        <p:txBody>
          <a:bodyPr/>
          <a:lstStyle/>
          <a:p>
            <a:r>
              <a:rPr lang="en-US" altLang="zh-CN" dirty="0"/>
              <a:t>Optics correction</a:t>
            </a:r>
            <a:endParaRPr lang="zh-CN" altLang="en-US" dirty="0"/>
          </a:p>
        </p:txBody>
      </p:sp>
      <p:pic>
        <p:nvPicPr>
          <p:cNvPr id="4" name="图片 3">
            <a:extLst>
              <a:ext uri="{FF2B5EF4-FFF2-40B4-BE49-F238E27FC236}">
                <a16:creationId xmlns:a16="http://schemas.microsoft.com/office/drawing/2014/main" id="{C4835CE6-5D7E-4412-B226-C968A57258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5901" y="2681030"/>
            <a:ext cx="5391736" cy="1733793"/>
          </a:xfrm>
          <a:prstGeom prst="rect">
            <a:avLst/>
          </a:prstGeom>
        </p:spPr>
      </p:pic>
      <p:pic>
        <p:nvPicPr>
          <p:cNvPr id="5" name="图片 4">
            <a:extLst>
              <a:ext uri="{FF2B5EF4-FFF2-40B4-BE49-F238E27FC236}">
                <a16:creationId xmlns:a16="http://schemas.microsoft.com/office/drawing/2014/main" id="{68423A96-5BEC-4B10-B0EB-4BC8C144E5C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5901" y="4422250"/>
            <a:ext cx="5391736" cy="1728648"/>
          </a:xfrm>
          <a:prstGeom prst="rect">
            <a:avLst/>
          </a:prstGeom>
        </p:spPr>
      </p:pic>
      <p:graphicFrame>
        <p:nvGraphicFramePr>
          <p:cNvPr id="6" name="表格 5">
            <a:extLst>
              <a:ext uri="{FF2B5EF4-FFF2-40B4-BE49-F238E27FC236}">
                <a16:creationId xmlns:a16="http://schemas.microsoft.com/office/drawing/2014/main" id="{737B0E6C-E496-4442-9EDC-E2C6B6EE92D1}"/>
              </a:ext>
            </a:extLst>
          </p:cNvPr>
          <p:cNvGraphicFramePr>
            <a:graphicFrameLocks noGrp="1"/>
          </p:cNvGraphicFramePr>
          <p:nvPr/>
        </p:nvGraphicFramePr>
        <p:xfrm>
          <a:off x="5717637" y="2753422"/>
          <a:ext cx="4355294" cy="1334508"/>
        </p:xfrm>
        <a:graphic>
          <a:graphicData uri="http://schemas.openxmlformats.org/drawingml/2006/table">
            <a:tbl>
              <a:tblPr firstRow="1" bandRow="1">
                <a:tableStyleId>{5C22544A-7EE6-4342-B048-85BDC9FD1C3A}</a:tableStyleId>
              </a:tblPr>
              <a:tblGrid>
                <a:gridCol w="3060644">
                  <a:extLst>
                    <a:ext uri="{9D8B030D-6E8A-4147-A177-3AD203B41FA5}">
                      <a16:colId xmlns:a16="http://schemas.microsoft.com/office/drawing/2014/main" val="114745908"/>
                    </a:ext>
                  </a:extLst>
                </a:gridCol>
                <a:gridCol w="647325">
                  <a:extLst>
                    <a:ext uri="{9D8B030D-6E8A-4147-A177-3AD203B41FA5}">
                      <a16:colId xmlns:a16="http://schemas.microsoft.com/office/drawing/2014/main" val="543955549"/>
                    </a:ext>
                  </a:extLst>
                </a:gridCol>
                <a:gridCol w="647325">
                  <a:extLst>
                    <a:ext uri="{9D8B030D-6E8A-4147-A177-3AD203B41FA5}">
                      <a16:colId xmlns:a16="http://schemas.microsoft.com/office/drawing/2014/main" val="4236941382"/>
                    </a:ext>
                  </a:extLst>
                </a:gridCol>
              </a:tblGrid>
              <a:tr h="333627">
                <a:tc gridSpan="3">
                  <a:txBody>
                    <a:bodyPr/>
                    <a:lstStyle/>
                    <a:p>
                      <a:pPr algn="ctr"/>
                      <a:r>
                        <a:rPr lang="en-US" sz="1400" dirty="0"/>
                        <a:t>Beam parameters after correction(20260318)</a:t>
                      </a:r>
                    </a:p>
                  </a:txBody>
                  <a:tcPr anchor="ct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3693718922"/>
                  </a:ext>
                </a:extLst>
              </a:tr>
              <a:tr h="333627">
                <a:tc>
                  <a:txBody>
                    <a:bodyPr/>
                    <a:lstStyle/>
                    <a:p>
                      <a:r>
                        <a:rPr lang="en-US" altLang="zh-CN" sz="1400" dirty="0"/>
                        <a:t>Beta beating(LOCO) (%) X&amp;Y</a:t>
                      </a:r>
                      <a:endParaRPr lang="en-US" sz="1400" dirty="0"/>
                    </a:p>
                  </a:txBody>
                  <a:tcPr anchor="ctr"/>
                </a:tc>
                <a:tc>
                  <a:txBody>
                    <a:bodyPr/>
                    <a:lstStyle/>
                    <a:p>
                      <a:pPr algn="ctr"/>
                      <a:r>
                        <a:rPr lang="en-US" sz="1400" dirty="0"/>
                        <a:t>1.28</a:t>
                      </a:r>
                    </a:p>
                  </a:txBody>
                  <a:tcPr anchor="ctr"/>
                </a:tc>
                <a:tc>
                  <a:txBody>
                    <a:bodyPr/>
                    <a:lstStyle/>
                    <a:p>
                      <a:pPr algn="ctr"/>
                      <a:r>
                        <a:rPr lang="en-US" sz="1400" dirty="0"/>
                        <a:t>1.41</a:t>
                      </a:r>
                    </a:p>
                  </a:txBody>
                  <a:tcPr anchor="ctr"/>
                </a:tc>
                <a:extLst>
                  <a:ext uri="{0D108BD9-81ED-4DB2-BD59-A6C34878D82A}">
                    <a16:rowId xmlns:a16="http://schemas.microsoft.com/office/drawing/2014/main" val="1262912996"/>
                  </a:ext>
                </a:extLst>
              </a:tr>
              <a:tr h="333627">
                <a:tc>
                  <a:txBody>
                    <a:bodyPr/>
                    <a:lstStyle/>
                    <a:p>
                      <a:r>
                        <a:rPr lang="el-GR" sz="1400" dirty="0"/>
                        <a:t>Δ</a:t>
                      </a:r>
                      <a:r>
                        <a:rPr lang="en-US" sz="1400" dirty="0"/>
                        <a:t>dispersion (mm) X&amp;Y</a:t>
                      </a:r>
                    </a:p>
                  </a:txBody>
                  <a:tcPr anchor="ctr"/>
                </a:tc>
                <a:tc>
                  <a:txBody>
                    <a:bodyPr/>
                    <a:lstStyle/>
                    <a:p>
                      <a:pPr algn="ctr"/>
                      <a:r>
                        <a:rPr lang="en-US" sz="1400" dirty="0"/>
                        <a:t>1.29</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t>1.25</a:t>
                      </a:r>
                    </a:p>
                  </a:txBody>
                  <a:tcPr anchor="ctr"/>
                </a:tc>
                <a:extLst>
                  <a:ext uri="{0D108BD9-81ED-4DB2-BD59-A6C34878D82A}">
                    <a16:rowId xmlns:a16="http://schemas.microsoft.com/office/drawing/2014/main" val="3698131814"/>
                  </a:ext>
                </a:extLst>
              </a:tr>
              <a:tr h="333627">
                <a:tc>
                  <a:txBody>
                    <a:bodyPr/>
                    <a:lstStyle/>
                    <a:p>
                      <a:r>
                        <a:rPr lang="en-US" sz="1400" dirty="0"/>
                        <a:t>RM Skew/normal(%) HV/HH&amp;VH/VV</a:t>
                      </a:r>
                    </a:p>
                  </a:txBody>
                  <a:tcPr anchor="ctr"/>
                </a:tc>
                <a:tc>
                  <a:txBody>
                    <a:bodyPr/>
                    <a:lstStyle/>
                    <a:p>
                      <a:pPr algn="ctr"/>
                      <a:r>
                        <a:rPr lang="en-US" sz="1400" dirty="0"/>
                        <a:t>3.19</a:t>
                      </a:r>
                    </a:p>
                  </a:txBody>
                  <a:tcPr anchor="ctr"/>
                </a:tc>
                <a:tc>
                  <a:txBody>
                    <a:bodyPr/>
                    <a:lstStyle/>
                    <a:p>
                      <a:pPr algn="ctr"/>
                      <a:r>
                        <a:rPr lang="en-US" sz="1400" dirty="0"/>
                        <a:t>3.74</a:t>
                      </a:r>
                    </a:p>
                  </a:txBody>
                  <a:tcPr anchor="ctr"/>
                </a:tc>
                <a:extLst>
                  <a:ext uri="{0D108BD9-81ED-4DB2-BD59-A6C34878D82A}">
                    <a16:rowId xmlns:a16="http://schemas.microsoft.com/office/drawing/2014/main" val="3475268678"/>
                  </a:ext>
                </a:extLst>
              </a:tr>
            </a:tbl>
          </a:graphicData>
        </a:graphic>
      </p:graphicFrame>
      <p:pic>
        <p:nvPicPr>
          <p:cNvPr id="7" name="图片 6">
            <a:extLst>
              <a:ext uri="{FF2B5EF4-FFF2-40B4-BE49-F238E27FC236}">
                <a16:creationId xmlns:a16="http://schemas.microsoft.com/office/drawing/2014/main" id="{B824C15A-5ACC-4AFA-8AEA-A51A8DB2FEE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57023" y="4386860"/>
            <a:ext cx="4344210" cy="1781805"/>
          </a:xfrm>
          <a:prstGeom prst="rect">
            <a:avLst/>
          </a:prstGeom>
        </p:spPr>
      </p:pic>
      <p:sp>
        <p:nvSpPr>
          <p:cNvPr id="8" name="矩形 7">
            <a:extLst>
              <a:ext uri="{FF2B5EF4-FFF2-40B4-BE49-F238E27FC236}">
                <a16:creationId xmlns:a16="http://schemas.microsoft.com/office/drawing/2014/main" id="{93ED9ECA-B33C-484C-9340-E8E66FA7D125}"/>
              </a:ext>
            </a:extLst>
          </p:cNvPr>
          <p:cNvSpPr/>
          <p:nvPr/>
        </p:nvSpPr>
        <p:spPr>
          <a:xfrm>
            <a:off x="9577224" y="4610883"/>
            <a:ext cx="311304"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1" i="0" u="none" strike="noStrike" kern="1200" cap="none" spc="0" normalizeH="0" baseline="0" noProof="0" dirty="0">
                <a:ln>
                  <a:noFill/>
                </a:ln>
                <a:solidFill>
                  <a:srgbClr val="FF0000"/>
                </a:solidFill>
                <a:effectLst/>
                <a:uLnTx/>
                <a:uFillTx/>
                <a:latin typeface="Calibri"/>
                <a:ea typeface="微软雅黑"/>
                <a:cs typeface="+mn-cs"/>
              </a:rPr>
              <a:t>X</a:t>
            </a:r>
            <a:endParaRPr kumimoji="0" lang="en-US" sz="1800" b="0" i="0" u="none" strike="noStrike" kern="1200" cap="none" spc="0" normalizeH="0" baseline="0" noProof="0" dirty="0">
              <a:ln>
                <a:noFill/>
              </a:ln>
              <a:solidFill>
                <a:srgbClr val="000000"/>
              </a:solidFill>
              <a:effectLst/>
              <a:uLnTx/>
              <a:uFillTx/>
              <a:latin typeface="Calibri"/>
              <a:ea typeface="微软雅黑"/>
              <a:cs typeface="+mn-cs"/>
            </a:endParaRPr>
          </a:p>
        </p:txBody>
      </p:sp>
      <p:sp>
        <p:nvSpPr>
          <p:cNvPr id="9" name="矩形 8">
            <a:extLst>
              <a:ext uri="{FF2B5EF4-FFF2-40B4-BE49-F238E27FC236}">
                <a16:creationId xmlns:a16="http://schemas.microsoft.com/office/drawing/2014/main" id="{15E7E20E-027A-4E06-9629-AB8F7F8F20C8}"/>
              </a:ext>
            </a:extLst>
          </p:cNvPr>
          <p:cNvSpPr/>
          <p:nvPr/>
        </p:nvSpPr>
        <p:spPr>
          <a:xfrm>
            <a:off x="9577224" y="5362693"/>
            <a:ext cx="304892"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1" i="0" u="none" strike="noStrike" kern="1200" cap="none" spc="0" normalizeH="0" baseline="0" noProof="0" dirty="0">
                <a:ln>
                  <a:noFill/>
                </a:ln>
                <a:solidFill>
                  <a:srgbClr val="FF0000"/>
                </a:solidFill>
                <a:effectLst/>
                <a:uLnTx/>
                <a:uFillTx/>
                <a:latin typeface="Calibri"/>
                <a:ea typeface="微软雅黑"/>
                <a:cs typeface="+mn-cs"/>
              </a:rPr>
              <a:t>Y</a:t>
            </a:r>
            <a:endParaRPr kumimoji="0" lang="en-US" sz="1800" b="0" i="0" u="none" strike="noStrike" kern="1200" cap="none" spc="0" normalizeH="0" baseline="0" noProof="0" dirty="0">
              <a:ln>
                <a:noFill/>
              </a:ln>
              <a:solidFill>
                <a:srgbClr val="000000"/>
              </a:solidFill>
              <a:effectLst/>
              <a:uLnTx/>
              <a:uFillTx/>
              <a:latin typeface="Calibri"/>
              <a:ea typeface="微软雅黑"/>
              <a:cs typeface="+mn-cs"/>
            </a:endParaRPr>
          </a:p>
        </p:txBody>
      </p:sp>
      <p:sp>
        <p:nvSpPr>
          <p:cNvPr id="10" name="文本框 9">
            <a:extLst>
              <a:ext uri="{FF2B5EF4-FFF2-40B4-BE49-F238E27FC236}">
                <a16:creationId xmlns:a16="http://schemas.microsoft.com/office/drawing/2014/main" id="{1BD9FB6F-1105-4380-AF59-AC7CAF97FCBF}"/>
              </a:ext>
            </a:extLst>
          </p:cNvPr>
          <p:cNvSpPr txBox="1"/>
          <p:nvPr/>
        </p:nvSpPr>
        <p:spPr>
          <a:xfrm>
            <a:off x="6180733" y="4207866"/>
            <a:ext cx="3560852"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err="1">
                <a:ln>
                  <a:noFill/>
                </a:ln>
                <a:solidFill>
                  <a:srgbClr val="000000"/>
                </a:solidFill>
                <a:effectLst/>
                <a:uLnTx/>
                <a:uFillTx/>
                <a:latin typeface="Calibri"/>
                <a:ea typeface="微软雅黑"/>
                <a:cs typeface="+mn-cs"/>
              </a:rPr>
              <a:t>Sextupole</a:t>
            </a:r>
            <a:r>
              <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rPr>
              <a:t> displacement w/ mover</a:t>
            </a:r>
            <a:endParaRPr kumimoji="0" lang="zh-CN" altLang="en-US" sz="1600" b="0" i="0" u="none" strike="noStrike" kern="1200" cap="none" spc="0" normalizeH="0" baseline="0" noProof="0" dirty="0">
              <a:ln>
                <a:noFill/>
              </a:ln>
              <a:solidFill>
                <a:srgbClr val="000000"/>
              </a:solidFill>
              <a:effectLst/>
              <a:uLnTx/>
              <a:uFillTx/>
              <a:latin typeface="Calibri"/>
              <a:ea typeface="微软雅黑"/>
              <a:cs typeface="+mn-cs"/>
            </a:endParaRPr>
          </a:p>
        </p:txBody>
      </p:sp>
      <p:sp>
        <p:nvSpPr>
          <p:cNvPr id="11" name="文本框 10">
            <a:extLst>
              <a:ext uri="{FF2B5EF4-FFF2-40B4-BE49-F238E27FC236}">
                <a16:creationId xmlns:a16="http://schemas.microsoft.com/office/drawing/2014/main" id="{5AB9B8B3-D238-4998-97C8-FB3376EB3BA1}"/>
              </a:ext>
            </a:extLst>
          </p:cNvPr>
          <p:cNvSpPr txBox="1"/>
          <p:nvPr/>
        </p:nvSpPr>
        <p:spPr>
          <a:xfrm>
            <a:off x="1506478" y="3547926"/>
            <a:ext cx="1515291"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rPr>
              <a:t>Beta beating</a:t>
            </a:r>
            <a:endParaRPr kumimoji="0" lang="zh-CN" altLang="en-US" sz="1600" b="0" i="0" u="none" strike="noStrike" kern="1200" cap="none" spc="0" normalizeH="0" baseline="0" noProof="0" dirty="0">
              <a:ln>
                <a:noFill/>
              </a:ln>
              <a:solidFill>
                <a:srgbClr val="000000"/>
              </a:solidFill>
              <a:effectLst/>
              <a:uLnTx/>
              <a:uFillTx/>
              <a:latin typeface="Calibri"/>
              <a:ea typeface="微软雅黑"/>
              <a:cs typeface="+mn-cs"/>
            </a:endParaRPr>
          </a:p>
        </p:txBody>
      </p:sp>
      <p:sp>
        <p:nvSpPr>
          <p:cNvPr id="12" name="文本框 11">
            <a:extLst>
              <a:ext uri="{FF2B5EF4-FFF2-40B4-BE49-F238E27FC236}">
                <a16:creationId xmlns:a16="http://schemas.microsoft.com/office/drawing/2014/main" id="{6AC13010-DCA7-4A80-A64F-FB8BB6FC482B}"/>
              </a:ext>
            </a:extLst>
          </p:cNvPr>
          <p:cNvSpPr txBox="1"/>
          <p:nvPr/>
        </p:nvSpPr>
        <p:spPr>
          <a:xfrm>
            <a:off x="1188830" y="5277762"/>
            <a:ext cx="252973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rPr>
              <a:t>Dispersion deviation</a:t>
            </a:r>
            <a:endParaRPr kumimoji="0" lang="zh-CN" altLang="en-US" sz="1600" b="0" i="0" u="none" strike="noStrike" kern="1200" cap="none" spc="0" normalizeH="0" baseline="0" noProof="0" dirty="0">
              <a:ln>
                <a:noFill/>
              </a:ln>
              <a:solidFill>
                <a:srgbClr val="000000"/>
              </a:solidFill>
              <a:effectLst/>
              <a:uLnTx/>
              <a:uFillTx/>
              <a:latin typeface="Calibri"/>
              <a:ea typeface="微软雅黑"/>
              <a:cs typeface="+mn-cs"/>
            </a:endParaRPr>
          </a:p>
        </p:txBody>
      </p:sp>
      <p:pic>
        <p:nvPicPr>
          <p:cNvPr id="13" name="Picture 3">
            <a:extLst>
              <a:ext uri="{FF2B5EF4-FFF2-40B4-BE49-F238E27FC236}">
                <a16:creationId xmlns:a16="http://schemas.microsoft.com/office/drawing/2014/main" id="{41314586-090A-40F0-9EE3-B4D7E03CDC9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991649" y="4541452"/>
            <a:ext cx="2023042" cy="1472619"/>
          </a:xfrm>
          <a:prstGeom prst="rect">
            <a:avLst/>
          </a:prstGeom>
        </p:spPr>
      </p:pic>
    </p:spTree>
    <p:extLst>
      <p:ext uri="{BB962C8B-B14F-4D97-AF65-F5344CB8AC3E}">
        <p14:creationId xmlns:p14="http://schemas.microsoft.com/office/powerpoint/2010/main" val="105023317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内容占位符 2">
            <a:extLst>
              <a:ext uri="{FF2B5EF4-FFF2-40B4-BE49-F238E27FC236}">
                <a16:creationId xmlns:a16="http://schemas.microsoft.com/office/drawing/2014/main" id="{410101FC-B757-490E-8F1E-78E6098FC109}"/>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l="249" t="-555"/>
          <a:stretch/>
        </p:blipFill>
        <p:spPr>
          <a:xfrm>
            <a:off x="701336" y="1078834"/>
            <a:ext cx="10904063" cy="5032281"/>
          </a:xfrm>
        </p:spPr>
      </p:pic>
      <p:sp>
        <p:nvSpPr>
          <p:cNvPr id="4" name="标题 3">
            <a:extLst>
              <a:ext uri="{FF2B5EF4-FFF2-40B4-BE49-F238E27FC236}">
                <a16:creationId xmlns:a16="http://schemas.microsoft.com/office/drawing/2014/main" id="{716DAB01-1C4C-4D75-B533-8B4081BDD207}"/>
              </a:ext>
            </a:extLst>
          </p:cNvPr>
          <p:cNvSpPr>
            <a:spLocks noGrp="1"/>
          </p:cNvSpPr>
          <p:nvPr>
            <p:ph type="title"/>
          </p:nvPr>
        </p:nvSpPr>
        <p:spPr/>
        <p:txBody>
          <a:bodyPr/>
          <a:lstStyle/>
          <a:p>
            <a:r>
              <a:rPr lang="en-US" altLang="zh-CN" dirty="0"/>
              <a:t>Progress of High-Current Commissioning</a:t>
            </a:r>
            <a:endParaRPr lang="zh-CN" altLang="en-US" dirty="0"/>
          </a:p>
        </p:txBody>
      </p:sp>
      <p:cxnSp>
        <p:nvCxnSpPr>
          <p:cNvPr id="8" name="直接箭头连接符 7">
            <a:extLst>
              <a:ext uri="{FF2B5EF4-FFF2-40B4-BE49-F238E27FC236}">
                <a16:creationId xmlns:a16="http://schemas.microsoft.com/office/drawing/2014/main" id="{C2A13559-A409-4E65-BC81-CFBF24DB8B06}"/>
              </a:ext>
            </a:extLst>
          </p:cNvPr>
          <p:cNvCxnSpPr>
            <a:cxnSpLocks/>
          </p:cNvCxnSpPr>
          <p:nvPr/>
        </p:nvCxnSpPr>
        <p:spPr>
          <a:xfrm flipH="1">
            <a:off x="1175659" y="4262784"/>
            <a:ext cx="154377" cy="1597231"/>
          </a:xfrm>
          <a:prstGeom prst="straightConnector1">
            <a:avLst/>
          </a:prstGeom>
          <a:ln w="57150">
            <a:solidFill>
              <a:srgbClr val="0000FF"/>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2" name="文本框 11">
            <a:extLst>
              <a:ext uri="{FF2B5EF4-FFF2-40B4-BE49-F238E27FC236}">
                <a16:creationId xmlns:a16="http://schemas.microsoft.com/office/drawing/2014/main" id="{56CAD570-8090-478E-BB6E-C1CF0CDF115C}"/>
              </a:ext>
            </a:extLst>
          </p:cNvPr>
          <p:cNvSpPr txBox="1"/>
          <p:nvPr/>
        </p:nvSpPr>
        <p:spPr>
          <a:xfrm>
            <a:off x="1175659" y="3600694"/>
            <a:ext cx="2381004" cy="584775"/>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000FF"/>
                </a:solidFill>
                <a:effectLst/>
                <a:uLnTx/>
                <a:uFillTx/>
                <a:latin typeface="Calibri"/>
                <a:ea typeface="微软雅黑"/>
                <a:cs typeface="+mn-cs"/>
              </a:rPr>
              <a:t>Ring Commissioning Start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000FF"/>
                </a:solidFill>
                <a:effectLst/>
                <a:uLnTx/>
                <a:uFillTx/>
                <a:latin typeface="Calibri"/>
                <a:ea typeface="微软雅黑"/>
                <a:cs typeface="+mn-cs"/>
              </a:rPr>
              <a:t>July 23, 2024</a:t>
            </a:r>
            <a:endParaRPr kumimoji="0" lang="zh-CN" altLang="en-US" sz="1600" b="0" i="0" u="none" strike="noStrike" kern="1200" cap="none" spc="0" normalizeH="0" baseline="0" noProof="0" dirty="0">
              <a:ln>
                <a:noFill/>
              </a:ln>
              <a:solidFill>
                <a:srgbClr val="0000FF"/>
              </a:solidFill>
              <a:effectLst/>
              <a:uLnTx/>
              <a:uFillTx/>
              <a:latin typeface="Calibri"/>
              <a:ea typeface="微软雅黑"/>
              <a:cs typeface="+mn-cs"/>
            </a:endParaRPr>
          </a:p>
        </p:txBody>
      </p:sp>
      <p:sp>
        <p:nvSpPr>
          <p:cNvPr id="18" name="文本框 17">
            <a:extLst>
              <a:ext uri="{FF2B5EF4-FFF2-40B4-BE49-F238E27FC236}">
                <a16:creationId xmlns:a16="http://schemas.microsoft.com/office/drawing/2014/main" id="{033606CF-31A1-4EAA-A538-57E130A78FC3}"/>
              </a:ext>
            </a:extLst>
          </p:cNvPr>
          <p:cNvSpPr txBox="1"/>
          <p:nvPr/>
        </p:nvSpPr>
        <p:spPr>
          <a:xfrm>
            <a:off x="1114071" y="1078834"/>
            <a:ext cx="5213265" cy="4778231"/>
          </a:xfrm>
          <a:prstGeom prst="rect">
            <a:avLst/>
          </a:prstGeom>
          <a:solidFill>
            <a:schemeClr val="accent2">
              <a:lumMod val="40000"/>
              <a:lumOff val="60000"/>
              <a:alpha val="61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2000" b="1" i="0" u="none" strike="noStrike" kern="1200" cap="none" spc="0" normalizeH="0" baseline="0" noProof="0" dirty="0">
              <a:ln>
                <a:noFill/>
              </a:ln>
              <a:solidFill>
                <a:srgbClr val="000000"/>
              </a:solidFill>
              <a:effectLst/>
              <a:uLnTx/>
              <a:uFillTx/>
              <a:latin typeface="Calibri"/>
              <a:ea typeface="微软雅黑"/>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2000" b="1" i="0" u="none" strike="noStrike" kern="1200" cap="none" spc="0" normalizeH="0" baseline="0" noProof="0" dirty="0">
              <a:ln>
                <a:noFill/>
              </a:ln>
              <a:solidFill>
                <a:srgbClr val="000000"/>
              </a:solidFill>
              <a:effectLst/>
              <a:uLnTx/>
              <a:uFillTx/>
              <a:latin typeface="Calibri"/>
              <a:ea typeface="微软雅黑"/>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800" b="1" i="0" u="none" strike="noStrike" kern="1200" cap="none" spc="0" normalizeH="0" baseline="0" noProof="0" dirty="0">
              <a:ln>
                <a:noFill/>
              </a:ln>
              <a:solidFill>
                <a:srgbClr val="000000"/>
              </a:solidFill>
              <a:effectLst/>
              <a:uLnTx/>
              <a:uFillTx/>
              <a:latin typeface="Calibri"/>
              <a:ea typeface="微软雅黑"/>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srgbClr val="000000"/>
                </a:solidFill>
                <a:effectLst/>
                <a:uLnTx/>
                <a:uFillTx/>
                <a:latin typeface="Calibri"/>
                <a:ea typeface="微软雅黑"/>
                <a:cs typeface="+mn-cs"/>
              </a:rPr>
              <a:t>Commissioning with 500 MHz cavities only</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0000"/>
                </a:solidFill>
                <a:effectLst/>
                <a:uLnTx/>
                <a:uFillTx/>
                <a:latin typeface="Calibri"/>
                <a:ea typeface="微软雅黑"/>
                <a:cs typeface="+mn-cs"/>
              </a:rPr>
              <a:t> (2 NC 7-cell</a:t>
            </a:r>
            <a:r>
              <a:rPr kumimoji="0" lang="zh-CN" altLang="en-US" sz="2000" b="0" i="0" u="none" strike="noStrike" kern="1200" cap="none" spc="0" normalizeH="0" baseline="0" noProof="0" dirty="0">
                <a:ln>
                  <a:noFill/>
                </a:ln>
                <a:solidFill>
                  <a:srgbClr val="000000"/>
                </a:solidFill>
                <a:effectLst/>
                <a:uLnTx/>
                <a:uFillTx/>
                <a:latin typeface="Calibri"/>
                <a:ea typeface="微软雅黑"/>
                <a:cs typeface="+mn-cs"/>
              </a:rPr>
              <a:t> </a:t>
            </a:r>
            <a:r>
              <a:rPr kumimoji="0" lang="en-US" altLang="zh-CN" sz="2000" b="0" i="0" u="none" strike="noStrike" kern="1200" cap="none" spc="0" normalizeH="0" baseline="0" noProof="0" dirty="0">
                <a:ln>
                  <a:noFill/>
                </a:ln>
                <a:solidFill>
                  <a:srgbClr val="000000"/>
                </a:solidFill>
                <a:effectLst/>
                <a:uLnTx/>
                <a:uFillTx/>
                <a:latin typeface="Calibri"/>
                <a:ea typeface="微软雅黑"/>
                <a:cs typeface="+mn-cs"/>
              </a:rPr>
              <a:t>cavities</a:t>
            </a:r>
            <a:r>
              <a:rPr kumimoji="0" lang="zh-CN" altLang="en-US" sz="2000" b="0" i="0" u="none" strike="noStrike" kern="1200" cap="none" spc="0" normalizeH="0" baseline="0" noProof="0" dirty="0">
                <a:ln>
                  <a:noFill/>
                </a:ln>
                <a:solidFill>
                  <a:srgbClr val="000000"/>
                </a:solidFill>
                <a:effectLst/>
                <a:uLnTx/>
                <a:uFillTx/>
                <a:latin typeface="Calibri"/>
                <a:ea typeface="微软雅黑"/>
                <a:cs typeface="+mn-cs"/>
              </a:rPr>
              <a:t> </a:t>
            </a:r>
            <a:r>
              <a:rPr kumimoji="0" lang="en-US" altLang="zh-CN" sz="2000" b="0" i="0" u="none" strike="noStrike" kern="1200" cap="none" spc="0" normalizeH="0" baseline="0" noProof="0" dirty="0">
                <a:ln>
                  <a:noFill/>
                </a:ln>
                <a:solidFill>
                  <a:srgbClr val="000000"/>
                </a:solidFill>
                <a:effectLst/>
                <a:uLnTx/>
                <a:uFillTx/>
                <a:latin typeface="Calibri"/>
                <a:ea typeface="微软雅黑"/>
                <a:cs typeface="+mn-cs"/>
              </a:rPr>
              <a:t>+</a:t>
            </a:r>
            <a:r>
              <a:rPr kumimoji="0" lang="zh-CN" altLang="en-US" sz="2000" b="0" i="0" u="none" strike="noStrike" kern="1200" cap="none" spc="0" normalizeH="0" baseline="0" noProof="0" dirty="0">
                <a:ln>
                  <a:noFill/>
                </a:ln>
                <a:solidFill>
                  <a:srgbClr val="000000"/>
                </a:solidFill>
                <a:effectLst/>
                <a:uLnTx/>
                <a:uFillTx/>
                <a:latin typeface="Calibri"/>
                <a:ea typeface="微软雅黑"/>
                <a:cs typeface="+mn-cs"/>
              </a:rPr>
              <a:t> </a:t>
            </a:r>
            <a:r>
              <a:rPr kumimoji="0" lang="en-US" altLang="zh-CN" sz="2000" b="0" i="0" u="none" strike="noStrike" kern="1200" cap="none" spc="0" normalizeH="0" baseline="0" noProof="0" dirty="0">
                <a:ln>
                  <a:noFill/>
                </a:ln>
                <a:solidFill>
                  <a:srgbClr val="000000"/>
                </a:solidFill>
                <a:effectLst/>
                <a:uLnTx/>
                <a:uFillTx/>
                <a:latin typeface="Calibri"/>
                <a:ea typeface="微软雅黑"/>
                <a:cs typeface="+mn-cs"/>
              </a:rPr>
              <a:t>1</a:t>
            </a:r>
            <a:r>
              <a:rPr kumimoji="0" lang="zh-CN" altLang="en-US" sz="2000" b="0" i="0" u="none" strike="noStrike" kern="1200" cap="none" spc="0" normalizeH="0" baseline="0" noProof="0" dirty="0">
                <a:ln>
                  <a:noFill/>
                </a:ln>
                <a:solidFill>
                  <a:srgbClr val="000000"/>
                </a:solidFill>
                <a:effectLst/>
                <a:uLnTx/>
                <a:uFillTx/>
                <a:latin typeface="Calibri"/>
                <a:ea typeface="微软雅黑"/>
                <a:cs typeface="+mn-cs"/>
              </a:rPr>
              <a:t> </a:t>
            </a:r>
            <a:r>
              <a:rPr kumimoji="0" lang="en-US" altLang="zh-CN" sz="2000" b="0" i="0" u="none" strike="noStrike" kern="1200" cap="none" spc="0" normalizeH="0" baseline="0" noProof="0" dirty="0">
                <a:ln>
                  <a:noFill/>
                </a:ln>
                <a:solidFill>
                  <a:srgbClr val="000000"/>
                </a:solidFill>
                <a:effectLst/>
                <a:uLnTx/>
                <a:uFillTx/>
                <a:latin typeface="Calibri"/>
                <a:ea typeface="微软雅黑"/>
                <a:cs typeface="+mn-cs"/>
              </a:rPr>
              <a:t>SC</a:t>
            </a:r>
            <a:r>
              <a:rPr kumimoji="0" lang="zh-CN" altLang="en-US" sz="2000" b="0" i="0" u="none" strike="noStrike" kern="1200" cap="none" spc="0" normalizeH="0" baseline="0" noProof="0" dirty="0">
                <a:ln>
                  <a:noFill/>
                </a:ln>
                <a:solidFill>
                  <a:srgbClr val="000000"/>
                </a:solidFill>
                <a:effectLst/>
                <a:uLnTx/>
                <a:uFillTx/>
                <a:latin typeface="Calibri"/>
                <a:ea typeface="微软雅黑"/>
                <a:cs typeface="+mn-cs"/>
              </a:rPr>
              <a:t> </a:t>
            </a:r>
            <a:r>
              <a:rPr kumimoji="0" lang="en-US" altLang="zh-CN" sz="2000" b="0" i="0" u="none" strike="noStrike" kern="1200" cap="none" spc="0" normalizeH="0" baseline="0" noProof="0" dirty="0">
                <a:ln>
                  <a:noFill/>
                </a:ln>
                <a:solidFill>
                  <a:srgbClr val="000000"/>
                </a:solidFill>
                <a:effectLst/>
                <a:uLnTx/>
                <a:uFillTx/>
                <a:latin typeface="Calibri"/>
                <a:ea typeface="微软雅黑"/>
                <a:cs typeface="+mn-cs"/>
              </a:rPr>
              <a:t>cavity)</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050" b="0" i="0" u="none" strike="noStrike" kern="1200" cap="none" spc="0" normalizeH="0" baseline="0" noProof="0" dirty="0">
              <a:ln>
                <a:noFill/>
              </a:ln>
              <a:solidFill>
                <a:srgbClr val="000000"/>
              </a:solidFill>
              <a:effectLst/>
              <a:uLnTx/>
              <a:uFillTx/>
              <a:latin typeface="Calibri"/>
              <a:ea typeface="微软雅黑"/>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rPr>
              <a:t>Constraints: limited RF power, short bunch, etc.</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800" b="0" i="0" u="none" strike="noStrike" kern="1200" cap="none" spc="0" normalizeH="0" baseline="0" noProof="0" dirty="0">
              <a:ln>
                <a:noFill/>
              </a:ln>
              <a:solidFill>
                <a:srgbClr val="000000"/>
              </a:solidFill>
              <a:effectLst/>
              <a:uLnTx/>
              <a:uFillTx/>
              <a:latin typeface="Calibri"/>
              <a:ea typeface="微软雅黑"/>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800" b="0" i="0" u="none" strike="noStrike" kern="1200" cap="none" spc="0" normalizeH="0" baseline="0" noProof="0" dirty="0">
              <a:ln>
                <a:noFill/>
              </a:ln>
              <a:solidFill>
                <a:srgbClr val="000000"/>
              </a:solidFill>
              <a:effectLst/>
              <a:uLnTx/>
              <a:uFillTx/>
              <a:latin typeface="Calibri"/>
              <a:ea typeface="微软雅黑"/>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endParaRPr>
          </a:p>
        </p:txBody>
      </p:sp>
      <p:pic>
        <p:nvPicPr>
          <p:cNvPr id="20" name="图片 19">
            <a:extLst>
              <a:ext uri="{FF2B5EF4-FFF2-40B4-BE49-F238E27FC236}">
                <a16:creationId xmlns:a16="http://schemas.microsoft.com/office/drawing/2014/main" id="{72D96382-4225-475B-9927-46B90E15D792}"/>
              </a:ext>
            </a:extLst>
          </p:cNvPr>
          <p:cNvPicPr>
            <a:picLocks noChangeAspect="1"/>
          </p:cNvPicPr>
          <p:nvPr/>
        </p:nvPicPr>
        <p:blipFill>
          <a:blip r:embed="rId4"/>
          <a:stretch>
            <a:fillRect/>
          </a:stretch>
        </p:blipFill>
        <p:spPr>
          <a:xfrm>
            <a:off x="4251366" y="3247050"/>
            <a:ext cx="1684227" cy="1254985"/>
          </a:xfrm>
          <a:prstGeom prst="rect">
            <a:avLst/>
          </a:prstGeom>
          <a:ln>
            <a:noFill/>
          </a:ln>
          <a:effectLst>
            <a:outerShdw blurRad="292100" dist="139700" dir="2700000" algn="tl" rotWithShape="0">
              <a:srgbClr val="333333">
                <a:alpha val="65000"/>
              </a:srgbClr>
            </a:outerShdw>
          </a:effectLst>
        </p:spPr>
      </p:pic>
      <p:sp>
        <p:nvSpPr>
          <p:cNvPr id="21" name="文本框 20">
            <a:extLst>
              <a:ext uri="{FF2B5EF4-FFF2-40B4-BE49-F238E27FC236}">
                <a16:creationId xmlns:a16="http://schemas.microsoft.com/office/drawing/2014/main" id="{D24E157A-B4B8-478F-98ED-708FBDD6E6D8}"/>
              </a:ext>
            </a:extLst>
          </p:cNvPr>
          <p:cNvSpPr txBox="1"/>
          <p:nvPr/>
        </p:nvSpPr>
        <p:spPr>
          <a:xfrm>
            <a:off x="6662206" y="3126337"/>
            <a:ext cx="1342083" cy="584775"/>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000FF"/>
                </a:solidFill>
                <a:effectLst/>
                <a:uLnTx/>
                <a:uFillTx/>
                <a:latin typeface="Calibri"/>
                <a:ea typeface="微软雅黑"/>
                <a:cs typeface="+mn-cs"/>
              </a:rPr>
              <a:t>First 100 mA</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000FF"/>
                </a:solidFill>
                <a:effectLst/>
                <a:uLnTx/>
                <a:uFillTx/>
                <a:latin typeface="Calibri"/>
                <a:ea typeface="微软雅黑"/>
                <a:cs typeface="+mn-cs"/>
              </a:rPr>
              <a:t>Sep. 12, 2025</a:t>
            </a:r>
            <a:endParaRPr kumimoji="0" lang="zh-CN" altLang="en-US" sz="1600" b="0" i="0" u="none" strike="noStrike" kern="1200" cap="none" spc="0" normalizeH="0" baseline="0" noProof="0" dirty="0">
              <a:ln>
                <a:noFill/>
              </a:ln>
              <a:solidFill>
                <a:srgbClr val="0000FF"/>
              </a:solidFill>
              <a:effectLst/>
              <a:uLnTx/>
              <a:uFillTx/>
              <a:latin typeface="Calibri"/>
              <a:ea typeface="微软雅黑"/>
              <a:cs typeface="+mn-cs"/>
            </a:endParaRPr>
          </a:p>
        </p:txBody>
      </p:sp>
      <p:cxnSp>
        <p:nvCxnSpPr>
          <p:cNvPr id="22" name="直接箭头连接符 21">
            <a:extLst>
              <a:ext uri="{FF2B5EF4-FFF2-40B4-BE49-F238E27FC236}">
                <a16:creationId xmlns:a16="http://schemas.microsoft.com/office/drawing/2014/main" id="{F8A97773-BC8D-449A-8886-9A789C0FC60A}"/>
              </a:ext>
            </a:extLst>
          </p:cNvPr>
          <p:cNvCxnSpPr>
            <a:cxnSpLocks/>
          </p:cNvCxnSpPr>
          <p:nvPr/>
        </p:nvCxnSpPr>
        <p:spPr>
          <a:xfrm flipV="1">
            <a:off x="7651126" y="2911881"/>
            <a:ext cx="507453" cy="262503"/>
          </a:xfrm>
          <a:prstGeom prst="straightConnector1">
            <a:avLst/>
          </a:prstGeom>
          <a:ln w="57150">
            <a:solidFill>
              <a:srgbClr val="0000FF"/>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5" name="文本框 24">
            <a:extLst>
              <a:ext uri="{FF2B5EF4-FFF2-40B4-BE49-F238E27FC236}">
                <a16:creationId xmlns:a16="http://schemas.microsoft.com/office/drawing/2014/main" id="{615C4EAD-1783-4072-8885-62DE1ACA3992}"/>
              </a:ext>
            </a:extLst>
          </p:cNvPr>
          <p:cNvSpPr txBox="1"/>
          <p:nvPr/>
        </p:nvSpPr>
        <p:spPr>
          <a:xfrm>
            <a:off x="9303972" y="1098450"/>
            <a:ext cx="1534957" cy="584775"/>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000FF"/>
                </a:solidFill>
                <a:effectLst/>
                <a:uLnTx/>
                <a:uFillTx/>
                <a:latin typeface="Calibri"/>
                <a:ea typeface="微软雅黑"/>
                <a:cs typeface="+mn-cs"/>
              </a:rPr>
              <a:t>First 150 mA</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000FF"/>
                </a:solidFill>
                <a:effectLst/>
                <a:uLnTx/>
                <a:uFillTx/>
                <a:latin typeface="Calibri"/>
                <a:ea typeface="微软雅黑"/>
                <a:cs typeface="+mn-cs"/>
              </a:rPr>
              <a:t>March 7, 2026</a:t>
            </a:r>
            <a:endParaRPr kumimoji="0" lang="zh-CN" altLang="en-US" sz="1600" b="0" i="0" u="none" strike="noStrike" kern="1200" cap="none" spc="0" normalizeH="0" baseline="0" noProof="0" dirty="0">
              <a:ln>
                <a:noFill/>
              </a:ln>
              <a:solidFill>
                <a:srgbClr val="0000FF"/>
              </a:solidFill>
              <a:effectLst/>
              <a:uLnTx/>
              <a:uFillTx/>
              <a:latin typeface="Calibri"/>
              <a:ea typeface="微软雅黑"/>
              <a:cs typeface="+mn-cs"/>
            </a:endParaRPr>
          </a:p>
        </p:txBody>
      </p:sp>
      <p:cxnSp>
        <p:nvCxnSpPr>
          <p:cNvPr id="26" name="直接箭头连接符 25">
            <a:extLst>
              <a:ext uri="{FF2B5EF4-FFF2-40B4-BE49-F238E27FC236}">
                <a16:creationId xmlns:a16="http://schemas.microsoft.com/office/drawing/2014/main" id="{D0CC121F-B355-4955-893A-6C0D9A4B7D4A}"/>
              </a:ext>
            </a:extLst>
          </p:cNvPr>
          <p:cNvCxnSpPr>
            <a:cxnSpLocks/>
          </p:cNvCxnSpPr>
          <p:nvPr/>
        </p:nvCxnSpPr>
        <p:spPr>
          <a:xfrm>
            <a:off x="10576280" y="1335197"/>
            <a:ext cx="565197" cy="148297"/>
          </a:xfrm>
          <a:prstGeom prst="straightConnector1">
            <a:avLst/>
          </a:prstGeom>
          <a:ln w="57150">
            <a:solidFill>
              <a:srgbClr val="0000FF"/>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7" name="文本框 26">
            <a:extLst>
              <a:ext uri="{FF2B5EF4-FFF2-40B4-BE49-F238E27FC236}">
                <a16:creationId xmlns:a16="http://schemas.microsoft.com/office/drawing/2014/main" id="{D709D3BD-C90C-4CEB-AD93-F54382F95AFF}"/>
              </a:ext>
            </a:extLst>
          </p:cNvPr>
          <p:cNvSpPr txBox="1"/>
          <p:nvPr/>
        </p:nvSpPr>
        <p:spPr>
          <a:xfrm>
            <a:off x="6729275" y="1078834"/>
            <a:ext cx="4864963" cy="4778231"/>
          </a:xfrm>
          <a:prstGeom prst="rect">
            <a:avLst/>
          </a:prstGeom>
          <a:solidFill>
            <a:schemeClr val="accent5">
              <a:lumMod val="40000"/>
              <a:lumOff val="60000"/>
              <a:alpha val="80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2000" b="1" i="0" u="none" strike="noStrike" kern="1200" cap="none" spc="0" normalizeH="0" baseline="0" noProof="0" dirty="0">
              <a:ln>
                <a:noFill/>
              </a:ln>
              <a:solidFill>
                <a:srgbClr val="000000"/>
              </a:solidFill>
              <a:effectLst/>
              <a:uLnTx/>
              <a:uFillTx/>
              <a:latin typeface="Calibri"/>
              <a:ea typeface="微软雅黑"/>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2000" b="1" i="0" u="none" strike="noStrike" kern="1200" cap="none" spc="0" normalizeH="0" baseline="0" noProof="0" dirty="0">
              <a:ln>
                <a:noFill/>
              </a:ln>
              <a:solidFill>
                <a:srgbClr val="000000"/>
              </a:solidFill>
              <a:effectLst/>
              <a:uLnTx/>
              <a:uFillTx/>
              <a:latin typeface="Calibri"/>
              <a:ea typeface="微软雅黑"/>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800" b="1" i="0" u="none" strike="noStrike" kern="1200" cap="none" spc="0" normalizeH="0" baseline="0" noProof="0" dirty="0">
              <a:ln>
                <a:noFill/>
              </a:ln>
              <a:solidFill>
                <a:srgbClr val="000000"/>
              </a:solidFill>
              <a:effectLst/>
              <a:uLnTx/>
              <a:uFillTx/>
              <a:latin typeface="Calibri"/>
              <a:ea typeface="微软雅黑"/>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srgbClr val="000000"/>
                </a:solidFill>
                <a:effectLst/>
                <a:uLnTx/>
                <a:uFillTx/>
                <a:latin typeface="Calibri"/>
                <a:ea typeface="微软雅黑"/>
                <a:cs typeface="+mn-cs"/>
              </a:rPr>
              <a:t>Commissioning with active dual-RF system</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0000"/>
                </a:solidFill>
                <a:effectLst/>
                <a:uLnTx/>
                <a:uFillTx/>
                <a:latin typeface="Calibri"/>
                <a:ea typeface="微软雅黑"/>
                <a:cs typeface="+mn-cs"/>
              </a:rPr>
              <a:t> (5 SC 166.6MHz</a:t>
            </a:r>
            <a:r>
              <a:rPr kumimoji="0" lang="zh-CN" altLang="en-US" sz="1800" b="0" i="0" u="none" strike="noStrike" kern="1200" cap="none" spc="0" normalizeH="0" baseline="0" noProof="0" dirty="0">
                <a:ln>
                  <a:noFill/>
                </a:ln>
                <a:solidFill>
                  <a:srgbClr val="000000"/>
                </a:solidFill>
                <a:effectLst/>
                <a:uLnTx/>
                <a:uFillTx/>
                <a:latin typeface="Calibri"/>
                <a:ea typeface="微软雅黑"/>
                <a:cs typeface="+mn-cs"/>
              </a:rPr>
              <a:t> </a:t>
            </a:r>
            <a:r>
              <a:rPr kumimoji="0" lang="en-US" altLang="zh-CN" sz="1800" b="0" i="0" u="none" strike="noStrike" kern="1200" cap="none" spc="0" normalizeH="0" baseline="0" noProof="0" dirty="0">
                <a:ln>
                  <a:noFill/>
                </a:ln>
                <a:solidFill>
                  <a:srgbClr val="000000"/>
                </a:solidFill>
                <a:effectLst/>
                <a:uLnTx/>
                <a:uFillTx/>
                <a:latin typeface="Calibri"/>
                <a:ea typeface="微软雅黑"/>
                <a:cs typeface="+mn-cs"/>
              </a:rPr>
              <a:t>cavities</a:t>
            </a:r>
            <a:r>
              <a:rPr kumimoji="0" lang="zh-CN" altLang="en-US" sz="1800" b="0" i="0" u="none" strike="noStrike" kern="1200" cap="none" spc="0" normalizeH="0" baseline="0" noProof="0" dirty="0">
                <a:ln>
                  <a:noFill/>
                </a:ln>
                <a:solidFill>
                  <a:srgbClr val="000000"/>
                </a:solidFill>
                <a:effectLst/>
                <a:uLnTx/>
                <a:uFillTx/>
                <a:latin typeface="Calibri"/>
                <a:ea typeface="微软雅黑"/>
                <a:cs typeface="+mn-cs"/>
              </a:rPr>
              <a:t> </a:t>
            </a:r>
            <a:r>
              <a:rPr kumimoji="0" lang="en-US" altLang="zh-CN" sz="1800" b="0" i="0" u="none" strike="noStrike" kern="1200" cap="none" spc="0" normalizeH="0" baseline="0" noProof="0" dirty="0">
                <a:ln>
                  <a:noFill/>
                </a:ln>
                <a:solidFill>
                  <a:srgbClr val="000000"/>
                </a:solidFill>
                <a:effectLst/>
                <a:uLnTx/>
                <a:uFillTx/>
                <a:latin typeface="Calibri"/>
                <a:ea typeface="微软雅黑"/>
                <a:cs typeface="+mn-cs"/>
              </a:rPr>
              <a:t>+</a:t>
            </a:r>
            <a:r>
              <a:rPr kumimoji="0" lang="zh-CN" altLang="en-US" sz="1800" b="0" i="0" u="none" strike="noStrike" kern="1200" cap="none" spc="0" normalizeH="0" baseline="0" noProof="0" dirty="0">
                <a:ln>
                  <a:noFill/>
                </a:ln>
                <a:solidFill>
                  <a:srgbClr val="000000"/>
                </a:solidFill>
                <a:effectLst/>
                <a:uLnTx/>
                <a:uFillTx/>
                <a:latin typeface="Calibri"/>
                <a:ea typeface="微软雅黑"/>
                <a:cs typeface="+mn-cs"/>
              </a:rPr>
              <a:t> </a:t>
            </a:r>
            <a:r>
              <a:rPr kumimoji="0" lang="en-US" altLang="zh-CN" sz="1800" b="0" i="0" u="none" strike="noStrike" kern="1200" cap="none" spc="0" normalizeH="0" baseline="0" noProof="0" dirty="0">
                <a:ln>
                  <a:noFill/>
                </a:ln>
                <a:solidFill>
                  <a:srgbClr val="000000"/>
                </a:solidFill>
                <a:effectLst/>
                <a:uLnTx/>
                <a:uFillTx/>
                <a:latin typeface="Calibri"/>
                <a:ea typeface="微软雅黑"/>
                <a:cs typeface="+mn-cs"/>
              </a:rPr>
              <a:t>2</a:t>
            </a:r>
            <a:r>
              <a:rPr kumimoji="0" lang="zh-CN" altLang="en-US" sz="1800" b="0" i="0" u="none" strike="noStrike" kern="1200" cap="none" spc="0" normalizeH="0" baseline="0" noProof="0" dirty="0">
                <a:ln>
                  <a:noFill/>
                </a:ln>
                <a:solidFill>
                  <a:srgbClr val="000000"/>
                </a:solidFill>
                <a:effectLst/>
                <a:uLnTx/>
                <a:uFillTx/>
                <a:latin typeface="Calibri"/>
                <a:ea typeface="微软雅黑"/>
                <a:cs typeface="+mn-cs"/>
              </a:rPr>
              <a:t> </a:t>
            </a:r>
            <a:r>
              <a:rPr kumimoji="0" lang="en-US" altLang="zh-CN" sz="1800" b="0" i="0" u="none" strike="noStrike" kern="1200" cap="none" spc="0" normalizeH="0" baseline="0" noProof="0" dirty="0">
                <a:ln>
                  <a:noFill/>
                </a:ln>
                <a:solidFill>
                  <a:srgbClr val="000000"/>
                </a:solidFill>
                <a:effectLst/>
                <a:uLnTx/>
                <a:uFillTx/>
                <a:latin typeface="Calibri"/>
                <a:ea typeface="微软雅黑"/>
                <a:cs typeface="+mn-cs"/>
              </a:rPr>
              <a:t>SC</a:t>
            </a:r>
            <a:r>
              <a:rPr kumimoji="0" lang="zh-CN" altLang="en-US" sz="1800" b="0" i="0" u="none" strike="noStrike" kern="1200" cap="none" spc="0" normalizeH="0" baseline="0" noProof="0" dirty="0">
                <a:ln>
                  <a:noFill/>
                </a:ln>
                <a:solidFill>
                  <a:srgbClr val="000000"/>
                </a:solidFill>
                <a:effectLst/>
                <a:uLnTx/>
                <a:uFillTx/>
                <a:latin typeface="Calibri"/>
                <a:ea typeface="微软雅黑"/>
                <a:cs typeface="+mn-cs"/>
              </a:rPr>
              <a:t> </a:t>
            </a:r>
            <a:r>
              <a:rPr kumimoji="0" lang="en-US" altLang="zh-CN" sz="1800" b="0" i="0" u="none" strike="noStrike" kern="1200" cap="none" spc="0" normalizeH="0" baseline="0" noProof="0" dirty="0">
                <a:ln>
                  <a:noFill/>
                </a:ln>
                <a:solidFill>
                  <a:srgbClr val="000000"/>
                </a:solidFill>
                <a:effectLst/>
                <a:uLnTx/>
                <a:uFillTx/>
                <a:latin typeface="Calibri"/>
                <a:ea typeface="微软雅黑"/>
                <a:cs typeface="+mn-cs"/>
              </a:rPr>
              <a:t>499.8 MHz cavities)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050" b="0" i="0" u="none" strike="noStrike" kern="1200" cap="none" spc="0" normalizeH="0" baseline="0" noProof="0" dirty="0">
              <a:ln>
                <a:noFill/>
              </a:ln>
              <a:solidFill>
                <a:srgbClr val="000000"/>
              </a:solidFill>
              <a:effectLst/>
              <a:uLnTx/>
              <a:uFillTx/>
              <a:latin typeface="Calibri"/>
              <a:ea typeface="微软雅黑"/>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400" b="0" i="0" u="none" strike="noStrike" kern="1200" cap="none" spc="0" normalizeH="0" baseline="0" noProof="0" dirty="0">
              <a:ln>
                <a:noFill/>
              </a:ln>
              <a:solidFill>
                <a:srgbClr val="000000"/>
              </a:solidFill>
              <a:effectLst/>
              <a:uLnTx/>
              <a:uFillTx/>
              <a:latin typeface="Calibri"/>
              <a:ea typeface="微软雅黑"/>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srgbClr val="000000"/>
              </a:solidFill>
              <a:effectLst/>
              <a:uLnTx/>
              <a:uFillTx/>
              <a:latin typeface="Calibri"/>
              <a:ea typeface="微软雅黑"/>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800" b="0" i="0" u="none" strike="noStrike" kern="1200" cap="none" spc="0" normalizeH="0" baseline="0" noProof="0" dirty="0">
              <a:ln>
                <a:noFill/>
              </a:ln>
              <a:solidFill>
                <a:srgbClr val="000000"/>
              </a:solidFill>
              <a:effectLst/>
              <a:uLnTx/>
              <a:uFillTx/>
              <a:latin typeface="Calibri"/>
              <a:ea typeface="微软雅黑"/>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srgbClr val="000000"/>
              </a:solidFill>
              <a:effectLst/>
              <a:uLnTx/>
              <a:uFillTx/>
              <a:latin typeface="Calibri"/>
              <a:ea typeface="微软雅黑"/>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srgbClr val="000000"/>
              </a:solidFill>
              <a:effectLst/>
              <a:uLnTx/>
              <a:uFillTx/>
              <a:latin typeface="Calibri"/>
              <a:ea typeface="微软雅黑"/>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srgbClr val="000000"/>
              </a:solidFill>
              <a:effectLst/>
              <a:uLnTx/>
              <a:uFillTx/>
              <a:latin typeface="Calibri"/>
              <a:ea typeface="微软雅黑"/>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endParaRPr>
          </a:p>
        </p:txBody>
      </p:sp>
      <p:pic>
        <p:nvPicPr>
          <p:cNvPr id="30" name="图片 29">
            <a:extLst>
              <a:ext uri="{FF2B5EF4-FFF2-40B4-BE49-F238E27FC236}">
                <a16:creationId xmlns:a16="http://schemas.microsoft.com/office/drawing/2014/main" id="{30A03760-B990-4775-B834-7E3AF8C432B7}"/>
              </a:ext>
            </a:extLst>
          </p:cNvPr>
          <p:cNvPicPr>
            <a:picLocks noChangeAspect="1"/>
          </p:cNvPicPr>
          <p:nvPr/>
        </p:nvPicPr>
        <p:blipFill>
          <a:blip r:embed="rId5"/>
          <a:stretch>
            <a:fillRect/>
          </a:stretch>
        </p:blipFill>
        <p:spPr>
          <a:xfrm>
            <a:off x="8818231" y="2869119"/>
            <a:ext cx="1708896" cy="1534883"/>
          </a:xfrm>
          <a:prstGeom prst="rect">
            <a:avLst/>
          </a:prstGeom>
          <a:solidFill>
            <a:schemeClr val="bg1"/>
          </a:solidFill>
          <a:ln>
            <a:noFill/>
          </a:ln>
          <a:effectLst>
            <a:outerShdw blurRad="292100" dist="139700" dir="2700000" algn="tl" rotWithShape="0">
              <a:srgbClr val="333333">
                <a:alpha val="65000"/>
              </a:srgbClr>
            </a:outerShdw>
          </a:effectLst>
        </p:spPr>
      </p:pic>
      <p:sp>
        <p:nvSpPr>
          <p:cNvPr id="2" name="文本框 1">
            <a:extLst>
              <a:ext uri="{FF2B5EF4-FFF2-40B4-BE49-F238E27FC236}">
                <a16:creationId xmlns:a16="http://schemas.microsoft.com/office/drawing/2014/main" id="{735979B8-27AB-4142-8191-F4D851D065FC}"/>
              </a:ext>
            </a:extLst>
          </p:cNvPr>
          <p:cNvSpPr txBox="1"/>
          <p:nvPr/>
        </p:nvSpPr>
        <p:spPr>
          <a:xfrm>
            <a:off x="1236902" y="1169853"/>
            <a:ext cx="10315005" cy="369332"/>
          </a:xfrm>
          <a:prstGeom prst="rect">
            <a:avLst/>
          </a:prstGeom>
          <a:solidFill>
            <a:srgbClr val="92D050"/>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0000"/>
                </a:solidFill>
                <a:effectLst/>
                <a:uLnTx/>
                <a:uFillTx/>
                <a:latin typeface="Calibri"/>
                <a:ea typeface="微软雅黑"/>
                <a:cs typeface="+mn-cs"/>
              </a:rPr>
              <a:t>There are two stages of the commissioning from the beam current point of view. </a:t>
            </a:r>
          </a:p>
        </p:txBody>
      </p:sp>
    </p:spTree>
    <p:extLst>
      <p:ext uri="{BB962C8B-B14F-4D97-AF65-F5344CB8AC3E}">
        <p14:creationId xmlns:p14="http://schemas.microsoft.com/office/powerpoint/2010/main" val="330129849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a:extLst>
              <a:ext uri="{FF2B5EF4-FFF2-40B4-BE49-F238E27FC236}">
                <a16:creationId xmlns:a16="http://schemas.microsoft.com/office/drawing/2014/main" id="{E1364247-BFB2-4D7F-A749-4898A2A1681D}"/>
              </a:ext>
            </a:extLst>
          </p:cNvPr>
          <p:cNvSpPr>
            <a:spLocks noGrp="1"/>
          </p:cNvSpPr>
          <p:nvPr>
            <p:ph idx="1"/>
          </p:nvPr>
        </p:nvSpPr>
        <p:spPr>
          <a:xfrm>
            <a:off x="780288" y="976745"/>
            <a:ext cx="10718987" cy="5138763"/>
          </a:xfrm>
        </p:spPr>
        <p:txBody>
          <a:bodyPr>
            <a:normAutofit/>
          </a:bodyPr>
          <a:lstStyle/>
          <a:p>
            <a:r>
              <a:rPr lang="en-US" altLang="zh-CN" sz="2000" dirty="0">
                <a:solidFill>
                  <a:schemeClr val="tx1"/>
                </a:solidFill>
              </a:rPr>
              <a:t>Manage to reach nearly ideally flat bunch distribution at arbitrary beam current. </a:t>
            </a:r>
          </a:p>
          <a:p>
            <a:pPr lvl="1"/>
            <a:r>
              <a:rPr lang="en-US" altLang="zh-CN" sz="1800" dirty="0"/>
              <a:t>Dec.29 and Dec.31, 2025, try ‘ideal lengthening’</a:t>
            </a:r>
            <a:r>
              <a:rPr lang="zh-CN" altLang="en-US" sz="1800" dirty="0"/>
              <a:t>（</a:t>
            </a:r>
            <a:r>
              <a:rPr lang="en-US" altLang="zh-CN" sz="1800" dirty="0"/>
              <a:t>~1.2 </a:t>
            </a:r>
            <a:r>
              <a:rPr lang="en-US" altLang="zh-CN" sz="1800" dirty="0" err="1"/>
              <a:t>nC</a:t>
            </a:r>
            <a:r>
              <a:rPr lang="en-US" altLang="zh-CN" sz="1800" dirty="0"/>
              <a:t> / bunch</a:t>
            </a:r>
            <a:r>
              <a:rPr lang="zh-CN" altLang="en-US" sz="1800" dirty="0"/>
              <a:t>）</a:t>
            </a:r>
          </a:p>
          <a:p>
            <a:pPr lvl="1"/>
            <a:endParaRPr lang="zh-CN" altLang="en-US" sz="1800" dirty="0"/>
          </a:p>
        </p:txBody>
      </p:sp>
      <p:sp>
        <p:nvSpPr>
          <p:cNvPr id="4" name="标题 3">
            <a:extLst>
              <a:ext uri="{FF2B5EF4-FFF2-40B4-BE49-F238E27FC236}">
                <a16:creationId xmlns:a16="http://schemas.microsoft.com/office/drawing/2014/main" id="{716DAB01-1C4C-4D75-B533-8B4081BDD207}"/>
              </a:ext>
            </a:extLst>
          </p:cNvPr>
          <p:cNvSpPr>
            <a:spLocks noGrp="1"/>
          </p:cNvSpPr>
          <p:nvPr>
            <p:ph type="title"/>
          </p:nvPr>
        </p:nvSpPr>
        <p:spPr/>
        <p:txBody>
          <a:bodyPr/>
          <a:lstStyle/>
          <a:p>
            <a:r>
              <a:rPr lang="en-US" altLang="zh-CN" dirty="0"/>
              <a:t>Bunch lengthening commissioning</a:t>
            </a:r>
            <a:endParaRPr lang="zh-CN" altLang="en-US" dirty="0"/>
          </a:p>
        </p:txBody>
      </p:sp>
      <p:pic>
        <p:nvPicPr>
          <p:cNvPr id="3" name="图片 2">
            <a:extLst>
              <a:ext uri="{FF2B5EF4-FFF2-40B4-BE49-F238E27FC236}">
                <a16:creationId xmlns:a16="http://schemas.microsoft.com/office/drawing/2014/main" id="{0849CFE6-50E7-49FF-AA3E-5FBA39374346}"/>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175758" y="1898803"/>
            <a:ext cx="5702508" cy="4149761"/>
          </a:xfrm>
          <a:prstGeom prst="rect">
            <a:avLst/>
          </a:prstGeom>
        </p:spPr>
      </p:pic>
      <p:pic>
        <p:nvPicPr>
          <p:cNvPr id="7" name="图片 6">
            <a:extLst>
              <a:ext uri="{FF2B5EF4-FFF2-40B4-BE49-F238E27FC236}">
                <a16:creationId xmlns:a16="http://schemas.microsoft.com/office/drawing/2014/main" id="{4F42BB86-A9E3-475C-9D89-EBF0627DF6FC}"/>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5988778" y="1898803"/>
            <a:ext cx="6012558" cy="4149761"/>
          </a:xfrm>
          <a:prstGeom prst="rect">
            <a:avLst/>
          </a:prstGeom>
        </p:spPr>
      </p:pic>
      <p:sp>
        <p:nvSpPr>
          <p:cNvPr id="8" name="箭头: 下 7">
            <a:extLst>
              <a:ext uri="{FF2B5EF4-FFF2-40B4-BE49-F238E27FC236}">
                <a16:creationId xmlns:a16="http://schemas.microsoft.com/office/drawing/2014/main" id="{0BBB09B4-717E-4C33-83C8-C5C39E32911E}"/>
              </a:ext>
            </a:extLst>
          </p:cNvPr>
          <p:cNvSpPr/>
          <p:nvPr/>
        </p:nvSpPr>
        <p:spPr>
          <a:xfrm rot="16200000">
            <a:off x="5949277" y="2272913"/>
            <a:ext cx="360040" cy="2520282"/>
          </a:xfrm>
          <a:prstGeom prst="downArrow">
            <a:avLst>
              <a:gd name="adj1" fmla="val 50000"/>
              <a:gd name="adj2" fmla="val 144425"/>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微软雅黑"/>
              <a:cs typeface="+mn-cs"/>
            </a:endParaRPr>
          </a:p>
        </p:txBody>
      </p:sp>
    </p:spTree>
    <p:extLst>
      <p:ext uri="{BB962C8B-B14F-4D97-AF65-F5344CB8AC3E}">
        <p14:creationId xmlns:p14="http://schemas.microsoft.com/office/powerpoint/2010/main" val="281616841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4C11EA07-0421-417C-853B-662118A61443}"/>
              </a:ext>
            </a:extLst>
          </p:cNvPr>
          <p:cNvSpPr>
            <a:spLocks noGrp="1"/>
          </p:cNvSpPr>
          <p:nvPr>
            <p:ph type="title"/>
          </p:nvPr>
        </p:nvSpPr>
        <p:spPr/>
        <p:txBody>
          <a:bodyPr/>
          <a:lstStyle/>
          <a:p>
            <a:r>
              <a:rPr lang="en-US" altLang="zh-CN" dirty="0"/>
              <a:t>Beam lifetime &amp; DA</a:t>
            </a:r>
            <a:endParaRPr lang="zh-CN" altLang="en-US" dirty="0"/>
          </a:p>
        </p:txBody>
      </p:sp>
      <p:pic>
        <p:nvPicPr>
          <p:cNvPr id="5" name="图片 4">
            <a:extLst>
              <a:ext uri="{FF2B5EF4-FFF2-40B4-BE49-F238E27FC236}">
                <a16:creationId xmlns:a16="http://schemas.microsoft.com/office/drawing/2014/main" id="{443E4ADC-F6D3-4AC8-803A-7A78DCB7088C}"/>
              </a:ext>
            </a:extLst>
          </p:cNvPr>
          <p:cNvPicPr>
            <a:picLocks noChangeAspect="1"/>
          </p:cNvPicPr>
          <p:nvPr/>
        </p:nvPicPr>
        <p:blipFill>
          <a:blip r:embed="rId3"/>
          <a:stretch>
            <a:fillRect/>
          </a:stretch>
        </p:blipFill>
        <p:spPr>
          <a:xfrm>
            <a:off x="78036" y="2788725"/>
            <a:ext cx="8227733" cy="3291093"/>
          </a:xfrm>
          <a:prstGeom prst="rect">
            <a:avLst/>
          </a:prstGeom>
        </p:spPr>
      </p:pic>
      <p:pic>
        <p:nvPicPr>
          <p:cNvPr id="6" name="Picture 7">
            <a:extLst>
              <a:ext uri="{FF2B5EF4-FFF2-40B4-BE49-F238E27FC236}">
                <a16:creationId xmlns:a16="http://schemas.microsoft.com/office/drawing/2014/main" id="{A2AF4C16-A094-1518-E310-B7D4BEDC903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94506" y="3138428"/>
            <a:ext cx="3598759" cy="2796105"/>
          </a:xfrm>
          <a:prstGeom prst="rect">
            <a:avLst/>
          </a:prstGeom>
        </p:spPr>
      </p:pic>
      <p:sp>
        <p:nvSpPr>
          <p:cNvPr id="7" name="文本框 6">
            <a:extLst>
              <a:ext uri="{FF2B5EF4-FFF2-40B4-BE49-F238E27FC236}">
                <a16:creationId xmlns:a16="http://schemas.microsoft.com/office/drawing/2014/main" id="{22D74AD1-E009-477E-896E-7A9A74A5099C}"/>
              </a:ext>
            </a:extLst>
          </p:cNvPr>
          <p:cNvSpPr txBox="1"/>
          <p:nvPr/>
        </p:nvSpPr>
        <p:spPr>
          <a:xfrm>
            <a:off x="8481521" y="2788726"/>
            <a:ext cx="3511744" cy="318924"/>
          </a:xfrm>
          <a:prstGeom prst="rect">
            <a:avLst/>
          </a:prstGeom>
          <a:solidFill>
            <a:schemeClr val="tx2">
              <a:lumMod val="20000"/>
              <a:lumOff val="80000"/>
              <a:alpha val="60000"/>
            </a:schemeClr>
          </a:solidFill>
          <a:ln>
            <a:noFill/>
          </a:ln>
        </p:spPr>
        <p:style>
          <a:lnRef idx="1">
            <a:schemeClr val="accent1"/>
          </a:lnRef>
          <a:fillRef idx="2">
            <a:schemeClr val="accent1"/>
          </a:fillRef>
          <a:effectRef idx="1">
            <a:schemeClr val="accent1"/>
          </a:effectRef>
          <a:fontRef idx="minor">
            <a:schemeClr val="dk1"/>
          </a:fontRef>
        </p:style>
        <p:txBody>
          <a:bodyPr wrap="square" lIns="72000" tIns="36000" rIns="72000" bIns="3600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00000"/>
                </a:solidFill>
                <a:effectLst/>
                <a:uLnTx/>
                <a:uFillTx/>
                <a:latin typeface="Calibri"/>
                <a:ea typeface="微软雅黑"/>
                <a:cs typeface="Arial" panose="020B0604020202020204" pitchFamily="34" charset="0"/>
              </a:rPr>
              <a:t>Lifetime vs. local bump at R18BPM08</a:t>
            </a:r>
            <a:endParaRPr kumimoji="0" lang="zh-CN" altLang="en-US" sz="1600" b="0" i="0" u="none" strike="noStrike" kern="1200" cap="none" spc="0" normalizeH="0" baseline="0" noProof="0" dirty="0">
              <a:ln>
                <a:noFill/>
              </a:ln>
              <a:solidFill>
                <a:srgbClr val="000000"/>
              </a:solidFill>
              <a:effectLst/>
              <a:uLnTx/>
              <a:uFillTx/>
              <a:latin typeface="Calibri"/>
              <a:ea typeface="微软雅黑"/>
              <a:cs typeface="Arial" panose="020B0604020202020204" pitchFamily="34" charset="0"/>
            </a:endParaRPr>
          </a:p>
        </p:txBody>
      </p:sp>
      <p:sp>
        <p:nvSpPr>
          <p:cNvPr id="9" name="内容占位符 1">
            <a:extLst>
              <a:ext uri="{FF2B5EF4-FFF2-40B4-BE49-F238E27FC236}">
                <a16:creationId xmlns:a16="http://schemas.microsoft.com/office/drawing/2014/main" id="{45334CA8-531E-4320-B495-A51682E6FD37}"/>
              </a:ext>
            </a:extLst>
          </p:cNvPr>
          <p:cNvSpPr txBox="1">
            <a:spLocks/>
          </p:cNvSpPr>
          <p:nvPr/>
        </p:nvSpPr>
        <p:spPr>
          <a:xfrm>
            <a:off x="775844" y="995555"/>
            <a:ext cx="11012045" cy="4804867"/>
          </a:xfrm>
          <a:prstGeom prst="rect">
            <a:avLst/>
          </a:prstGeom>
        </p:spPr>
        <p:txBody>
          <a:bodyPr vert="horz" lIns="91440" tIns="45720" rIns="91440" bIns="45720" rtlCol="0" anchor="t">
            <a:normAutofit/>
          </a:bodyPr>
          <a:lstStyle>
            <a:lvl1pPr marL="18288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l"/>
              <a:defRPr lang="zh-CN" altLang="en-US" sz="3200" kern="1200" baseline="0" smtClean="0">
                <a:solidFill>
                  <a:srgbClr val="000099"/>
                </a:solidFill>
                <a:latin typeface="+mn-lt"/>
                <a:ea typeface="+mn-ea"/>
                <a:cs typeface="+mn-cs"/>
              </a:defRPr>
            </a:lvl1pPr>
            <a:lvl2pPr marL="6858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n"/>
              <a:defRPr lang="zh-CN" altLang="en-US" sz="2400" kern="1200" smtClean="0">
                <a:solidFill>
                  <a:schemeClr val="tx1"/>
                </a:solidFill>
                <a:latin typeface="+mn-lt"/>
                <a:ea typeface="+mn-ea"/>
                <a:cs typeface="+mn-cs"/>
              </a:defRPr>
            </a:lvl2pPr>
            <a:lvl3pPr marL="11430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u"/>
              <a:defRPr lang="zh-CN" altLang="en-US" sz="2000" kern="1200" smtClean="0">
                <a:solidFill>
                  <a:schemeClr val="tx1"/>
                </a:solidFill>
                <a:latin typeface="+mn-lt"/>
                <a:ea typeface="+mn-ea"/>
                <a:cs typeface="+mn-cs"/>
              </a:defRPr>
            </a:lvl3pPr>
            <a:lvl4pPr marL="16002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Ø"/>
              <a:defRPr lang="zh-CN" altLang="en-US" sz="1800" kern="1200" smtClean="0">
                <a:solidFill>
                  <a:schemeClr val="tx1"/>
                </a:solidFill>
                <a:latin typeface="+mn-lt"/>
                <a:ea typeface="+mn-ea"/>
                <a:cs typeface="+mn-cs"/>
              </a:defRPr>
            </a:lvl4pPr>
            <a:lvl5pPr marL="20574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ü"/>
              <a:defRPr lang="en-US"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anose="05020102010507070707" pitchFamily="18" charset="2"/>
              <a:buChar char=""/>
              <a:defRPr sz="13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anose="05020102010507070707" pitchFamily="18" charset="2"/>
              <a:buChar char=""/>
              <a:defRPr sz="13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anose="05020102010507070707" pitchFamily="18" charset="2"/>
              <a:buChar char=""/>
              <a:defRPr sz="13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anose="05020102010507070707" pitchFamily="18" charset="2"/>
              <a:buChar char=""/>
              <a:defRPr sz="1300" kern="1200">
                <a:solidFill>
                  <a:schemeClr val="tx1">
                    <a:lumMod val="65000"/>
                    <a:lumOff val="35000"/>
                  </a:schemeClr>
                </a:solidFill>
                <a:latin typeface="+mn-lt"/>
                <a:ea typeface="+mn-ea"/>
                <a:cs typeface="+mn-cs"/>
              </a:defRPr>
            </a:lvl9pPr>
          </a:lstStyle>
          <a:p>
            <a:pPr marL="182880" marR="0" lvl="0" indent="-182880" algn="l" defTabSz="914400" rtl="0" eaLnBrk="1" fontAlgn="auto" latinLnBrk="0" hangingPunct="1">
              <a:lnSpc>
                <a:spcPct val="100000"/>
              </a:lnSpc>
              <a:spcBef>
                <a:spcPts val="0"/>
              </a:spcBef>
              <a:spcAft>
                <a:spcPts val="600"/>
              </a:spcAft>
              <a:buClrTx/>
              <a:buSzPct val="60000"/>
              <a:buFont typeface="Wingdings" panose="05000000000000000000" pitchFamily="2" charset="2"/>
              <a:buChar char="l"/>
              <a:tabLst/>
              <a:defRPr/>
            </a:pPr>
            <a:r>
              <a:rPr kumimoji="0" lang="en-US" altLang="zh-CN" sz="2000" b="0" i="0" u="none" strike="noStrike" kern="1200" cap="none" spc="0" normalizeH="0" baseline="0" noProof="0" dirty="0">
                <a:ln>
                  <a:noFill/>
                </a:ln>
                <a:solidFill>
                  <a:srgbClr val="000000"/>
                </a:solidFill>
                <a:effectLst/>
                <a:uLnTx/>
                <a:uFillTx/>
                <a:latin typeface="Calibri"/>
                <a:ea typeface="微软雅黑"/>
                <a:cs typeface="+mn-cs"/>
              </a:rPr>
              <a:t>After more than 200 Ah of vacuum conditioning, currently beam lifetime is ~1 </a:t>
            </a:r>
            <a:r>
              <a:rPr kumimoji="0" lang="en-US" altLang="zh-CN" sz="2000" b="0" i="0" u="none" strike="noStrike" kern="1200" cap="none" spc="0" normalizeH="0" baseline="0" noProof="0" dirty="0" err="1">
                <a:ln>
                  <a:noFill/>
                </a:ln>
                <a:solidFill>
                  <a:srgbClr val="000000"/>
                </a:solidFill>
                <a:effectLst/>
                <a:uLnTx/>
                <a:uFillTx/>
                <a:latin typeface="Calibri"/>
                <a:ea typeface="微软雅黑"/>
                <a:cs typeface="+mn-cs"/>
              </a:rPr>
              <a:t>hr</a:t>
            </a:r>
            <a:r>
              <a:rPr kumimoji="0" lang="en-US" altLang="zh-CN" sz="2000" b="0" i="0" u="none" strike="noStrike" kern="1200" cap="none" spc="0" normalizeH="0" baseline="0" noProof="0" dirty="0">
                <a:ln>
                  <a:noFill/>
                </a:ln>
                <a:solidFill>
                  <a:srgbClr val="000000"/>
                </a:solidFill>
                <a:effectLst/>
                <a:uLnTx/>
                <a:uFillTx/>
                <a:latin typeface="Calibri"/>
                <a:ea typeface="微软雅黑"/>
                <a:cs typeface="+mn-cs"/>
              </a:rPr>
              <a:t>@ 100 mA, primarily limited by </a:t>
            </a:r>
            <a:r>
              <a:rPr kumimoji="0" lang="en-US" altLang="zh-CN" sz="2000" b="0" i="0" u="none" strike="noStrike" kern="1200" cap="none" spc="0" normalizeH="0" baseline="0" noProof="0" dirty="0" err="1">
                <a:ln>
                  <a:noFill/>
                </a:ln>
                <a:solidFill>
                  <a:srgbClr val="000000"/>
                </a:solidFill>
                <a:effectLst/>
                <a:uLnTx/>
                <a:uFillTx/>
                <a:latin typeface="Calibri"/>
                <a:ea typeface="微软雅黑"/>
                <a:cs typeface="+mn-cs"/>
              </a:rPr>
              <a:t>Touschek</a:t>
            </a:r>
            <a:r>
              <a:rPr kumimoji="0" lang="en-US" altLang="zh-CN" sz="2000" b="0" i="0" u="none" strike="noStrike" kern="1200" cap="none" spc="0" normalizeH="0" baseline="0" noProof="0" dirty="0">
                <a:ln>
                  <a:noFill/>
                </a:ln>
                <a:solidFill>
                  <a:srgbClr val="000000"/>
                </a:solidFill>
                <a:effectLst/>
                <a:uLnTx/>
                <a:uFillTx/>
                <a:latin typeface="Calibri"/>
                <a:ea typeface="微软雅黑"/>
                <a:cs typeface="+mn-cs"/>
              </a:rPr>
              <a:t> effects.</a:t>
            </a:r>
          </a:p>
          <a:p>
            <a:pPr marL="182880" marR="0" lvl="0" indent="-182880" algn="l" defTabSz="914400" rtl="0" eaLnBrk="1" fontAlgn="auto" latinLnBrk="0" hangingPunct="1">
              <a:lnSpc>
                <a:spcPct val="100000"/>
              </a:lnSpc>
              <a:spcBef>
                <a:spcPts val="0"/>
              </a:spcBef>
              <a:spcAft>
                <a:spcPts val="600"/>
              </a:spcAft>
              <a:buClrTx/>
              <a:buSzPct val="60000"/>
              <a:buFont typeface="Wingdings" panose="05000000000000000000" pitchFamily="2" charset="2"/>
              <a:buChar char="l"/>
              <a:tabLst/>
              <a:defRPr/>
            </a:pPr>
            <a:r>
              <a:rPr kumimoji="0" lang="en-US" altLang="zh-CN" sz="2000" b="0" i="0" u="none" strike="noStrike" kern="1200" cap="none" spc="0" normalizeH="0" baseline="0" noProof="0" dirty="0">
                <a:ln>
                  <a:noFill/>
                </a:ln>
                <a:solidFill>
                  <a:srgbClr val="000000"/>
                </a:solidFill>
                <a:effectLst/>
                <a:uLnTx/>
                <a:uFillTx/>
                <a:latin typeface="Calibri"/>
                <a:ea typeface="微软雅黑"/>
                <a:cs typeface="+mn-cs"/>
              </a:rPr>
              <a:t>Beam lifetime effectively improved w/ </a:t>
            </a:r>
            <a:r>
              <a:rPr kumimoji="0" lang="en-US" altLang="zh-CN" sz="2000" b="1" i="0" u="none" strike="noStrike" kern="1200" cap="none" spc="0" normalizeH="0" baseline="0" noProof="0" dirty="0">
                <a:ln>
                  <a:noFill/>
                </a:ln>
                <a:solidFill>
                  <a:srgbClr val="000099"/>
                </a:solidFill>
                <a:effectLst/>
                <a:uLnTx/>
                <a:uFillTx/>
                <a:latin typeface="Calibri"/>
                <a:ea typeface="微软雅黑"/>
                <a:cs typeface="+mn-cs"/>
              </a:rPr>
              <a:t>harmonic cavity </a:t>
            </a:r>
            <a:r>
              <a:rPr kumimoji="0" lang="en-US" altLang="zh-CN" sz="2000" b="0" i="0" u="none" strike="noStrike" kern="1200" cap="none" spc="0" normalizeH="0" baseline="0" noProof="0" dirty="0">
                <a:ln>
                  <a:noFill/>
                </a:ln>
                <a:solidFill>
                  <a:srgbClr val="000000"/>
                </a:solidFill>
                <a:effectLst/>
                <a:uLnTx/>
                <a:uFillTx/>
                <a:latin typeface="Calibri"/>
                <a:ea typeface="微软雅黑"/>
                <a:cs typeface="+mn-cs"/>
              </a:rPr>
              <a:t>and a </a:t>
            </a:r>
            <a:r>
              <a:rPr kumimoji="0" lang="en-US" altLang="zh-CN" sz="2000" b="1" i="0" u="none" strike="noStrike" kern="1200" cap="none" spc="0" normalizeH="0" baseline="0" noProof="0" dirty="0">
                <a:ln>
                  <a:noFill/>
                </a:ln>
                <a:solidFill>
                  <a:srgbClr val="000099"/>
                </a:solidFill>
                <a:effectLst/>
                <a:uLnTx/>
                <a:uFillTx/>
                <a:latin typeface="Calibri"/>
                <a:ea typeface="微软雅黑"/>
                <a:cs typeface="+mn-cs"/>
              </a:rPr>
              <a:t>local bump </a:t>
            </a:r>
            <a:r>
              <a:rPr kumimoji="0" lang="en-US" altLang="zh-CN" sz="2000" b="0" i="0" u="none" strike="noStrike" kern="1200" cap="none" spc="0" normalizeH="0" baseline="0" noProof="0" dirty="0">
                <a:ln>
                  <a:noFill/>
                </a:ln>
                <a:solidFill>
                  <a:srgbClr val="000000"/>
                </a:solidFill>
                <a:effectLst/>
                <a:uLnTx/>
                <a:uFillTx/>
                <a:latin typeface="Calibri"/>
                <a:ea typeface="微软雅黑"/>
                <a:cs typeface="+mn-cs"/>
              </a:rPr>
              <a:t>in R18 arc region.</a:t>
            </a:r>
          </a:p>
          <a:p>
            <a:pPr marL="182880" marR="0" lvl="0" indent="-182880" algn="l" defTabSz="914400" rtl="0" eaLnBrk="1" fontAlgn="auto" latinLnBrk="0" hangingPunct="1">
              <a:lnSpc>
                <a:spcPct val="100000"/>
              </a:lnSpc>
              <a:spcBef>
                <a:spcPts val="0"/>
              </a:spcBef>
              <a:spcAft>
                <a:spcPts val="600"/>
              </a:spcAft>
              <a:buClrTx/>
              <a:buSzPct val="60000"/>
              <a:buFont typeface="Wingdings" panose="05000000000000000000" pitchFamily="2" charset="2"/>
              <a:buChar char="l"/>
              <a:tabLst/>
              <a:defRPr/>
            </a:pPr>
            <a:r>
              <a:rPr kumimoji="0" lang="en-US" altLang="zh-CN" sz="2000" b="0" i="0" u="none" strike="noStrike" kern="1200" cap="none" spc="0" normalizeH="0" baseline="0" noProof="0" dirty="0">
                <a:ln>
                  <a:noFill/>
                </a:ln>
                <a:solidFill>
                  <a:srgbClr val="000000"/>
                </a:solidFill>
                <a:effectLst/>
                <a:uLnTx/>
                <a:uFillTx/>
                <a:latin typeface="Calibri"/>
                <a:ea typeface="微软雅黑"/>
                <a:cs typeface="+mn-cs"/>
              </a:rPr>
              <a:t>ML-based optimization of </a:t>
            </a:r>
            <a:r>
              <a:rPr kumimoji="0" lang="en-US" altLang="zh-CN" sz="2000" b="0" i="0" u="none" strike="noStrike" kern="1200" cap="none" spc="0" normalizeH="0" baseline="0" noProof="0" dirty="0" err="1">
                <a:ln>
                  <a:noFill/>
                </a:ln>
                <a:solidFill>
                  <a:srgbClr val="000000"/>
                </a:solidFill>
                <a:effectLst/>
                <a:uLnTx/>
                <a:uFillTx/>
                <a:latin typeface="Calibri"/>
                <a:ea typeface="微软雅黑"/>
                <a:cs typeface="+mn-cs"/>
              </a:rPr>
              <a:t>sextupole</a:t>
            </a:r>
            <a:r>
              <a:rPr kumimoji="0" lang="en-US" altLang="zh-CN" sz="2000" b="0" i="0" u="none" strike="noStrike" kern="1200" cap="none" spc="0" normalizeH="0" baseline="0" noProof="0" dirty="0">
                <a:ln>
                  <a:noFill/>
                </a:ln>
                <a:solidFill>
                  <a:srgbClr val="000000"/>
                </a:solidFill>
                <a:effectLst/>
                <a:uLnTx/>
                <a:uFillTx/>
                <a:latin typeface="Calibri"/>
                <a:ea typeface="微软雅黑"/>
                <a:cs typeface="+mn-cs"/>
              </a:rPr>
              <a:t> strengths are</a:t>
            </a:r>
            <a:r>
              <a:rPr kumimoji="0" lang="en-US" altLang="en-US" sz="2000" b="0" i="0" u="none" strike="noStrike" kern="1200" cap="none" spc="0" normalizeH="0" baseline="0" noProof="0" dirty="0">
                <a:ln>
                  <a:noFill/>
                </a:ln>
                <a:solidFill>
                  <a:srgbClr val="000000"/>
                </a:solidFill>
                <a:effectLst/>
                <a:uLnTx/>
                <a:uFillTx/>
                <a:latin typeface="Calibri"/>
                <a:ea typeface="微软雅黑"/>
                <a:cs typeface="+mn-cs"/>
              </a:rPr>
              <a:t> </a:t>
            </a:r>
            <a:r>
              <a:rPr kumimoji="0" lang="en-US" altLang="zh-CN" sz="2000" b="0" i="0" u="none" strike="noStrike" kern="1200" cap="none" spc="0" normalizeH="0" baseline="0" noProof="0" dirty="0">
                <a:ln>
                  <a:noFill/>
                </a:ln>
                <a:solidFill>
                  <a:srgbClr val="000000"/>
                </a:solidFill>
                <a:effectLst/>
                <a:uLnTx/>
                <a:uFillTx/>
                <a:latin typeface="Calibri"/>
                <a:ea typeface="微软雅黑"/>
                <a:cs typeface="+mn-cs"/>
              </a:rPr>
              <a:t>under way. </a:t>
            </a:r>
          </a:p>
          <a:p>
            <a:pPr marL="182880" marR="0" lvl="0" indent="-182880" algn="l" defTabSz="914400" rtl="0" eaLnBrk="1" fontAlgn="auto" latinLnBrk="0" hangingPunct="1">
              <a:lnSpc>
                <a:spcPct val="100000"/>
              </a:lnSpc>
              <a:spcBef>
                <a:spcPts val="1200"/>
              </a:spcBef>
              <a:spcAft>
                <a:spcPts val="0"/>
              </a:spcAft>
              <a:buClrTx/>
              <a:buSzPct val="60000"/>
              <a:buFont typeface="Wingdings" panose="05000000000000000000" pitchFamily="2" charset="2"/>
              <a:buChar char="l"/>
              <a:tabLst/>
              <a:defRPr/>
            </a:pPr>
            <a:endParaRPr kumimoji="0" lang="en-US" altLang="zh-CN" sz="2000" b="0" i="0" u="none" strike="noStrike" kern="1200" cap="none" spc="0" normalizeH="0" baseline="0" noProof="0" dirty="0">
              <a:ln>
                <a:noFill/>
              </a:ln>
              <a:solidFill>
                <a:srgbClr val="000000"/>
              </a:solidFill>
              <a:effectLst/>
              <a:uLnTx/>
              <a:uFillTx/>
              <a:latin typeface="Calibri"/>
              <a:ea typeface="微软雅黑"/>
              <a:cs typeface="+mn-cs"/>
            </a:endParaRPr>
          </a:p>
          <a:p>
            <a:pPr marL="182880" marR="0" lvl="0" indent="-182880" algn="l" defTabSz="914400" rtl="0" eaLnBrk="1" fontAlgn="auto" latinLnBrk="0" hangingPunct="1">
              <a:lnSpc>
                <a:spcPct val="100000"/>
              </a:lnSpc>
              <a:spcBef>
                <a:spcPts val="1200"/>
              </a:spcBef>
              <a:spcAft>
                <a:spcPts val="0"/>
              </a:spcAft>
              <a:buClrTx/>
              <a:buSzPct val="60000"/>
              <a:buFont typeface="Wingdings" panose="05000000000000000000" pitchFamily="2" charset="2"/>
              <a:buChar char="l"/>
              <a:tabLst/>
              <a:defRPr/>
            </a:pPr>
            <a:endParaRPr kumimoji="0" lang="en-US" altLang="en-US" sz="3200" b="0" i="0" u="none" strike="noStrike" kern="1200" cap="none" spc="0" normalizeH="0" baseline="0" noProof="0" dirty="0">
              <a:ln>
                <a:noFill/>
              </a:ln>
              <a:solidFill>
                <a:srgbClr val="000099"/>
              </a:solidFill>
              <a:effectLst/>
              <a:uLnTx/>
              <a:uFillTx/>
              <a:latin typeface="Calibri"/>
              <a:ea typeface="微软雅黑"/>
              <a:cs typeface="+mn-cs"/>
            </a:endParaRPr>
          </a:p>
        </p:txBody>
      </p:sp>
    </p:spTree>
    <p:extLst>
      <p:ext uri="{BB962C8B-B14F-4D97-AF65-F5344CB8AC3E}">
        <p14:creationId xmlns:p14="http://schemas.microsoft.com/office/powerpoint/2010/main" val="349650224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2">
            <a:extLst>
              <a:ext uri="{FF2B5EF4-FFF2-40B4-BE49-F238E27FC236}">
                <a16:creationId xmlns:a16="http://schemas.microsoft.com/office/drawing/2014/main" id="{D6253B35-832D-4A1C-BD2F-D03398124C6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5105803"/>
            <a:ext cx="4336641" cy="1531940"/>
          </a:xfrm>
          <a:prstGeom prst="rect">
            <a:avLst/>
          </a:prstGeom>
          <a:noFill/>
          <a:extLst>
            <a:ext uri="{909E8E84-426E-40DD-AFC4-6F175D3DCCD1}">
              <a14:hiddenFill xmlns:a14="http://schemas.microsoft.com/office/drawing/2010/main">
                <a:solidFill>
                  <a:srgbClr val="FFFFFF"/>
                </a:solidFill>
              </a14:hiddenFill>
            </a:ext>
          </a:extLst>
        </p:spPr>
      </p:pic>
      <p:sp>
        <p:nvSpPr>
          <p:cNvPr id="2" name="内容占位符 1">
            <a:extLst>
              <a:ext uri="{FF2B5EF4-FFF2-40B4-BE49-F238E27FC236}">
                <a16:creationId xmlns:a16="http://schemas.microsoft.com/office/drawing/2014/main" id="{41C6CFB2-3DFA-48AB-951A-10B4A4FEC132}"/>
              </a:ext>
            </a:extLst>
          </p:cNvPr>
          <p:cNvSpPr>
            <a:spLocks noGrp="1"/>
          </p:cNvSpPr>
          <p:nvPr>
            <p:ph idx="1"/>
          </p:nvPr>
        </p:nvSpPr>
        <p:spPr>
          <a:xfrm>
            <a:off x="775844" y="995555"/>
            <a:ext cx="11012045" cy="4804867"/>
          </a:xfrm>
        </p:spPr>
        <p:txBody>
          <a:bodyPr/>
          <a:lstStyle/>
          <a:p>
            <a:pPr>
              <a:spcBef>
                <a:spcPts val="0"/>
              </a:spcBef>
              <a:spcAft>
                <a:spcPts val="600"/>
              </a:spcAft>
            </a:pPr>
            <a:r>
              <a:rPr lang="en-US" altLang="zh-CN" sz="2000" dirty="0">
                <a:solidFill>
                  <a:schemeClr val="tx1"/>
                </a:solidFill>
              </a:rPr>
              <a:t>After more than 200 Ah of vacuum conditioning, currently beam lifetime is ~1 </a:t>
            </a:r>
            <a:r>
              <a:rPr lang="en-US" altLang="zh-CN" sz="2000" dirty="0" err="1">
                <a:solidFill>
                  <a:schemeClr val="tx1"/>
                </a:solidFill>
              </a:rPr>
              <a:t>hr</a:t>
            </a:r>
            <a:r>
              <a:rPr lang="en-US" altLang="zh-CN" sz="2000" dirty="0">
                <a:solidFill>
                  <a:schemeClr val="tx1"/>
                </a:solidFill>
              </a:rPr>
              <a:t>@ 100 mA, primarily limited by </a:t>
            </a:r>
            <a:r>
              <a:rPr lang="en-US" altLang="zh-CN" sz="2000" dirty="0" err="1">
                <a:solidFill>
                  <a:schemeClr val="tx1"/>
                </a:solidFill>
              </a:rPr>
              <a:t>Touschek</a:t>
            </a:r>
            <a:r>
              <a:rPr lang="en-US" altLang="zh-CN" sz="2000" dirty="0">
                <a:solidFill>
                  <a:schemeClr val="tx1"/>
                </a:solidFill>
              </a:rPr>
              <a:t> effects.</a:t>
            </a:r>
          </a:p>
          <a:p>
            <a:pPr>
              <a:spcBef>
                <a:spcPts val="0"/>
              </a:spcBef>
              <a:spcAft>
                <a:spcPts val="600"/>
              </a:spcAft>
            </a:pPr>
            <a:r>
              <a:rPr lang="en-US" altLang="zh-CN" sz="2000" dirty="0">
                <a:solidFill>
                  <a:schemeClr val="tx1"/>
                </a:solidFill>
              </a:rPr>
              <a:t>Beam lifetime effectively improved w/ </a:t>
            </a:r>
            <a:r>
              <a:rPr lang="en-US" altLang="zh-CN" sz="2000" b="1" dirty="0"/>
              <a:t>harmonic cavity </a:t>
            </a:r>
            <a:r>
              <a:rPr lang="en-US" altLang="zh-CN" sz="2000" dirty="0">
                <a:solidFill>
                  <a:schemeClr val="tx1"/>
                </a:solidFill>
              </a:rPr>
              <a:t>and a </a:t>
            </a:r>
            <a:r>
              <a:rPr lang="en-US" altLang="zh-CN" sz="2000" b="1" dirty="0"/>
              <a:t>local bump </a:t>
            </a:r>
            <a:r>
              <a:rPr lang="en-US" altLang="zh-CN" sz="2000" dirty="0">
                <a:solidFill>
                  <a:schemeClr val="tx1"/>
                </a:solidFill>
              </a:rPr>
              <a:t>in R18 arc region.</a:t>
            </a:r>
          </a:p>
          <a:p>
            <a:pPr>
              <a:spcBef>
                <a:spcPts val="0"/>
              </a:spcBef>
              <a:spcAft>
                <a:spcPts val="600"/>
              </a:spcAft>
            </a:pPr>
            <a:r>
              <a:rPr lang="en-US" altLang="zh-CN" sz="2000" dirty="0">
                <a:solidFill>
                  <a:schemeClr val="tx1"/>
                </a:solidFill>
              </a:rPr>
              <a:t>ML-based optimization of </a:t>
            </a:r>
            <a:r>
              <a:rPr lang="en-US" altLang="zh-CN" sz="2000" dirty="0" err="1">
                <a:solidFill>
                  <a:schemeClr val="tx1"/>
                </a:solidFill>
              </a:rPr>
              <a:t>sextupole</a:t>
            </a:r>
            <a:r>
              <a:rPr lang="en-US" altLang="zh-CN" sz="2000" dirty="0">
                <a:solidFill>
                  <a:schemeClr val="tx1"/>
                </a:solidFill>
              </a:rPr>
              <a:t> strengths are</a:t>
            </a:r>
            <a:r>
              <a:rPr lang="zh-CN" altLang="en-US" sz="2000" dirty="0">
                <a:solidFill>
                  <a:schemeClr val="tx1"/>
                </a:solidFill>
              </a:rPr>
              <a:t> </a:t>
            </a:r>
            <a:r>
              <a:rPr lang="en-US" altLang="zh-CN" sz="2000" dirty="0">
                <a:solidFill>
                  <a:schemeClr val="tx1"/>
                </a:solidFill>
              </a:rPr>
              <a:t>under way. </a:t>
            </a:r>
          </a:p>
          <a:p>
            <a:pPr>
              <a:spcBef>
                <a:spcPts val="0"/>
              </a:spcBef>
              <a:spcAft>
                <a:spcPts val="600"/>
              </a:spcAft>
            </a:pPr>
            <a:r>
              <a:rPr lang="en-US" altLang="zh-CN" sz="2000" b="1" dirty="0"/>
              <a:t>DA measured </a:t>
            </a:r>
            <a:r>
              <a:rPr lang="en-US" altLang="zh-CN" sz="2000" dirty="0">
                <a:solidFill>
                  <a:schemeClr val="tx1"/>
                </a:solidFill>
              </a:rPr>
              <a:t>with pre-dump kickers (4.5us pulse, all bunches)  or injection/extraction/pre-extraction kickers (4ns/10ns</a:t>
            </a:r>
            <a:r>
              <a:rPr lang="zh-CN" altLang="en-US" sz="2000" dirty="0">
                <a:solidFill>
                  <a:schemeClr val="tx1"/>
                </a:solidFill>
              </a:rPr>
              <a:t> </a:t>
            </a:r>
            <a:r>
              <a:rPr lang="en-US" altLang="zh-CN" sz="2000" dirty="0">
                <a:solidFill>
                  <a:schemeClr val="tx1"/>
                </a:solidFill>
              </a:rPr>
              <a:t>pulse,</a:t>
            </a:r>
            <a:r>
              <a:rPr lang="zh-CN" altLang="en-US" sz="2000" dirty="0">
                <a:solidFill>
                  <a:schemeClr val="tx1"/>
                </a:solidFill>
              </a:rPr>
              <a:t> </a:t>
            </a:r>
            <a:r>
              <a:rPr lang="en-US" altLang="zh-CN" sz="2000" dirty="0">
                <a:solidFill>
                  <a:schemeClr val="tx1"/>
                </a:solidFill>
              </a:rPr>
              <a:t>single bunch) and BBB or TBT data acquisition.</a:t>
            </a:r>
          </a:p>
          <a:p>
            <a:pPr>
              <a:spcBef>
                <a:spcPts val="0"/>
              </a:spcBef>
              <a:spcAft>
                <a:spcPts val="600"/>
              </a:spcAft>
            </a:pPr>
            <a:r>
              <a:rPr lang="en-US" altLang="zh-CN" sz="2000" b="1" dirty="0"/>
              <a:t>A long-standing issue that has troubled us, “smaller orbit, smaller DA”, solved </a:t>
            </a:r>
            <a:r>
              <a:rPr lang="en-US" altLang="zh-CN" sz="2000" dirty="0">
                <a:solidFill>
                  <a:schemeClr val="tx1"/>
                </a:solidFill>
              </a:rPr>
              <a:t>recently with a local bump</a:t>
            </a:r>
            <a:r>
              <a:rPr lang="en-US" altLang="zh-CN" sz="2000" b="1" dirty="0">
                <a:solidFill>
                  <a:schemeClr val="tx1"/>
                </a:solidFill>
              </a:rPr>
              <a:t> </a:t>
            </a:r>
            <a:r>
              <a:rPr lang="en-US" altLang="zh-CN" sz="2000" dirty="0">
                <a:solidFill>
                  <a:schemeClr val="tx1"/>
                </a:solidFill>
              </a:rPr>
              <a:t>in R18 arc region.</a:t>
            </a:r>
          </a:p>
          <a:p>
            <a:endParaRPr lang="en-US" altLang="zh-CN" sz="2000" dirty="0">
              <a:solidFill>
                <a:schemeClr val="tx1"/>
              </a:solidFill>
            </a:endParaRPr>
          </a:p>
          <a:p>
            <a:endParaRPr lang="zh-CN" altLang="en-US" dirty="0"/>
          </a:p>
        </p:txBody>
      </p:sp>
      <p:sp>
        <p:nvSpPr>
          <p:cNvPr id="3" name="标题 2">
            <a:extLst>
              <a:ext uri="{FF2B5EF4-FFF2-40B4-BE49-F238E27FC236}">
                <a16:creationId xmlns:a16="http://schemas.microsoft.com/office/drawing/2014/main" id="{4C11EA07-0421-417C-853B-662118A61443}"/>
              </a:ext>
            </a:extLst>
          </p:cNvPr>
          <p:cNvSpPr>
            <a:spLocks noGrp="1"/>
          </p:cNvSpPr>
          <p:nvPr>
            <p:ph type="title"/>
          </p:nvPr>
        </p:nvSpPr>
        <p:spPr/>
        <p:txBody>
          <a:bodyPr/>
          <a:lstStyle/>
          <a:p>
            <a:r>
              <a:rPr lang="en-US" altLang="zh-CN" dirty="0"/>
              <a:t>Beam lifetime &amp; DA</a:t>
            </a:r>
            <a:endParaRPr lang="zh-CN" altLang="en-US" dirty="0"/>
          </a:p>
        </p:txBody>
      </p:sp>
      <p:pic>
        <p:nvPicPr>
          <p:cNvPr id="10" name="Picture 11">
            <a:extLst>
              <a:ext uri="{FF2B5EF4-FFF2-40B4-BE49-F238E27FC236}">
                <a16:creationId xmlns:a16="http://schemas.microsoft.com/office/drawing/2014/main" id="{526CAAA7-A786-43D0-92F9-3F7F6B978705}"/>
              </a:ext>
            </a:extLst>
          </p:cNvPr>
          <p:cNvPicPr>
            <a:picLocks noChangeAspect="1"/>
          </p:cNvPicPr>
          <p:nvPr/>
        </p:nvPicPr>
        <p:blipFill>
          <a:blip r:embed="rId4"/>
          <a:stretch>
            <a:fillRect/>
          </a:stretch>
        </p:blipFill>
        <p:spPr>
          <a:xfrm>
            <a:off x="4278026" y="3800565"/>
            <a:ext cx="4007683" cy="2753026"/>
          </a:xfrm>
          <a:prstGeom prst="rect">
            <a:avLst/>
          </a:prstGeom>
        </p:spPr>
      </p:pic>
      <p:cxnSp>
        <p:nvCxnSpPr>
          <p:cNvPr id="11" name="Straight Arrow Connector 13">
            <a:extLst>
              <a:ext uri="{FF2B5EF4-FFF2-40B4-BE49-F238E27FC236}">
                <a16:creationId xmlns:a16="http://schemas.microsoft.com/office/drawing/2014/main" id="{7CA16ABD-EC59-4A3E-8CEA-14EEE707EC30}"/>
              </a:ext>
            </a:extLst>
          </p:cNvPr>
          <p:cNvCxnSpPr>
            <a:cxnSpLocks/>
          </p:cNvCxnSpPr>
          <p:nvPr/>
        </p:nvCxnSpPr>
        <p:spPr>
          <a:xfrm>
            <a:off x="5467743" y="4502751"/>
            <a:ext cx="2078210" cy="0"/>
          </a:xfrm>
          <a:prstGeom prst="straightConnector1">
            <a:avLst/>
          </a:prstGeom>
          <a:ln w="47625">
            <a:tailEnd type="triangle"/>
          </a:ln>
        </p:spPr>
        <p:style>
          <a:lnRef idx="1">
            <a:schemeClr val="accent6"/>
          </a:lnRef>
          <a:fillRef idx="0">
            <a:schemeClr val="accent6"/>
          </a:fillRef>
          <a:effectRef idx="0">
            <a:schemeClr val="accent6"/>
          </a:effectRef>
          <a:fontRef idx="minor">
            <a:schemeClr val="tx1"/>
          </a:fontRef>
        </p:style>
      </p:cxnSp>
      <p:sp>
        <p:nvSpPr>
          <p:cNvPr id="12" name="TextBox 14">
            <a:extLst>
              <a:ext uri="{FF2B5EF4-FFF2-40B4-BE49-F238E27FC236}">
                <a16:creationId xmlns:a16="http://schemas.microsoft.com/office/drawing/2014/main" id="{B961D8C8-2504-4490-BD37-1C2BEE4B3CA0}"/>
              </a:ext>
            </a:extLst>
          </p:cNvPr>
          <p:cNvSpPr txBox="1"/>
          <p:nvPr/>
        </p:nvSpPr>
        <p:spPr>
          <a:xfrm>
            <a:off x="5509575" y="4181044"/>
            <a:ext cx="2046155"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rPr>
              <a:t>Smaller</a:t>
            </a:r>
            <a:r>
              <a:rPr kumimoji="0" lang="zh-CN" altLang="en-US" sz="1600" b="0" i="0" u="none" strike="noStrike" kern="1200" cap="none" spc="0" normalizeH="0" baseline="0" noProof="0" dirty="0">
                <a:ln>
                  <a:noFill/>
                </a:ln>
                <a:solidFill>
                  <a:srgbClr val="000000"/>
                </a:solidFill>
                <a:effectLst/>
                <a:uLnTx/>
                <a:uFillTx/>
                <a:latin typeface="Calibri"/>
                <a:ea typeface="微软雅黑"/>
                <a:cs typeface="+mn-cs"/>
              </a:rPr>
              <a:t> </a:t>
            </a:r>
            <a:r>
              <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rPr>
              <a:t>rms</a:t>
            </a:r>
            <a:r>
              <a:rPr kumimoji="0" lang="zh-CN" altLang="en-US" sz="1600" b="0" i="0" u="none" strike="noStrike" kern="1200" cap="none" spc="0" normalizeH="0" baseline="0" noProof="0" dirty="0">
                <a:ln>
                  <a:noFill/>
                </a:ln>
                <a:solidFill>
                  <a:srgbClr val="000000"/>
                </a:solidFill>
                <a:effectLst/>
                <a:uLnTx/>
                <a:uFillTx/>
                <a:latin typeface="Calibri"/>
                <a:ea typeface="微软雅黑"/>
                <a:cs typeface="+mn-cs"/>
              </a:rPr>
              <a:t> </a:t>
            </a:r>
            <a:r>
              <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rPr>
              <a:t>orbit</a:t>
            </a:r>
            <a:endParaRPr kumimoji="0" lang="en-US" sz="1600" b="0" i="0" u="none" strike="noStrike" kern="1200" cap="none" spc="0" normalizeH="0" baseline="0" noProof="0" dirty="0">
              <a:ln>
                <a:noFill/>
              </a:ln>
              <a:solidFill>
                <a:srgbClr val="000000"/>
              </a:solidFill>
              <a:effectLst/>
              <a:uLnTx/>
              <a:uFillTx/>
              <a:latin typeface="Calibri"/>
              <a:ea typeface="微软雅黑"/>
              <a:cs typeface="+mn-cs"/>
            </a:endParaRPr>
          </a:p>
        </p:txBody>
      </p:sp>
      <p:pic>
        <p:nvPicPr>
          <p:cNvPr id="14" name="Picture 4">
            <a:extLst>
              <a:ext uri="{FF2B5EF4-FFF2-40B4-BE49-F238E27FC236}">
                <a16:creationId xmlns:a16="http://schemas.microsoft.com/office/drawing/2014/main" id="{1F0C4818-12D3-43A4-97D3-81F30E9C65C9}"/>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3792197"/>
            <a:ext cx="4336641" cy="1349553"/>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7">
            <a:extLst>
              <a:ext uri="{FF2B5EF4-FFF2-40B4-BE49-F238E27FC236}">
                <a16:creationId xmlns:a16="http://schemas.microsoft.com/office/drawing/2014/main" id="{49F5AB57-04C9-4245-B5BE-BE5EB22C952D}"/>
              </a:ext>
            </a:extLst>
          </p:cNvPr>
          <p:cNvSpPr txBox="1"/>
          <p:nvPr/>
        </p:nvSpPr>
        <p:spPr>
          <a:xfrm>
            <a:off x="1139528" y="5150725"/>
            <a:ext cx="2759826"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rPr>
              <a:t>Pre-dump</a:t>
            </a:r>
            <a:r>
              <a:rPr kumimoji="0" lang="zh-CN" altLang="en-US" sz="1600" b="0" i="0" u="none" strike="noStrike" kern="1200" cap="none" spc="0" normalizeH="0" baseline="0" noProof="0" dirty="0">
                <a:ln>
                  <a:noFill/>
                </a:ln>
                <a:solidFill>
                  <a:srgbClr val="000000"/>
                </a:solidFill>
                <a:effectLst/>
                <a:uLnTx/>
                <a:uFillTx/>
                <a:latin typeface="Calibri"/>
                <a:ea typeface="微软雅黑"/>
                <a:cs typeface="+mn-cs"/>
              </a:rPr>
              <a:t> </a:t>
            </a:r>
            <a:r>
              <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rPr>
              <a:t>kicker</a:t>
            </a:r>
            <a:r>
              <a:rPr kumimoji="0" lang="zh-CN" altLang="en-US" sz="1600" b="0" i="0" u="none" strike="noStrike" kern="1200" cap="none" spc="0" normalizeH="0" baseline="0" noProof="0" dirty="0">
                <a:ln>
                  <a:noFill/>
                </a:ln>
                <a:solidFill>
                  <a:srgbClr val="000000"/>
                </a:solidFill>
                <a:effectLst/>
                <a:uLnTx/>
                <a:uFillTx/>
                <a:latin typeface="Calibri"/>
                <a:ea typeface="微软雅黑"/>
                <a:cs typeface="+mn-cs"/>
              </a:rPr>
              <a:t> </a:t>
            </a:r>
            <a:r>
              <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rPr>
              <a:t>+</a:t>
            </a:r>
            <a:r>
              <a:rPr kumimoji="0" lang="zh-CN" altLang="en-US" sz="1600" b="0" i="0" u="none" strike="noStrike" kern="1200" cap="none" spc="0" normalizeH="0" baseline="0" noProof="0" dirty="0">
                <a:ln>
                  <a:noFill/>
                </a:ln>
                <a:solidFill>
                  <a:srgbClr val="000000"/>
                </a:solidFill>
                <a:effectLst/>
                <a:uLnTx/>
                <a:uFillTx/>
                <a:latin typeface="Calibri"/>
                <a:ea typeface="微软雅黑"/>
                <a:cs typeface="+mn-cs"/>
              </a:rPr>
              <a:t> </a:t>
            </a:r>
            <a:r>
              <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rPr>
              <a:t>BBB</a:t>
            </a:r>
            <a:endParaRPr kumimoji="0" lang="en-US" sz="1600" b="0" i="0" u="none" strike="noStrike" kern="1200" cap="none" spc="0" normalizeH="0" baseline="0" noProof="0" dirty="0">
              <a:ln>
                <a:noFill/>
              </a:ln>
              <a:solidFill>
                <a:srgbClr val="000000"/>
              </a:solidFill>
              <a:effectLst/>
              <a:uLnTx/>
              <a:uFillTx/>
              <a:latin typeface="Calibri"/>
              <a:ea typeface="微软雅黑"/>
              <a:cs typeface="+mn-cs"/>
            </a:endParaRPr>
          </a:p>
        </p:txBody>
      </p:sp>
      <p:pic>
        <p:nvPicPr>
          <p:cNvPr id="17" name="Picture 5">
            <a:extLst>
              <a:ext uri="{FF2B5EF4-FFF2-40B4-BE49-F238E27FC236}">
                <a16:creationId xmlns:a16="http://schemas.microsoft.com/office/drawing/2014/main" id="{96A91CCA-1652-135F-BC96-BF2FEA27567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237821" y="3800565"/>
            <a:ext cx="3954179" cy="2236971"/>
          </a:xfrm>
          <a:prstGeom prst="rect">
            <a:avLst/>
          </a:prstGeom>
        </p:spPr>
      </p:pic>
      <p:sp>
        <p:nvSpPr>
          <p:cNvPr id="18" name="TextBox 14">
            <a:extLst>
              <a:ext uri="{FF2B5EF4-FFF2-40B4-BE49-F238E27FC236}">
                <a16:creationId xmlns:a16="http://schemas.microsoft.com/office/drawing/2014/main" id="{AB4E8922-80EA-4C72-8804-CAACC84D4526}"/>
              </a:ext>
            </a:extLst>
          </p:cNvPr>
          <p:cNvSpPr txBox="1"/>
          <p:nvPr/>
        </p:nvSpPr>
        <p:spPr>
          <a:xfrm>
            <a:off x="10194542" y="4857806"/>
            <a:ext cx="2046155"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rPr>
              <a:t>Injection beam loss greatly reduced w/ local bump at R18</a:t>
            </a:r>
            <a:endParaRPr kumimoji="0" lang="en-US" sz="1600" b="0" i="0" u="none" strike="noStrike" kern="1200" cap="none" spc="0" normalizeH="0" baseline="0" noProof="0" dirty="0">
              <a:ln>
                <a:noFill/>
              </a:ln>
              <a:solidFill>
                <a:srgbClr val="000000"/>
              </a:solidFill>
              <a:effectLst/>
              <a:uLnTx/>
              <a:uFillTx/>
              <a:latin typeface="Calibri"/>
              <a:ea typeface="微软雅黑"/>
              <a:cs typeface="+mn-cs"/>
            </a:endParaRPr>
          </a:p>
        </p:txBody>
      </p:sp>
    </p:spTree>
    <p:extLst>
      <p:ext uri="{BB962C8B-B14F-4D97-AF65-F5344CB8AC3E}">
        <p14:creationId xmlns:p14="http://schemas.microsoft.com/office/powerpoint/2010/main" val="358497916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5C09DB5-E16F-86D1-430D-A5AAA2EC256C}"/>
              </a:ext>
            </a:extLst>
          </p:cNvPr>
          <p:cNvSpPr>
            <a:spLocks noGrp="1"/>
          </p:cNvSpPr>
          <p:nvPr>
            <p:ph idx="1"/>
          </p:nvPr>
        </p:nvSpPr>
        <p:spPr>
          <a:xfrm>
            <a:off x="736506" y="973811"/>
            <a:ext cx="11176188" cy="4804867"/>
          </a:xfrm>
        </p:spPr>
        <p:txBody>
          <a:bodyPr>
            <a:normAutofit/>
          </a:bodyPr>
          <a:lstStyle/>
          <a:p>
            <a:pPr>
              <a:spcBef>
                <a:spcPts val="0"/>
              </a:spcBef>
              <a:spcAft>
                <a:spcPts val="600"/>
              </a:spcAft>
            </a:pPr>
            <a:r>
              <a:rPr lang="en-US" altLang="zh-CN" sz="2000" dirty="0">
                <a:solidFill>
                  <a:schemeClr val="tx1"/>
                </a:solidFill>
              </a:rPr>
              <a:t>Swap-out injection based on high-energy accumulation in booster is adopted. </a:t>
            </a:r>
          </a:p>
          <a:p>
            <a:pPr>
              <a:spcBef>
                <a:spcPts val="0"/>
              </a:spcBef>
              <a:spcAft>
                <a:spcPts val="600"/>
              </a:spcAft>
            </a:pPr>
            <a:r>
              <a:rPr lang="en-US" altLang="zh-CN" sz="2000" dirty="0">
                <a:solidFill>
                  <a:schemeClr val="tx1"/>
                </a:solidFill>
              </a:rPr>
              <a:t>The bottleneck of the whole injection process is the </a:t>
            </a:r>
            <a:r>
              <a:rPr lang="en-US" altLang="zh-CN" sz="2000" b="1" dirty="0"/>
              <a:t>beam transmission efficiency from the booster to the storage ring</a:t>
            </a:r>
            <a:r>
              <a:rPr lang="en-US" altLang="zh-CN" sz="2000" dirty="0">
                <a:solidFill>
                  <a:schemeClr val="tx1"/>
                </a:solidFill>
              </a:rPr>
              <a:t>. This efficiency gradually increased to </a:t>
            </a:r>
            <a:r>
              <a:rPr lang="en-US" altLang="zh-CN" sz="2000" b="1" dirty="0"/>
              <a:t>~90%, </a:t>
            </a:r>
            <a:r>
              <a:rPr lang="en-US" altLang="zh-CN" sz="2000" dirty="0">
                <a:solidFill>
                  <a:schemeClr val="tx1"/>
                </a:solidFill>
              </a:rPr>
              <a:t>especially after applying a local bump in R18 arc region.</a:t>
            </a:r>
          </a:p>
          <a:p>
            <a:pPr>
              <a:spcBef>
                <a:spcPts val="0"/>
              </a:spcBef>
              <a:spcAft>
                <a:spcPts val="600"/>
              </a:spcAft>
            </a:pPr>
            <a:r>
              <a:rPr lang="en-US" altLang="zh-CN" sz="2000" dirty="0">
                <a:solidFill>
                  <a:schemeClr val="tx1"/>
                </a:solidFill>
              </a:rPr>
              <a:t>For the timing mode (63 bunches uniformly filled), max. beam current of ~100 mA achieved (7.3nC/bunch).</a:t>
            </a:r>
          </a:p>
          <a:p>
            <a:pPr>
              <a:spcBef>
                <a:spcPts val="0"/>
              </a:spcBef>
              <a:spcAft>
                <a:spcPts val="600"/>
              </a:spcAft>
            </a:pPr>
            <a:endParaRPr lang="en-US" altLang="zh-CN" sz="2000" dirty="0">
              <a:solidFill>
                <a:schemeClr val="tx1"/>
              </a:solidFill>
            </a:endParaRPr>
          </a:p>
          <a:p>
            <a:endParaRPr lang="en-US" altLang="zh-CN" sz="2000" dirty="0">
              <a:solidFill>
                <a:schemeClr val="tx1"/>
              </a:solidFill>
            </a:endParaRPr>
          </a:p>
        </p:txBody>
      </p:sp>
      <p:sp>
        <p:nvSpPr>
          <p:cNvPr id="3" name="Title 2">
            <a:extLst>
              <a:ext uri="{FF2B5EF4-FFF2-40B4-BE49-F238E27FC236}">
                <a16:creationId xmlns:a16="http://schemas.microsoft.com/office/drawing/2014/main" id="{874EFE4E-B2A2-DFB9-4CB6-48A7367A955D}"/>
              </a:ext>
            </a:extLst>
          </p:cNvPr>
          <p:cNvSpPr>
            <a:spLocks noGrp="1"/>
          </p:cNvSpPr>
          <p:nvPr>
            <p:ph type="title"/>
          </p:nvPr>
        </p:nvSpPr>
        <p:spPr/>
        <p:txBody>
          <a:bodyPr/>
          <a:lstStyle/>
          <a:p>
            <a:r>
              <a:rPr lang="en-US" dirty="0"/>
              <a:t>Injection commissioning</a:t>
            </a:r>
          </a:p>
        </p:txBody>
      </p:sp>
      <p:pic>
        <p:nvPicPr>
          <p:cNvPr id="4" name="Picture 4">
            <a:extLst>
              <a:ext uri="{FF2B5EF4-FFF2-40B4-BE49-F238E27FC236}">
                <a16:creationId xmlns:a16="http://schemas.microsoft.com/office/drawing/2014/main" id="{6AEDBFFE-9A60-4AD3-B6A7-B322D126385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56438" y="3065580"/>
            <a:ext cx="4722539" cy="2765853"/>
          </a:xfrm>
          <a:prstGeom prst="rect">
            <a:avLst/>
          </a:prstGeom>
        </p:spPr>
      </p:pic>
      <p:sp>
        <p:nvSpPr>
          <p:cNvPr id="5" name="椭圆 4">
            <a:extLst>
              <a:ext uri="{FF2B5EF4-FFF2-40B4-BE49-F238E27FC236}">
                <a16:creationId xmlns:a16="http://schemas.microsoft.com/office/drawing/2014/main" id="{F97667F1-2423-4EE7-A664-E944E8967BA5}"/>
              </a:ext>
            </a:extLst>
          </p:cNvPr>
          <p:cNvSpPr/>
          <p:nvPr/>
        </p:nvSpPr>
        <p:spPr>
          <a:xfrm>
            <a:off x="6818436" y="3147645"/>
            <a:ext cx="729761" cy="38686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微软雅黑"/>
              <a:cs typeface="+mn-cs"/>
            </a:endParaRPr>
          </a:p>
        </p:txBody>
      </p:sp>
      <p:cxnSp>
        <p:nvCxnSpPr>
          <p:cNvPr id="7" name="直接箭头连接符 6">
            <a:extLst>
              <a:ext uri="{FF2B5EF4-FFF2-40B4-BE49-F238E27FC236}">
                <a16:creationId xmlns:a16="http://schemas.microsoft.com/office/drawing/2014/main" id="{E23C2366-58DA-452B-9374-E9476E400B98}"/>
              </a:ext>
            </a:extLst>
          </p:cNvPr>
          <p:cNvCxnSpPr/>
          <p:nvPr/>
        </p:nvCxnSpPr>
        <p:spPr>
          <a:xfrm flipV="1">
            <a:off x="6201907" y="3376245"/>
            <a:ext cx="641838" cy="1055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文本框 7">
            <a:extLst>
              <a:ext uri="{FF2B5EF4-FFF2-40B4-BE49-F238E27FC236}">
                <a16:creationId xmlns:a16="http://schemas.microsoft.com/office/drawing/2014/main" id="{11DCB170-D02F-4830-95A9-D6D9FDA4C874}"/>
              </a:ext>
            </a:extLst>
          </p:cNvPr>
          <p:cNvSpPr txBox="1"/>
          <p:nvPr/>
        </p:nvSpPr>
        <p:spPr>
          <a:xfrm>
            <a:off x="4865328" y="3323492"/>
            <a:ext cx="178377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0000"/>
                </a:solidFill>
                <a:effectLst/>
                <a:uLnTx/>
                <a:uFillTx/>
                <a:latin typeface="Calibri"/>
                <a:ea typeface="微软雅黑"/>
                <a:cs typeface="+mn-cs"/>
              </a:rPr>
              <a:t>Effiency~90%</a:t>
            </a:r>
            <a:endParaRPr kumimoji="0" lang="zh-CN" altLang="en-US" sz="1800" b="0" i="0" u="none" strike="noStrike" kern="1200" cap="none" spc="0" normalizeH="0" baseline="0" noProof="0" dirty="0">
              <a:ln>
                <a:noFill/>
              </a:ln>
              <a:solidFill>
                <a:srgbClr val="000000"/>
              </a:solidFill>
              <a:effectLst/>
              <a:uLnTx/>
              <a:uFillTx/>
              <a:latin typeface="Calibri"/>
              <a:ea typeface="微软雅黑"/>
              <a:cs typeface="+mn-cs"/>
            </a:endParaRPr>
          </a:p>
        </p:txBody>
      </p:sp>
      <p:pic>
        <p:nvPicPr>
          <p:cNvPr id="9" name="Picture 6">
            <a:extLst>
              <a:ext uri="{FF2B5EF4-FFF2-40B4-BE49-F238E27FC236}">
                <a16:creationId xmlns:a16="http://schemas.microsoft.com/office/drawing/2014/main" id="{C4556704-738C-4016-9D79-3D7867283C2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87456" y="3065580"/>
            <a:ext cx="3925238" cy="2874072"/>
          </a:xfrm>
          <a:prstGeom prst="rect">
            <a:avLst/>
          </a:prstGeom>
        </p:spPr>
      </p:pic>
      <p:pic>
        <p:nvPicPr>
          <p:cNvPr id="10" name="图片 9">
            <a:extLst>
              <a:ext uri="{FF2B5EF4-FFF2-40B4-BE49-F238E27FC236}">
                <a16:creationId xmlns:a16="http://schemas.microsoft.com/office/drawing/2014/main" id="{778DE9D8-C03E-4CDD-8672-4C6A523EC7D5}"/>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5327" r="23269"/>
          <a:stretch/>
        </p:blipFill>
        <p:spPr>
          <a:xfrm>
            <a:off x="279305" y="2985863"/>
            <a:ext cx="2616548" cy="2765853"/>
          </a:xfrm>
          <a:prstGeom prst="rect">
            <a:avLst/>
          </a:prstGeom>
        </p:spPr>
      </p:pic>
    </p:spTree>
    <p:extLst>
      <p:ext uri="{BB962C8B-B14F-4D97-AF65-F5344CB8AC3E}">
        <p14:creationId xmlns:p14="http://schemas.microsoft.com/office/powerpoint/2010/main" val="7311192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46FF5AB5-3CAE-4D6E-88DB-B4F86FBA36F3}"/>
              </a:ext>
            </a:extLst>
          </p:cNvPr>
          <p:cNvSpPr>
            <a:spLocks noGrp="1"/>
          </p:cNvSpPr>
          <p:nvPr>
            <p:ph type="title" idx="4294967295"/>
          </p:nvPr>
        </p:nvSpPr>
        <p:spPr>
          <a:xfrm>
            <a:off x="1391478" y="92075"/>
            <a:ext cx="10800522" cy="660400"/>
          </a:xfrm>
          <a:prstGeom prst="rect">
            <a:avLst/>
          </a:prstGeom>
        </p:spPr>
        <p:txBody>
          <a:bodyPr lIns="180000" anchor="ctr"/>
          <a:lstStyle/>
          <a:p>
            <a:pPr>
              <a:lnSpc>
                <a:spcPct val="100000"/>
              </a:lnSpc>
            </a:pPr>
            <a:r>
              <a:rPr lang="en-US" altLang="zh-CN" sz="4000" b="1" dirty="0">
                <a:solidFill>
                  <a:srgbClr val="000099"/>
                </a:solidFill>
                <a:latin typeface="Arial" panose="020B0604020202020204" pitchFamily="34" charset="0"/>
                <a:cs typeface="Arial" panose="020B0604020202020204" pitchFamily="34" charset="0"/>
              </a:rPr>
              <a:t>Overview of HEPS</a:t>
            </a:r>
            <a:endParaRPr lang="zh-CN" altLang="en-US" sz="4000" b="1" dirty="0">
              <a:solidFill>
                <a:srgbClr val="000099"/>
              </a:solidFill>
              <a:latin typeface="Arial" panose="020B0604020202020204" pitchFamily="34" charset="0"/>
              <a:cs typeface="Arial" panose="020B0604020202020204" pitchFamily="34" charset="0"/>
            </a:endParaRPr>
          </a:p>
        </p:txBody>
      </p:sp>
      <p:pic>
        <p:nvPicPr>
          <p:cNvPr id="9" name="图片 8">
            <a:extLst>
              <a:ext uri="{FF2B5EF4-FFF2-40B4-BE49-F238E27FC236}">
                <a16:creationId xmlns:a16="http://schemas.microsoft.com/office/drawing/2014/main" id="{E9E3EB22-7C54-44A5-B7AC-782FB4717F2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02827" y="844326"/>
            <a:ext cx="11786346" cy="5591308"/>
          </a:xfrm>
          <a:prstGeom prst="rect">
            <a:avLst/>
          </a:prstGeom>
        </p:spPr>
      </p:pic>
    </p:spTree>
    <p:extLst>
      <p:ext uri="{BB962C8B-B14F-4D97-AF65-F5344CB8AC3E}">
        <p14:creationId xmlns:p14="http://schemas.microsoft.com/office/powerpoint/2010/main" val="145302038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descr="upload_post_object_v2_438589841">
            <a:extLst>
              <a:ext uri="{FF2B5EF4-FFF2-40B4-BE49-F238E27FC236}">
                <a16:creationId xmlns:a16="http://schemas.microsoft.com/office/drawing/2014/main" id="{0E2BA04F-BD78-48FB-8274-0834897B1D29}"/>
              </a:ext>
            </a:extLst>
          </p:cNvPr>
          <p:cNvPicPr>
            <a:picLocks noChangeAspect="1"/>
          </p:cNvPicPr>
          <p:nvPr/>
        </p:nvPicPr>
        <p:blipFill>
          <a:blip r:embed="rId3"/>
          <a:srcRect l="18615" t="24461" b="35253"/>
          <a:stretch>
            <a:fillRect/>
          </a:stretch>
        </p:blipFill>
        <p:spPr>
          <a:xfrm>
            <a:off x="9114624" y="2868522"/>
            <a:ext cx="2015366" cy="1800793"/>
          </a:xfrm>
          <a:prstGeom prst="rect">
            <a:avLst/>
          </a:prstGeom>
        </p:spPr>
      </p:pic>
      <p:sp>
        <p:nvSpPr>
          <p:cNvPr id="2" name="内容占位符 1">
            <a:extLst>
              <a:ext uri="{FF2B5EF4-FFF2-40B4-BE49-F238E27FC236}">
                <a16:creationId xmlns:a16="http://schemas.microsoft.com/office/drawing/2014/main" id="{020DDADB-60D6-424B-972B-6DA1B16D9B8F}"/>
              </a:ext>
            </a:extLst>
          </p:cNvPr>
          <p:cNvSpPr>
            <a:spLocks noGrp="1"/>
          </p:cNvSpPr>
          <p:nvPr>
            <p:ph idx="1"/>
          </p:nvPr>
        </p:nvSpPr>
        <p:spPr>
          <a:xfrm>
            <a:off x="736506" y="1082450"/>
            <a:ext cx="10718987" cy="4804867"/>
          </a:xfrm>
        </p:spPr>
        <p:txBody>
          <a:bodyPr>
            <a:normAutofit/>
          </a:bodyPr>
          <a:lstStyle/>
          <a:p>
            <a:pPr>
              <a:spcBef>
                <a:spcPts val="0"/>
              </a:spcBef>
              <a:spcAft>
                <a:spcPts val="600"/>
              </a:spcAft>
            </a:pPr>
            <a:r>
              <a:rPr lang="en-US" altLang="zh-CN" sz="2000" dirty="0">
                <a:solidFill>
                  <a:schemeClr val="tx1"/>
                </a:solidFill>
              </a:rPr>
              <a:t>ID </a:t>
            </a:r>
            <a:r>
              <a:rPr lang="en-US" altLang="zh-CN" sz="2000" b="1" dirty="0"/>
              <a:t>orbit feed-forward </a:t>
            </a:r>
            <a:r>
              <a:rPr lang="en-US" altLang="zh-CN" sz="2000" dirty="0">
                <a:solidFill>
                  <a:schemeClr val="tx1"/>
                </a:solidFill>
              </a:rPr>
              <a:t>systems are operating stably, effectively compensating for changes in global closed orbit caused by ID gap variations for all IDs.</a:t>
            </a:r>
          </a:p>
          <a:p>
            <a:pPr>
              <a:spcBef>
                <a:spcPts val="0"/>
              </a:spcBef>
              <a:spcAft>
                <a:spcPts val="600"/>
              </a:spcAft>
            </a:pPr>
            <a:r>
              <a:rPr lang="en-US" altLang="zh-CN" sz="2000" dirty="0">
                <a:solidFill>
                  <a:schemeClr val="tx1"/>
                </a:solidFill>
              </a:rPr>
              <a:t>In-vacuum ID magnetic alignment performed, w/ local bump at ID or ID girder alignment.</a:t>
            </a:r>
          </a:p>
          <a:p>
            <a:pPr>
              <a:spcBef>
                <a:spcPts val="0"/>
              </a:spcBef>
              <a:spcAft>
                <a:spcPts val="600"/>
              </a:spcAft>
            </a:pPr>
            <a:r>
              <a:rPr lang="en-US" altLang="zh-CN" sz="2000" dirty="0">
                <a:solidFill>
                  <a:schemeClr val="tx1"/>
                </a:solidFill>
              </a:rPr>
              <a:t>A </a:t>
            </a:r>
            <a:r>
              <a:rPr lang="en-US" altLang="zh-CN" sz="2000" b="1" dirty="0"/>
              <a:t>U0 feed-forward </a:t>
            </a:r>
            <a:r>
              <a:rPr lang="en-US" altLang="zh-CN" sz="2000" dirty="0">
                <a:solidFill>
                  <a:schemeClr val="tx1"/>
                </a:solidFill>
              </a:rPr>
              <a:t>system is under development to control significant changes in beam synchronous phase and bunch lengthening induced by U0 (energy loss per turn) variations from insertion device gap changes.</a:t>
            </a:r>
            <a:endParaRPr lang="zh-CN" altLang="en-US" sz="2000" dirty="0">
              <a:solidFill>
                <a:schemeClr val="tx1"/>
              </a:solidFill>
            </a:endParaRPr>
          </a:p>
        </p:txBody>
      </p:sp>
      <p:sp>
        <p:nvSpPr>
          <p:cNvPr id="3" name="标题 2">
            <a:extLst>
              <a:ext uri="{FF2B5EF4-FFF2-40B4-BE49-F238E27FC236}">
                <a16:creationId xmlns:a16="http://schemas.microsoft.com/office/drawing/2014/main" id="{C2782FAD-E690-45F7-8903-EA9B92947600}"/>
              </a:ext>
            </a:extLst>
          </p:cNvPr>
          <p:cNvSpPr>
            <a:spLocks noGrp="1"/>
          </p:cNvSpPr>
          <p:nvPr>
            <p:ph type="title"/>
          </p:nvPr>
        </p:nvSpPr>
        <p:spPr/>
        <p:txBody>
          <a:bodyPr/>
          <a:lstStyle/>
          <a:p>
            <a:r>
              <a:rPr lang="en-US" altLang="zh-CN" dirty="0"/>
              <a:t>ID commissioning</a:t>
            </a:r>
            <a:endParaRPr lang="zh-CN" altLang="en-US" dirty="0"/>
          </a:p>
        </p:txBody>
      </p:sp>
      <p:pic>
        <p:nvPicPr>
          <p:cNvPr id="4" name="Picture 2">
            <a:extLst>
              <a:ext uri="{FF2B5EF4-FFF2-40B4-BE49-F238E27FC236}">
                <a16:creationId xmlns:a16="http://schemas.microsoft.com/office/drawing/2014/main" id="{63D8A217-7F39-4B3E-BFAF-C7A00C844B0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87880" y="3673488"/>
            <a:ext cx="4892929" cy="234569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a:extLst>
              <a:ext uri="{FF2B5EF4-FFF2-40B4-BE49-F238E27FC236}">
                <a16:creationId xmlns:a16="http://schemas.microsoft.com/office/drawing/2014/main" id="{26C27F10-485A-4BD6-8992-929A890BEAA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21779" y="3599681"/>
            <a:ext cx="3698454" cy="2500363"/>
          </a:xfrm>
          <a:prstGeom prst="rect">
            <a:avLst/>
          </a:prstGeom>
          <a:noFill/>
          <a:extLst>
            <a:ext uri="{909E8E84-426E-40DD-AFC4-6F175D3DCCD1}">
              <a14:hiddenFill xmlns:a14="http://schemas.microsoft.com/office/drawing/2010/main">
                <a:solidFill>
                  <a:srgbClr val="FFFFFF"/>
                </a:solidFill>
              </a14:hiddenFill>
            </a:ext>
          </a:extLst>
        </p:spPr>
      </p:pic>
      <p:cxnSp>
        <p:nvCxnSpPr>
          <p:cNvPr id="6" name="直接箭头连接符 5">
            <a:extLst>
              <a:ext uri="{FF2B5EF4-FFF2-40B4-BE49-F238E27FC236}">
                <a16:creationId xmlns:a16="http://schemas.microsoft.com/office/drawing/2014/main" id="{6B8F1198-0074-4C8B-A9BB-E821E53BF3DE}"/>
              </a:ext>
            </a:extLst>
          </p:cNvPr>
          <p:cNvCxnSpPr>
            <a:cxnSpLocks/>
          </p:cNvCxnSpPr>
          <p:nvPr/>
        </p:nvCxnSpPr>
        <p:spPr>
          <a:xfrm>
            <a:off x="5389685" y="4132385"/>
            <a:ext cx="404446" cy="61547"/>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文本框 6">
            <a:extLst>
              <a:ext uri="{FF2B5EF4-FFF2-40B4-BE49-F238E27FC236}">
                <a16:creationId xmlns:a16="http://schemas.microsoft.com/office/drawing/2014/main" id="{B15A6C70-D2A2-49FC-BFEE-3FD0F39B4985}"/>
              </a:ext>
            </a:extLst>
          </p:cNvPr>
          <p:cNvSpPr txBox="1"/>
          <p:nvPr/>
        </p:nvSpPr>
        <p:spPr>
          <a:xfrm>
            <a:off x="4601810" y="3748969"/>
            <a:ext cx="1495218"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0000"/>
                </a:solidFill>
                <a:effectLst/>
                <a:uLnTx/>
                <a:uFillTx/>
                <a:latin typeface="Calibri"/>
                <a:ea typeface="微软雅黑"/>
                <a:cs typeface="+mn-cs"/>
              </a:rPr>
              <a:t> Gap variation</a:t>
            </a:r>
            <a:endParaRPr kumimoji="0" lang="zh-CN" altLang="en-US" sz="1800" b="0" i="0" u="none" strike="noStrike" kern="1200" cap="none" spc="0" normalizeH="0" baseline="0" noProof="0" dirty="0">
              <a:ln>
                <a:noFill/>
              </a:ln>
              <a:solidFill>
                <a:srgbClr val="000000"/>
              </a:solidFill>
              <a:effectLst/>
              <a:uLnTx/>
              <a:uFillTx/>
              <a:latin typeface="Calibri"/>
              <a:ea typeface="微软雅黑"/>
              <a:cs typeface="+mn-cs"/>
            </a:endParaRPr>
          </a:p>
        </p:txBody>
      </p:sp>
      <p:cxnSp>
        <p:nvCxnSpPr>
          <p:cNvPr id="8" name="直接箭头连接符 7">
            <a:extLst>
              <a:ext uri="{FF2B5EF4-FFF2-40B4-BE49-F238E27FC236}">
                <a16:creationId xmlns:a16="http://schemas.microsoft.com/office/drawing/2014/main" id="{10A32CE8-7B9D-4B59-B773-536305BB3362}"/>
              </a:ext>
            </a:extLst>
          </p:cNvPr>
          <p:cNvCxnSpPr>
            <a:cxnSpLocks/>
          </p:cNvCxnSpPr>
          <p:nvPr/>
        </p:nvCxnSpPr>
        <p:spPr>
          <a:xfrm>
            <a:off x="6710340" y="4367687"/>
            <a:ext cx="416069" cy="385698"/>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直接箭头连接符 8">
            <a:extLst>
              <a:ext uri="{FF2B5EF4-FFF2-40B4-BE49-F238E27FC236}">
                <a16:creationId xmlns:a16="http://schemas.microsoft.com/office/drawing/2014/main" id="{C0DA9A19-F51E-4CCD-A12D-36CE833450F9}"/>
              </a:ext>
            </a:extLst>
          </p:cNvPr>
          <p:cNvCxnSpPr>
            <a:cxnSpLocks/>
          </p:cNvCxnSpPr>
          <p:nvPr/>
        </p:nvCxnSpPr>
        <p:spPr>
          <a:xfrm flipH="1">
            <a:off x="5795159" y="4361654"/>
            <a:ext cx="639185" cy="1044759"/>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文本框 9">
            <a:extLst>
              <a:ext uri="{FF2B5EF4-FFF2-40B4-BE49-F238E27FC236}">
                <a16:creationId xmlns:a16="http://schemas.microsoft.com/office/drawing/2014/main" id="{518223BB-9CC4-4A70-BAFE-AAF5883F690C}"/>
              </a:ext>
            </a:extLst>
          </p:cNvPr>
          <p:cNvSpPr txBox="1"/>
          <p:nvPr/>
        </p:nvSpPr>
        <p:spPr>
          <a:xfrm>
            <a:off x="5964964" y="4046520"/>
            <a:ext cx="287886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0000"/>
                </a:solidFill>
                <a:effectLst/>
                <a:uLnTx/>
                <a:uFillTx/>
                <a:latin typeface="Calibri"/>
                <a:ea typeface="微软雅黑"/>
                <a:cs typeface="+mn-cs"/>
              </a:rPr>
              <a:t>Angle fluctuations &lt; 0.5 urad</a:t>
            </a:r>
            <a:endParaRPr kumimoji="0" lang="zh-CN" altLang="en-US" sz="1800" b="0" i="0" u="none" strike="noStrike" kern="1200" cap="none" spc="0" normalizeH="0" baseline="0" noProof="0" dirty="0">
              <a:ln>
                <a:noFill/>
              </a:ln>
              <a:solidFill>
                <a:srgbClr val="000000"/>
              </a:solidFill>
              <a:effectLst/>
              <a:uLnTx/>
              <a:uFillTx/>
              <a:latin typeface="Calibri"/>
              <a:ea typeface="微软雅黑"/>
              <a:cs typeface="+mn-cs"/>
            </a:endParaRPr>
          </a:p>
        </p:txBody>
      </p:sp>
      <p:pic>
        <p:nvPicPr>
          <p:cNvPr id="17" name="图片 16" descr="upload_post_object_v2_762227888">
            <a:extLst>
              <a:ext uri="{FF2B5EF4-FFF2-40B4-BE49-F238E27FC236}">
                <a16:creationId xmlns:a16="http://schemas.microsoft.com/office/drawing/2014/main" id="{74ABA329-1E7B-46B3-ABFD-1BF36D4D333F}"/>
              </a:ext>
            </a:extLst>
          </p:cNvPr>
          <p:cNvPicPr>
            <a:picLocks noChangeAspect="1"/>
          </p:cNvPicPr>
          <p:nvPr/>
        </p:nvPicPr>
        <p:blipFill>
          <a:blip r:embed="rId6"/>
          <a:srcRect l="24595" t="20632" r="11650" b="33982"/>
          <a:stretch>
            <a:fillRect/>
          </a:stretch>
        </p:blipFill>
        <p:spPr>
          <a:xfrm>
            <a:off x="9117837" y="4675586"/>
            <a:ext cx="2012153" cy="1909851"/>
          </a:xfrm>
          <a:prstGeom prst="rect">
            <a:avLst/>
          </a:prstGeom>
        </p:spPr>
      </p:pic>
      <p:sp>
        <p:nvSpPr>
          <p:cNvPr id="18" name="文本框 17">
            <a:extLst>
              <a:ext uri="{FF2B5EF4-FFF2-40B4-BE49-F238E27FC236}">
                <a16:creationId xmlns:a16="http://schemas.microsoft.com/office/drawing/2014/main" id="{A0F8D838-DFCD-4909-B73C-8E70D40013FD}"/>
              </a:ext>
            </a:extLst>
          </p:cNvPr>
          <p:cNvSpPr txBox="1"/>
          <p:nvPr/>
        </p:nvSpPr>
        <p:spPr>
          <a:xfrm>
            <a:off x="9149691" y="4092739"/>
            <a:ext cx="2015365"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FFFFFF"/>
                </a:solidFill>
                <a:effectLst/>
                <a:uLnTx/>
                <a:uFillTx/>
                <a:latin typeface="Calibri"/>
                <a:ea typeface="微软雅黑"/>
                <a:cs typeface="+mn-cs"/>
              </a:rPr>
              <a:t>magnetic alignment  w/ local bump</a:t>
            </a:r>
            <a:endParaRPr kumimoji="0" lang="zh-CN" altLang="en-US" sz="1400" b="0" i="0" u="none" strike="noStrike" kern="1200" cap="none" spc="0" normalizeH="0" baseline="0" noProof="0" dirty="0">
              <a:ln>
                <a:noFill/>
              </a:ln>
              <a:solidFill>
                <a:srgbClr val="FFFFFF"/>
              </a:solidFill>
              <a:effectLst/>
              <a:uLnTx/>
              <a:uFillTx/>
              <a:latin typeface="Calibri"/>
              <a:ea typeface="微软雅黑"/>
              <a:cs typeface="+mn-cs"/>
            </a:endParaRPr>
          </a:p>
        </p:txBody>
      </p:sp>
      <p:sp>
        <p:nvSpPr>
          <p:cNvPr id="20" name="文本框 19">
            <a:extLst>
              <a:ext uri="{FF2B5EF4-FFF2-40B4-BE49-F238E27FC236}">
                <a16:creationId xmlns:a16="http://schemas.microsoft.com/office/drawing/2014/main" id="{1D419856-38AA-405F-AC4D-964634957886}"/>
              </a:ext>
            </a:extLst>
          </p:cNvPr>
          <p:cNvSpPr txBox="1"/>
          <p:nvPr/>
        </p:nvSpPr>
        <p:spPr>
          <a:xfrm>
            <a:off x="9101435" y="6047734"/>
            <a:ext cx="2041743"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FFFFFF"/>
                </a:solidFill>
                <a:effectLst/>
                <a:uLnTx/>
                <a:uFillTx/>
                <a:latin typeface="Calibri"/>
                <a:ea typeface="微软雅黑"/>
                <a:cs typeface="+mn-cs"/>
              </a:rPr>
              <a:t>ID42CPMU 5th harmonic redshift ring distribution</a:t>
            </a:r>
            <a:endParaRPr kumimoji="0" lang="zh-CN" altLang="en-US" sz="1400" b="0" i="0" u="none" strike="noStrike" kern="1200" cap="none" spc="0" normalizeH="0" baseline="0" noProof="0" dirty="0">
              <a:ln>
                <a:noFill/>
              </a:ln>
              <a:solidFill>
                <a:srgbClr val="FFFFFF"/>
              </a:solidFill>
              <a:effectLst/>
              <a:uLnTx/>
              <a:uFillTx/>
              <a:latin typeface="Calibri"/>
              <a:ea typeface="微软雅黑"/>
              <a:cs typeface="+mn-cs"/>
            </a:endParaRPr>
          </a:p>
        </p:txBody>
      </p:sp>
      <p:sp>
        <p:nvSpPr>
          <p:cNvPr id="21" name="文本框 20">
            <a:extLst>
              <a:ext uri="{FF2B5EF4-FFF2-40B4-BE49-F238E27FC236}">
                <a16:creationId xmlns:a16="http://schemas.microsoft.com/office/drawing/2014/main" id="{4781C31B-9DE6-424E-A7A0-7DC86428400D}"/>
              </a:ext>
            </a:extLst>
          </p:cNvPr>
          <p:cNvSpPr txBox="1"/>
          <p:nvPr/>
        </p:nvSpPr>
        <p:spPr>
          <a:xfrm>
            <a:off x="357516" y="3269538"/>
            <a:ext cx="3511744" cy="318924"/>
          </a:xfrm>
          <a:prstGeom prst="rect">
            <a:avLst/>
          </a:prstGeom>
          <a:solidFill>
            <a:schemeClr val="tx2">
              <a:lumMod val="20000"/>
              <a:lumOff val="80000"/>
              <a:alpha val="60000"/>
            </a:schemeClr>
          </a:solidFill>
          <a:ln>
            <a:noFill/>
          </a:ln>
        </p:spPr>
        <p:style>
          <a:lnRef idx="1">
            <a:schemeClr val="accent1"/>
          </a:lnRef>
          <a:fillRef idx="2">
            <a:schemeClr val="accent1"/>
          </a:fillRef>
          <a:effectRef idx="1">
            <a:schemeClr val="accent1"/>
          </a:effectRef>
          <a:fontRef idx="minor">
            <a:schemeClr val="dk1"/>
          </a:fontRef>
        </p:style>
        <p:txBody>
          <a:bodyPr wrap="square" lIns="72000" tIns="36000" rIns="72000" bIns="3600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00000"/>
                </a:solidFill>
                <a:effectLst/>
                <a:uLnTx/>
                <a:uFillTx/>
                <a:latin typeface="Calibri"/>
                <a:ea typeface="微软雅黑"/>
                <a:cs typeface="Arial" panose="020B0604020202020204" pitchFamily="34" charset="0"/>
              </a:rPr>
              <a:t>ID orbit feed‑forward system  </a:t>
            </a:r>
            <a:endParaRPr kumimoji="0" lang="zh-CN" altLang="en-US" sz="1600" b="0" i="0" u="none" strike="noStrike" kern="1200" cap="none" spc="0" normalizeH="0" baseline="0" noProof="0" dirty="0">
              <a:ln>
                <a:noFill/>
              </a:ln>
              <a:solidFill>
                <a:srgbClr val="000000"/>
              </a:solidFill>
              <a:effectLst/>
              <a:uLnTx/>
              <a:uFillTx/>
              <a:latin typeface="Calibri"/>
              <a:ea typeface="微软雅黑"/>
              <a:cs typeface="Arial" panose="020B0604020202020204" pitchFamily="34" charset="0"/>
            </a:endParaRPr>
          </a:p>
        </p:txBody>
      </p:sp>
      <p:sp>
        <p:nvSpPr>
          <p:cNvPr id="22" name="文本框 21">
            <a:extLst>
              <a:ext uri="{FF2B5EF4-FFF2-40B4-BE49-F238E27FC236}">
                <a16:creationId xmlns:a16="http://schemas.microsoft.com/office/drawing/2014/main" id="{8F25DA02-AB25-483B-9682-694F7B788C5F}"/>
              </a:ext>
            </a:extLst>
          </p:cNvPr>
          <p:cNvSpPr txBox="1"/>
          <p:nvPr/>
        </p:nvSpPr>
        <p:spPr>
          <a:xfrm>
            <a:off x="4410219" y="3280432"/>
            <a:ext cx="4163446" cy="318924"/>
          </a:xfrm>
          <a:prstGeom prst="rect">
            <a:avLst/>
          </a:prstGeom>
          <a:solidFill>
            <a:schemeClr val="tx2">
              <a:lumMod val="20000"/>
              <a:lumOff val="80000"/>
              <a:alpha val="60000"/>
            </a:schemeClr>
          </a:solidFill>
          <a:ln>
            <a:noFill/>
          </a:ln>
        </p:spPr>
        <p:style>
          <a:lnRef idx="1">
            <a:schemeClr val="accent1"/>
          </a:lnRef>
          <a:fillRef idx="2">
            <a:schemeClr val="accent1"/>
          </a:fillRef>
          <a:effectRef idx="1">
            <a:schemeClr val="accent1"/>
          </a:effectRef>
          <a:fontRef idx="minor">
            <a:schemeClr val="dk1"/>
          </a:fontRef>
        </p:style>
        <p:txBody>
          <a:bodyPr wrap="square" lIns="72000" tIns="36000" rIns="72000" bIns="3600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00000"/>
                </a:solidFill>
                <a:effectLst/>
                <a:uLnTx/>
                <a:uFillTx/>
                <a:latin typeface="Calibri"/>
                <a:ea typeface="微软雅黑"/>
                <a:cs typeface="Arial" panose="020B0604020202020204" pitchFamily="34" charset="0"/>
              </a:rPr>
              <a:t>Beam position variation control w/ FF system</a:t>
            </a:r>
            <a:endParaRPr kumimoji="0" lang="zh-CN" altLang="en-US" sz="1600" b="0" i="0" u="none" strike="noStrike" kern="1200" cap="none" spc="0" normalizeH="0" baseline="0" noProof="0" dirty="0">
              <a:ln>
                <a:noFill/>
              </a:ln>
              <a:solidFill>
                <a:srgbClr val="000000"/>
              </a:solidFill>
              <a:effectLst/>
              <a:uLnTx/>
              <a:uFillTx/>
              <a:latin typeface="Calibri"/>
              <a:ea typeface="微软雅黑"/>
              <a:cs typeface="Arial" panose="020B0604020202020204" pitchFamily="34" charset="0"/>
            </a:endParaRPr>
          </a:p>
        </p:txBody>
      </p:sp>
    </p:spTree>
    <p:extLst>
      <p:ext uri="{BB962C8B-B14F-4D97-AF65-F5344CB8AC3E}">
        <p14:creationId xmlns:p14="http://schemas.microsoft.com/office/powerpoint/2010/main" val="38292363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0AA01B81-ABA7-4E6C-9098-A9CDFA8F5C07}"/>
              </a:ext>
            </a:extLst>
          </p:cNvPr>
          <p:cNvSpPr>
            <a:spLocks noGrp="1"/>
          </p:cNvSpPr>
          <p:nvPr>
            <p:ph type="title"/>
          </p:nvPr>
        </p:nvSpPr>
        <p:spPr/>
        <p:txBody>
          <a:bodyPr/>
          <a:lstStyle/>
          <a:p>
            <a:r>
              <a:rPr lang="en-US" altLang="zh-CN" dirty="0"/>
              <a:t>Storage ring commissioning milestones</a:t>
            </a:r>
            <a:endParaRPr lang="zh-CN" altLang="en-US" dirty="0"/>
          </a:p>
        </p:txBody>
      </p:sp>
      <p:pic>
        <p:nvPicPr>
          <p:cNvPr id="9" name="图片 8">
            <a:extLst>
              <a:ext uri="{FF2B5EF4-FFF2-40B4-BE49-F238E27FC236}">
                <a16:creationId xmlns:a16="http://schemas.microsoft.com/office/drawing/2014/main" id="{48489A57-5849-4FEB-B277-6048473C1693}"/>
              </a:ext>
            </a:extLst>
          </p:cNvPr>
          <p:cNvPicPr>
            <a:picLocks noChangeAspect="1"/>
          </p:cNvPicPr>
          <p:nvPr/>
        </p:nvPicPr>
        <p:blipFill rotWithShape="1">
          <a:blip r:embed="rId3"/>
          <a:srcRect r="1975"/>
          <a:stretch/>
        </p:blipFill>
        <p:spPr>
          <a:xfrm>
            <a:off x="-9865" y="2409743"/>
            <a:ext cx="12193072" cy="3384277"/>
          </a:xfrm>
          <a:prstGeom prst="rect">
            <a:avLst/>
          </a:prstGeom>
        </p:spPr>
      </p:pic>
      <p:sp>
        <p:nvSpPr>
          <p:cNvPr id="10" name="内容占位符 1">
            <a:extLst>
              <a:ext uri="{FF2B5EF4-FFF2-40B4-BE49-F238E27FC236}">
                <a16:creationId xmlns:a16="http://schemas.microsoft.com/office/drawing/2014/main" id="{ED4A55AB-C458-4BD0-AFC9-FE6B7F6C7187}"/>
              </a:ext>
            </a:extLst>
          </p:cNvPr>
          <p:cNvSpPr>
            <a:spLocks noGrp="1"/>
          </p:cNvSpPr>
          <p:nvPr>
            <p:ph idx="1"/>
          </p:nvPr>
        </p:nvSpPr>
        <p:spPr>
          <a:xfrm>
            <a:off x="425003" y="1185531"/>
            <a:ext cx="11620663" cy="4890646"/>
          </a:xfrm>
        </p:spPr>
        <p:txBody>
          <a:bodyPr>
            <a:normAutofit/>
          </a:bodyPr>
          <a:lstStyle/>
          <a:p>
            <a:pPr>
              <a:spcBef>
                <a:spcPts val="0"/>
              </a:spcBef>
              <a:spcAft>
                <a:spcPts val="600"/>
              </a:spcAft>
            </a:pPr>
            <a:r>
              <a:rPr lang="en-US" altLang="zh-CN" sz="2000" dirty="0"/>
              <a:t>Commissioning started from July 23, 2024, and passed the accelerator KPP test on Sep. 29, 2025. </a:t>
            </a:r>
          </a:p>
          <a:p>
            <a:pPr>
              <a:spcBef>
                <a:spcPts val="0"/>
              </a:spcBef>
              <a:spcAft>
                <a:spcPts val="600"/>
              </a:spcAft>
            </a:pPr>
            <a:r>
              <a:rPr lang="en-US" altLang="zh-CN" sz="2000" dirty="0"/>
              <a:t>Total time of 14 months including shutdowns for equipment installation in between. </a:t>
            </a:r>
            <a:endParaRPr lang="zh-CN" altLang="en-US" sz="2000" dirty="0"/>
          </a:p>
        </p:txBody>
      </p:sp>
    </p:spTree>
    <p:extLst>
      <p:ext uri="{BB962C8B-B14F-4D97-AF65-F5344CB8AC3E}">
        <p14:creationId xmlns:p14="http://schemas.microsoft.com/office/powerpoint/2010/main" val="264514927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6FCBAE14-7B64-4CB3-BA6F-504271E7602A}"/>
              </a:ext>
            </a:extLst>
          </p:cNvPr>
          <p:cNvSpPr>
            <a:spLocks noGrp="1"/>
          </p:cNvSpPr>
          <p:nvPr>
            <p:ph sz="quarter" idx="10"/>
          </p:nvPr>
        </p:nvSpPr>
        <p:spPr/>
        <p:txBody>
          <a:bodyPr/>
          <a:lstStyle/>
          <a:p>
            <a:r>
              <a:rPr lang="en-US" altLang="zh-CN" dirty="0">
                <a:latin typeface="Arial" panose="020B0604020202020204" pitchFamily="34" charset="0"/>
                <a:cs typeface="Arial" panose="020B0604020202020204" pitchFamily="34" charset="0"/>
              </a:rPr>
              <a:t>Operation</a:t>
            </a:r>
            <a:endParaRPr lang="zh-CN" altLang="en-US" dirty="0">
              <a:latin typeface="Arial" panose="020B0604020202020204" pitchFamily="34" charset="0"/>
              <a:cs typeface="Arial" panose="020B0604020202020204" pitchFamily="34" charset="0"/>
            </a:endParaRPr>
          </a:p>
        </p:txBody>
      </p:sp>
      <p:sp>
        <p:nvSpPr>
          <p:cNvPr id="3" name="文本占位符 2">
            <a:extLst>
              <a:ext uri="{FF2B5EF4-FFF2-40B4-BE49-F238E27FC236}">
                <a16:creationId xmlns:a16="http://schemas.microsoft.com/office/drawing/2014/main" id="{ECC21243-74DF-459D-9F11-12F4849786FA}"/>
              </a:ext>
            </a:extLst>
          </p:cNvPr>
          <p:cNvSpPr>
            <a:spLocks noGrp="1"/>
          </p:cNvSpPr>
          <p:nvPr>
            <p:ph type="body" sz="quarter" idx="11"/>
          </p:nvPr>
        </p:nvSpPr>
        <p:spPr/>
        <p:txBody>
          <a:bodyPr/>
          <a:lstStyle/>
          <a:p>
            <a:endParaRPr lang="zh-CN" altLang="en-US"/>
          </a:p>
        </p:txBody>
      </p:sp>
    </p:spTree>
    <p:extLst>
      <p:ext uri="{BB962C8B-B14F-4D97-AF65-F5344CB8AC3E}">
        <p14:creationId xmlns:p14="http://schemas.microsoft.com/office/powerpoint/2010/main" val="247784999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20FAD1DA-CEF6-4C04-9E85-C9B3313FA4DC}"/>
              </a:ext>
            </a:extLst>
          </p:cNvPr>
          <p:cNvSpPr>
            <a:spLocks noGrp="1"/>
          </p:cNvSpPr>
          <p:nvPr>
            <p:ph idx="1"/>
          </p:nvPr>
        </p:nvSpPr>
        <p:spPr>
          <a:xfrm>
            <a:off x="736506" y="1026566"/>
            <a:ext cx="10718987" cy="4804867"/>
          </a:xfrm>
        </p:spPr>
        <p:txBody>
          <a:bodyPr>
            <a:normAutofit/>
          </a:bodyPr>
          <a:lstStyle/>
          <a:p>
            <a:r>
              <a:rPr lang="en-US" altLang="zh-CN" sz="2000" dirty="0">
                <a:solidFill>
                  <a:schemeClr val="tx1"/>
                </a:solidFill>
              </a:rPr>
              <a:t>Since passing the acceptance review (Oct 29, 2025), we have </a:t>
            </a:r>
            <a:r>
              <a:rPr lang="en-US" altLang="zh-CN" sz="2000" b="1" dirty="0"/>
              <a:t>delivered photon beams to beamlines for a total of about 70 days</a:t>
            </a:r>
            <a:r>
              <a:rPr lang="en-US" altLang="zh-CN" sz="2000" dirty="0"/>
              <a:t>, </a:t>
            </a:r>
            <a:r>
              <a:rPr lang="en-US" altLang="zh-CN" sz="2000" dirty="0">
                <a:solidFill>
                  <a:schemeClr val="tx1"/>
                </a:solidFill>
              </a:rPr>
              <a:t>supporting both beamline optimization and initial user experiments (Dec 4–24, 2025, Jan 19–Feb 11, 2026,</a:t>
            </a:r>
            <a:r>
              <a:rPr lang="zh-CN" altLang="en-US" sz="2000" dirty="0">
                <a:solidFill>
                  <a:schemeClr val="tx1"/>
                </a:solidFill>
              </a:rPr>
              <a:t> </a:t>
            </a:r>
            <a:r>
              <a:rPr lang="en-US" altLang="zh-CN" sz="2000" dirty="0">
                <a:solidFill>
                  <a:schemeClr val="tx1"/>
                </a:solidFill>
              </a:rPr>
              <a:t>and</a:t>
            </a:r>
            <a:r>
              <a:rPr lang="zh-CN" altLang="en-US" sz="2000" dirty="0">
                <a:solidFill>
                  <a:schemeClr val="tx1"/>
                </a:solidFill>
              </a:rPr>
              <a:t> </a:t>
            </a:r>
            <a:r>
              <a:rPr lang="en-US" altLang="zh-CN" sz="2000" dirty="0">
                <a:solidFill>
                  <a:schemeClr val="tx1"/>
                </a:solidFill>
              </a:rPr>
              <a:t>Apr 7-May 1, 2026).</a:t>
            </a:r>
          </a:p>
          <a:p>
            <a:endParaRPr lang="en-US" altLang="zh-CN" sz="2000" dirty="0"/>
          </a:p>
          <a:p>
            <a:endParaRPr lang="zh-CN" altLang="en-US" dirty="0"/>
          </a:p>
        </p:txBody>
      </p:sp>
      <p:sp>
        <p:nvSpPr>
          <p:cNvPr id="3" name="标题 2">
            <a:extLst>
              <a:ext uri="{FF2B5EF4-FFF2-40B4-BE49-F238E27FC236}">
                <a16:creationId xmlns:a16="http://schemas.microsoft.com/office/drawing/2014/main" id="{8ADECCC6-7D3E-476B-A490-CCF5988672BA}"/>
              </a:ext>
            </a:extLst>
          </p:cNvPr>
          <p:cNvSpPr>
            <a:spLocks noGrp="1"/>
          </p:cNvSpPr>
          <p:nvPr>
            <p:ph type="title"/>
          </p:nvPr>
        </p:nvSpPr>
        <p:spPr/>
        <p:txBody>
          <a:bodyPr/>
          <a:lstStyle/>
          <a:p>
            <a:r>
              <a:rPr lang="en-US" altLang="zh-CN" dirty="0"/>
              <a:t>Machine operation</a:t>
            </a:r>
            <a:endParaRPr lang="zh-CN" altLang="en-US" dirty="0"/>
          </a:p>
        </p:txBody>
      </p:sp>
      <p:pic>
        <p:nvPicPr>
          <p:cNvPr id="7" name="图片 6">
            <a:extLst>
              <a:ext uri="{FF2B5EF4-FFF2-40B4-BE49-F238E27FC236}">
                <a16:creationId xmlns:a16="http://schemas.microsoft.com/office/drawing/2014/main" id="{B935E0C4-D8AC-4C5D-A91D-2F434FA03857}"/>
              </a:ext>
            </a:extLst>
          </p:cNvPr>
          <p:cNvPicPr>
            <a:picLocks noChangeAspect="1"/>
          </p:cNvPicPr>
          <p:nvPr/>
        </p:nvPicPr>
        <p:blipFill>
          <a:blip r:embed="rId2"/>
          <a:stretch>
            <a:fillRect/>
          </a:stretch>
        </p:blipFill>
        <p:spPr>
          <a:xfrm>
            <a:off x="1797733" y="2026056"/>
            <a:ext cx="8252783" cy="4218089"/>
          </a:xfrm>
          <a:prstGeom prst="rect">
            <a:avLst/>
          </a:prstGeom>
        </p:spPr>
      </p:pic>
    </p:spTree>
    <p:extLst>
      <p:ext uri="{BB962C8B-B14F-4D97-AF65-F5344CB8AC3E}">
        <p14:creationId xmlns:p14="http://schemas.microsoft.com/office/powerpoint/2010/main" val="60445520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74BCA1C8-EE07-4B36-8301-FC6C3527B23B}"/>
              </a:ext>
            </a:extLst>
          </p:cNvPr>
          <p:cNvSpPr>
            <a:spLocks noGrp="1"/>
          </p:cNvSpPr>
          <p:nvPr>
            <p:ph idx="1"/>
          </p:nvPr>
        </p:nvSpPr>
        <p:spPr>
          <a:xfrm>
            <a:off x="736506" y="1026566"/>
            <a:ext cx="10718987" cy="4804867"/>
          </a:xfrm>
        </p:spPr>
        <p:txBody>
          <a:bodyPr>
            <a:normAutofit/>
          </a:bodyPr>
          <a:lstStyle/>
          <a:p>
            <a:r>
              <a:rPr lang="en-US" altLang="zh-CN" sz="2000" b="1" dirty="0"/>
              <a:t>Combination of FOFB and RF frequency feedback contributed significantly to suppressed beam fluctuations and long‑term orbit drifts</a:t>
            </a:r>
            <a:r>
              <a:rPr lang="en-US" altLang="zh-CN" sz="2000" dirty="0">
                <a:solidFill>
                  <a:schemeClr val="tx1"/>
                </a:solidFill>
              </a:rPr>
              <a:t>. Interference between the ID tuning activities of different beamlines was markedly reduced. </a:t>
            </a:r>
          </a:p>
        </p:txBody>
      </p:sp>
      <p:sp>
        <p:nvSpPr>
          <p:cNvPr id="3" name="标题 2">
            <a:extLst>
              <a:ext uri="{FF2B5EF4-FFF2-40B4-BE49-F238E27FC236}">
                <a16:creationId xmlns:a16="http://schemas.microsoft.com/office/drawing/2014/main" id="{8305B684-5841-4EF6-8C1F-1230EF85C78E}"/>
              </a:ext>
            </a:extLst>
          </p:cNvPr>
          <p:cNvSpPr>
            <a:spLocks noGrp="1"/>
          </p:cNvSpPr>
          <p:nvPr>
            <p:ph type="title"/>
          </p:nvPr>
        </p:nvSpPr>
        <p:spPr/>
        <p:txBody>
          <a:bodyPr/>
          <a:lstStyle/>
          <a:p>
            <a:r>
              <a:rPr lang="en-US" altLang="zh-CN" sz="3600" dirty="0"/>
              <a:t>Orbit stability during user time</a:t>
            </a:r>
            <a:endParaRPr lang="zh-CN" altLang="en-US" sz="3600" dirty="0"/>
          </a:p>
        </p:txBody>
      </p:sp>
      <p:pic>
        <p:nvPicPr>
          <p:cNvPr id="5" name="图片 4">
            <a:extLst>
              <a:ext uri="{FF2B5EF4-FFF2-40B4-BE49-F238E27FC236}">
                <a16:creationId xmlns:a16="http://schemas.microsoft.com/office/drawing/2014/main" id="{85B8F1F5-71EE-460B-89F4-D723063D8988}"/>
              </a:ext>
            </a:extLst>
          </p:cNvPr>
          <p:cNvPicPr>
            <a:picLocks noChangeAspect="1"/>
          </p:cNvPicPr>
          <p:nvPr/>
        </p:nvPicPr>
        <p:blipFill>
          <a:blip r:embed="rId2"/>
          <a:stretch>
            <a:fillRect/>
          </a:stretch>
        </p:blipFill>
        <p:spPr>
          <a:xfrm>
            <a:off x="1347294" y="2232153"/>
            <a:ext cx="9020858" cy="3333074"/>
          </a:xfrm>
          <a:prstGeom prst="rect">
            <a:avLst/>
          </a:prstGeom>
        </p:spPr>
      </p:pic>
    </p:spTree>
    <p:extLst>
      <p:ext uri="{BB962C8B-B14F-4D97-AF65-F5344CB8AC3E}">
        <p14:creationId xmlns:p14="http://schemas.microsoft.com/office/powerpoint/2010/main" val="371741324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3B5EE001-66AF-489B-AFDE-E8179263616F}"/>
              </a:ext>
            </a:extLst>
          </p:cNvPr>
          <p:cNvSpPr>
            <a:spLocks noGrp="1"/>
          </p:cNvSpPr>
          <p:nvPr>
            <p:ph idx="1"/>
          </p:nvPr>
        </p:nvSpPr>
        <p:spPr>
          <a:xfrm>
            <a:off x="780288" y="1026566"/>
            <a:ext cx="10718987" cy="4804867"/>
          </a:xfrm>
        </p:spPr>
        <p:txBody>
          <a:bodyPr>
            <a:normAutofit/>
          </a:bodyPr>
          <a:lstStyle/>
          <a:p>
            <a:r>
              <a:rPr lang="en-US" altLang="zh-CN" sz="2000" b="1" dirty="0"/>
              <a:t>Short‑term orbit stability</a:t>
            </a:r>
            <a:r>
              <a:rPr lang="en-US" altLang="zh-CN" sz="2000" dirty="0">
                <a:solidFill>
                  <a:schemeClr val="tx1"/>
                </a:solidFill>
              </a:rPr>
              <a:t>: </a:t>
            </a:r>
            <a:r>
              <a:rPr lang="en-US" altLang="zh-CN" sz="2000" b="1" dirty="0"/>
              <a:t>beam position fluctuations &lt; 10 % beam size </a:t>
            </a:r>
            <a:r>
              <a:rPr lang="en-US" altLang="zh-CN" sz="2000" dirty="0">
                <a:solidFill>
                  <a:schemeClr val="tx1"/>
                </a:solidFill>
              </a:rPr>
              <a:t>at the ID light source point .</a:t>
            </a:r>
          </a:p>
          <a:p>
            <a:r>
              <a:rPr lang="en-US" altLang="zh-CN" sz="2000" b="1" dirty="0"/>
              <a:t>Long‑term orbit stability (&gt;10h)</a:t>
            </a:r>
            <a:r>
              <a:rPr lang="en-US" altLang="zh-CN" sz="2000" dirty="0">
                <a:solidFill>
                  <a:schemeClr val="tx1"/>
                </a:solidFill>
              </a:rPr>
              <a:t>: </a:t>
            </a:r>
            <a:r>
              <a:rPr lang="en-US" altLang="zh-CN" sz="2000" b="1" dirty="0"/>
              <a:t>position drift &lt; 10 nm, and angular drift &lt; 3 </a:t>
            </a:r>
            <a:r>
              <a:rPr lang="en-US" altLang="zh-CN" sz="2000" b="1" dirty="0" err="1"/>
              <a:t>nrad</a:t>
            </a:r>
            <a:r>
              <a:rPr lang="en-US" altLang="zh-CN" sz="2000" b="1" dirty="0"/>
              <a:t> </a:t>
            </a:r>
            <a:r>
              <a:rPr lang="en-US" altLang="zh-CN" sz="2000" dirty="0">
                <a:solidFill>
                  <a:schemeClr val="tx1"/>
                </a:solidFill>
              </a:rPr>
              <a:t>at the ID light source point.</a:t>
            </a:r>
            <a:endParaRPr lang="zh-CN" altLang="en-US" sz="2000" dirty="0">
              <a:solidFill>
                <a:schemeClr val="tx1"/>
              </a:solidFill>
            </a:endParaRPr>
          </a:p>
        </p:txBody>
      </p:sp>
      <p:sp>
        <p:nvSpPr>
          <p:cNvPr id="3" name="标题 2">
            <a:extLst>
              <a:ext uri="{FF2B5EF4-FFF2-40B4-BE49-F238E27FC236}">
                <a16:creationId xmlns:a16="http://schemas.microsoft.com/office/drawing/2014/main" id="{2AED6644-3B6D-468A-BCE2-5FFD0766D47A}"/>
              </a:ext>
            </a:extLst>
          </p:cNvPr>
          <p:cNvSpPr>
            <a:spLocks noGrp="1"/>
          </p:cNvSpPr>
          <p:nvPr>
            <p:ph type="title"/>
          </p:nvPr>
        </p:nvSpPr>
        <p:spPr/>
        <p:txBody>
          <a:bodyPr/>
          <a:lstStyle/>
          <a:p>
            <a:r>
              <a:rPr lang="en-US" altLang="zh-CN" sz="3600" dirty="0"/>
              <a:t>Orbit stability during user time</a:t>
            </a:r>
            <a:endParaRPr lang="zh-CN" altLang="en-US" sz="3600" dirty="0"/>
          </a:p>
        </p:txBody>
      </p:sp>
      <p:pic>
        <p:nvPicPr>
          <p:cNvPr id="7" name="图片 6">
            <a:extLst>
              <a:ext uri="{FF2B5EF4-FFF2-40B4-BE49-F238E27FC236}">
                <a16:creationId xmlns:a16="http://schemas.microsoft.com/office/drawing/2014/main" id="{6F0840A4-A217-4490-864D-BB8B1276A1ED}"/>
              </a:ext>
            </a:extLst>
          </p:cNvPr>
          <p:cNvPicPr>
            <a:picLocks noChangeAspect="1"/>
          </p:cNvPicPr>
          <p:nvPr/>
        </p:nvPicPr>
        <p:blipFill>
          <a:blip r:embed="rId2"/>
          <a:stretch>
            <a:fillRect/>
          </a:stretch>
        </p:blipFill>
        <p:spPr>
          <a:xfrm>
            <a:off x="285749" y="2584070"/>
            <a:ext cx="5597533" cy="3123538"/>
          </a:xfrm>
          <a:prstGeom prst="rect">
            <a:avLst/>
          </a:prstGeom>
        </p:spPr>
      </p:pic>
      <p:pic>
        <p:nvPicPr>
          <p:cNvPr id="9" name="图片 8">
            <a:extLst>
              <a:ext uri="{FF2B5EF4-FFF2-40B4-BE49-F238E27FC236}">
                <a16:creationId xmlns:a16="http://schemas.microsoft.com/office/drawing/2014/main" id="{B5F1CB9C-B513-4F5A-A0CC-44E6C4CCB622}"/>
              </a:ext>
            </a:extLst>
          </p:cNvPr>
          <p:cNvPicPr>
            <a:picLocks noChangeAspect="1"/>
          </p:cNvPicPr>
          <p:nvPr/>
        </p:nvPicPr>
        <p:blipFill>
          <a:blip r:embed="rId3"/>
          <a:stretch>
            <a:fillRect/>
          </a:stretch>
        </p:blipFill>
        <p:spPr>
          <a:xfrm>
            <a:off x="6165845" y="2584070"/>
            <a:ext cx="5648556" cy="3349725"/>
          </a:xfrm>
          <a:prstGeom prst="rect">
            <a:avLst/>
          </a:prstGeom>
        </p:spPr>
      </p:pic>
    </p:spTree>
    <p:extLst>
      <p:ext uri="{BB962C8B-B14F-4D97-AF65-F5344CB8AC3E}">
        <p14:creationId xmlns:p14="http://schemas.microsoft.com/office/powerpoint/2010/main" val="211556321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780288" y="260629"/>
            <a:ext cx="11221212" cy="663575"/>
          </a:xfrm>
        </p:spPr>
        <p:txBody>
          <a:bodyPr/>
          <a:lstStyle/>
          <a:p>
            <a:r>
              <a:rPr lang="en-US" altLang="zh-CN" sz="3600" dirty="0">
                <a:sym typeface="+mn-ea"/>
              </a:rPr>
              <a:t>Statistical Analysis of Faults During Beamline time</a:t>
            </a:r>
          </a:p>
        </p:txBody>
      </p:sp>
      <p:sp>
        <p:nvSpPr>
          <p:cNvPr id="6" name="文本框 5">
            <a:extLst>
              <a:ext uri="{FF2B5EF4-FFF2-40B4-BE49-F238E27FC236}">
                <a16:creationId xmlns:a16="http://schemas.microsoft.com/office/drawing/2014/main" id="{52FAE4FC-FB76-426C-87B7-28FBC8C037C7}"/>
              </a:ext>
            </a:extLst>
          </p:cNvPr>
          <p:cNvSpPr txBox="1"/>
          <p:nvPr/>
        </p:nvSpPr>
        <p:spPr>
          <a:xfrm>
            <a:off x="592964" y="844008"/>
            <a:ext cx="11158980" cy="400110"/>
          </a:xfrm>
          <a:prstGeom prst="rect">
            <a:avLst/>
          </a:prstGeom>
          <a:noFill/>
        </p:spPr>
        <p:txBody>
          <a:bodyPr wrap="square">
            <a:spAutoFit/>
          </a:bodyPr>
          <a:lstStyle/>
          <a:p>
            <a:pPr marL="342900" marR="0" lvl="0" indent="-342900" algn="just" defTabSz="914400" rtl="0" eaLnBrk="1" fontAlgn="auto" latinLnBrk="0" hangingPunct="1">
              <a:lnSpc>
                <a:spcPct val="100000"/>
              </a:lnSpc>
              <a:spcBef>
                <a:spcPts val="0"/>
              </a:spcBef>
              <a:spcAft>
                <a:spcPts val="0"/>
              </a:spcAft>
              <a:buClrTx/>
              <a:buSzPct val="80000"/>
              <a:buFont typeface="Wingdings" panose="05000000000000000000" pitchFamily="2" charset="2"/>
              <a:buChar char="l"/>
              <a:tabLst/>
              <a:defRPr/>
            </a:pPr>
            <a:r>
              <a:rPr kumimoji="0" lang="zh-CN" altLang="en-US" sz="2000" b="0" i="0" u="none" strike="noStrike" kern="1200" cap="none" spc="0" normalizeH="0" baseline="0" noProof="0" dirty="0">
                <a:ln>
                  <a:noFill/>
                </a:ln>
                <a:solidFill>
                  <a:srgbClr val="000000"/>
                </a:solidFill>
                <a:effectLst/>
                <a:uLnTx/>
                <a:uFillTx/>
                <a:latin typeface="Calibri"/>
                <a:ea typeface="微软雅黑"/>
                <a:cs typeface="+mn-cs"/>
              </a:rPr>
              <a:t>We defined that if the beam </a:t>
            </a:r>
            <a:r>
              <a:rPr kumimoji="0" lang="en-US" altLang="zh-CN" sz="2000" b="0" i="0" u="none" strike="noStrike" kern="1200" cap="none" spc="0" normalizeH="0" baseline="0" noProof="0" dirty="0">
                <a:ln>
                  <a:noFill/>
                </a:ln>
                <a:solidFill>
                  <a:srgbClr val="000000"/>
                </a:solidFill>
                <a:effectLst/>
                <a:uLnTx/>
                <a:uFillTx/>
                <a:latin typeface="Calibri"/>
                <a:ea typeface="微软雅黑"/>
                <a:cs typeface="+mn-cs"/>
              </a:rPr>
              <a:t>trip</a:t>
            </a:r>
            <a:r>
              <a:rPr kumimoji="0" lang="zh-CN" altLang="en-US" sz="2000" b="0" i="0" u="none" strike="noStrike" kern="1200" cap="none" spc="0" normalizeH="0" baseline="0" noProof="0" dirty="0">
                <a:ln>
                  <a:noFill/>
                </a:ln>
                <a:solidFill>
                  <a:srgbClr val="000000"/>
                </a:solidFill>
                <a:effectLst/>
                <a:uLnTx/>
                <a:uFillTx/>
                <a:latin typeface="Calibri"/>
                <a:ea typeface="微软雅黑"/>
                <a:cs typeface="+mn-cs"/>
              </a:rPr>
              <a:t> or top</a:t>
            </a:r>
            <a:r>
              <a:rPr kumimoji="0" lang="en-US" altLang="zh-CN" sz="2000" b="0" i="0" u="none" strike="noStrike" kern="1200" cap="none" spc="0" normalizeH="0" baseline="0" noProof="0" dirty="0">
                <a:ln>
                  <a:noFill/>
                </a:ln>
                <a:solidFill>
                  <a:srgbClr val="000000"/>
                </a:solidFill>
                <a:effectLst/>
                <a:uLnTx/>
                <a:uFillTx/>
                <a:latin typeface="Calibri"/>
                <a:ea typeface="微软雅黑"/>
                <a:cs typeface="+mn-cs"/>
              </a:rPr>
              <a:t>-</a:t>
            </a:r>
            <a:r>
              <a:rPr kumimoji="0" lang="zh-CN" altLang="en-US" sz="2000" b="0" i="0" u="none" strike="noStrike" kern="1200" cap="none" spc="0" normalizeH="0" baseline="0" noProof="0" dirty="0">
                <a:ln>
                  <a:noFill/>
                </a:ln>
                <a:solidFill>
                  <a:srgbClr val="000000"/>
                </a:solidFill>
                <a:effectLst/>
                <a:uLnTx/>
                <a:uFillTx/>
                <a:latin typeface="Calibri"/>
                <a:ea typeface="微软雅黑"/>
                <a:cs typeface="+mn-cs"/>
              </a:rPr>
              <a:t>up current is below 98mA, it </a:t>
            </a:r>
            <a:r>
              <a:rPr kumimoji="0" lang="en-US" altLang="zh-CN" sz="2000" b="0" i="0" u="none" strike="noStrike" kern="1200" cap="none" spc="0" normalizeH="0" baseline="0" noProof="0" dirty="0">
                <a:ln>
                  <a:noFill/>
                </a:ln>
                <a:solidFill>
                  <a:srgbClr val="000000"/>
                </a:solidFill>
                <a:effectLst/>
                <a:uLnTx/>
                <a:uFillTx/>
                <a:latin typeface="Calibri"/>
                <a:ea typeface="微软雅黑"/>
                <a:cs typeface="+mn-cs"/>
              </a:rPr>
              <a:t>will be recorded as a fault.</a:t>
            </a:r>
          </a:p>
        </p:txBody>
      </p:sp>
      <p:graphicFrame>
        <p:nvGraphicFramePr>
          <p:cNvPr id="7" name="表格 4">
            <a:extLst>
              <a:ext uri="{FF2B5EF4-FFF2-40B4-BE49-F238E27FC236}">
                <a16:creationId xmlns:a16="http://schemas.microsoft.com/office/drawing/2014/main" id="{F22ED9F5-F6BE-426A-9EB5-185E6F7B6818}"/>
              </a:ext>
            </a:extLst>
          </p:cNvPr>
          <p:cNvGraphicFramePr/>
          <p:nvPr>
            <p:custDataLst>
              <p:tags r:id="rId1"/>
            </p:custDataLst>
          </p:nvPr>
        </p:nvGraphicFramePr>
        <p:xfrm>
          <a:off x="592964" y="1244118"/>
          <a:ext cx="4624070" cy="4640580"/>
        </p:xfrm>
        <a:graphic>
          <a:graphicData uri="http://schemas.openxmlformats.org/drawingml/2006/table">
            <a:tbl>
              <a:tblPr firstRow="1" bandRow="1">
                <a:tableStyleId>{5C22544A-7EE6-4342-B048-85BDC9FD1C3A}</a:tableStyleId>
              </a:tblPr>
              <a:tblGrid>
                <a:gridCol w="729615">
                  <a:extLst>
                    <a:ext uri="{9D8B030D-6E8A-4147-A177-3AD203B41FA5}">
                      <a16:colId xmlns:a16="http://schemas.microsoft.com/office/drawing/2014/main" val="20000"/>
                    </a:ext>
                  </a:extLst>
                </a:gridCol>
                <a:gridCol w="2005965">
                  <a:extLst>
                    <a:ext uri="{9D8B030D-6E8A-4147-A177-3AD203B41FA5}">
                      <a16:colId xmlns:a16="http://schemas.microsoft.com/office/drawing/2014/main" val="20001"/>
                    </a:ext>
                  </a:extLst>
                </a:gridCol>
                <a:gridCol w="800100">
                  <a:extLst>
                    <a:ext uri="{9D8B030D-6E8A-4147-A177-3AD203B41FA5}">
                      <a16:colId xmlns:a16="http://schemas.microsoft.com/office/drawing/2014/main" val="20002"/>
                    </a:ext>
                  </a:extLst>
                </a:gridCol>
                <a:gridCol w="1088390">
                  <a:extLst>
                    <a:ext uri="{9D8B030D-6E8A-4147-A177-3AD203B41FA5}">
                      <a16:colId xmlns:a16="http://schemas.microsoft.com/office/drawing/2014/main" val="20003"/>
                    </a:ext>
                  </a:extLst>
                </a:gridCol>
              </a:tblGrid>
              <a:tr h="411480">
                <a:tc>
                  <a:txBody>
                    <a:bodyPr/>
                    <a:lstStyle/>
                    <a:p>
                      <a:pPr algn="ctr" fontAlgn="b" latinLnBrk="0">
                        <a:lnSpc>
                          <a:spcPct val="150000"/>
                        </a:lnSpc>
                      </a:pPr>
                      <a:r>
                        <a:rPr lang="en-US" altLang="zh-CN" sz="1400" b="1" dirty="0">
                          <a:solidFill>
                            <a:srgbClr val="000000"/>
                          </a:solidFill>
                          <a:effectLst/>
                          <a:latin typeface="微软雅黑" panose="020B0503020204020204" pitchFamily="34" charset="-122"/>
                          <a:ea typeface="微软雅黑" panose="020B0503020204020204" pitchFamily="34" charset="-122"/>
                        </a:rPr>
                        <a:t>No.</a:t>
                      </a:r>
                    </a:p>
                  </a:txBody>
                  <a:tcPr anchor="b"/>
                </a:tc>
                <a:tc>
                  <a:txBody>
                    <a:bodyPr/>
                    <a:lstStyle/>
                    <a:p>
                      <a:pPr algn="ctr" fontAlgn="b" latinLnBrk="0">
                        <a:lnSpc>
                          <a:spcPct val="150000"/>
                        </a:lnSpc>
                      </a:pPr>
                      <a:r>
                        <a:rPr lang="en-US" altLang="zh-CN" sz="1400" b="1" dirty="0">
                          <a:solidFill>
                            <a:srgbClr val="000000"/>
                          </a:solidFill>
                          <a:effectLst/>
                          <a:latin typeface="微软雅黑" panose="020B0503020204020204" pitchFamily="34" charset="-122"/>
                          <a:ea typeface="微软雅黑" panose="020B0503020204020204" pitchFamily="34" charset="-122"/>
                        </a:rPr>
                        <a:t>Subsystem</a:t>
                      </a:r>
                    </a:p>
                  </a:txBody>
                  <a:tcPr anchor="b"/>
                </a:tc>
                <a:tc>
                  <a:txBody>
                    <a:bodyPr/>
                    <a:lstStyle/>
                    <a:p>
                      <a:pPr algn="ctr" fontAlgn="b" latinLnBrk="0">
                        <a:lnSpc>
                          <a:spcPct val="150000"/>
                        </a:lnSpc>
                      </a:pPr>
                      <a:r>
                        <a:rPr lang="en-US" altLang="zh-CN" sz="1400" b="1" dirty="0">
                          <a:solidFill>
                            <a:srgbClr val="000000"/>
                          </a:solidFill>
                          <a:effectLst/>
                          <a:latin typeface="微软雅黑" panose="020B0503020204020204" pitchFamily="34" charset="-122"/>
                          <a:ea typeface="微软雅黑" panose="020B0503020204020204" pitchFamily="34" charset="-122"/>
                        </a:rPr>
                        <a:t>Count</a:t>
                      </a:r>
                    </a:p>
                  </a:txBody>
                  <a:tcPr anchor="b"/>
                </a:tc>
                <a:tc>
                  <a:txBody>
                    <a:bodyPr/>
                    <a:lstStyle/>
                    <a:p>
                      <a:pPr algn="ctr" fontAlgn="b" latinLnBrk="0">
                        <a:lnSpc>
                          <a:spcPct val="150000"/>
                        </a:lnSpc>
                      </a:pPr>
                      <a:r>
                        <a:rPr lang="en-US" altLang="zh-CN" sz="1400" b="1" dirty="0">
                          <a:solidFill>
                            <a:srgbClr val="000000"/>
                          </a:solidFill>
                          <a:effectLst/>
                          <a:latin typeface="微软雅黑" panose="020B0503020204020204" pitchFamily="34" charset="-122"/>
                          <a:ea typeface="微软雅黑" panose="020B0503020204020204" pitchFamily="34" charset="-122"/>
                        </a:rPr>
                        <a:t>Duration</a:t>
                      </a:r>
                    </a:p>
                  </a:txBody>
                  <a:tcPr anchor="b"/>
                </a:tc>
                <a:extLst>
                  <a:ext uri="{0D108BD9-81ED-4DB2-BD59-A6C34878D82A}">
                    <a16:rowId xmlns:a16="http://schemas.microsoft.com/office/drawing/2014/main" val="10000"/>
                  </a:ext>
                </a:extLst>
              </a:tr>
              <a:tr h="281940">
                <a:tc>
                  <a:txBody>
                    <a:bodyPr/>
                    <a:lstStyle/>
                    <a:p>
                      <a:pPr algn="ctr" fontAlgn="b" latinLnBrk="0"/>
                      <a:r>
                        <a:rPr lang="en-US" altLang="zh-CN" sz="1250" dirty="0">
                          <a:solidFill>
                            <a:srgbClr val="000000"/>
                          </a:solidFill>
                          <a:effectLst/>
                          <a:latin typeface="微软雅黑" panose="020B0503020204020204" pitchFamily="34" charset="-122"/>
                          <a:ea typeface="微软雅黑" panose="020B0503020204020204" pitchFamily="34" charset="-122"/>
                        </a:rPr>
                        <a:t>1</a:t>
                      </a:r>
                    </a:p>
                  </a:txBody>
                  <a:tcPr anchor="b"/>
                </a:tc>
                <a:tc>
                  <a:txBody>
                    <a:bodyPr/>
                    <a:lstStyle/>
                    <a:p>
                      <a:pPr algn="ctr" fontAlgn="ctr"/>
                      <a:r>
                        <a:rPr lang="en-US" altLang="zh-CN" sz="1250" b="0" i="0">
                          <a:solidFill>
                            <a:srgbClr val="000000"/>
                          </a:solidFill>
                          <a:latin typeface="微软雅黑" panose="020B0503020204020204" pitchFamily="34" charset="-122"/>
                          <a:ea typeface="微软雅黑" panose="020B0503020204020204" pitchFamily="34" charset="-122"/>
                        </a:rPr>
                        <a:t>Power Supply</a:t>
                      </a:r>
                    </a:p>
                  </a:txBody>
                  <a:tcPr marL="5080" marR="5080" marT="5080" marB="0" anchor="ctr"/>
                </a:tc>
                <a:tc>
                  <a:txBody>
                    <a:bodyPr/>
                    <a:lstStyle/>
                    <a:p>
                      <a:pPr algn="ctr" fontAlgn="ctr" latinLnBrk="0"/>
                      <a:r>
                        <a:rPr lang="en-US" altLang="zh-CN" sz="1250" dirty="0">
                          <a:solidFill>
                            <a:srgbClr val="000000"/>
                          </a:solidFill>
                          <a:effectLst/>
                          <a:latin typeface="微软雅黑" panose="020B0503020204020204" pitchFamily="34" charset="-122"/>
                          <a:ea typeface="微软雅黑" panose="020B0503020204020204" pitchFamily="34" charset="-122"/>
                        </a:rPr>
                        <a:t>11</a:t>
                      </a:r>
                    </a:p>
                  </a:txBody>
                  <a:tcPr anchor="ctr"/>
                </a:tc>
                <a:tc>
                  <a:txBody>
                    <a:bodyPr/>
                    <a:lstStyle/>
                    <a:p>
                      <a:pPr algn="ctr" fontAlgn="ctr" latinLnBrk="0"/>
                      <a:r>
                        <a:rPr lang="en-US" altLang="zh-CN" sz="1250">
                          <a:solidFill>
                            <a:srgbClr val="000000"/>
                          </a:solidFill>
                          <a:effectLst/>
                          <a:latin typeface="微软雅黑" panose="020B0503020204020204" pitchFamily="34" charset="-122"/>
                          <a:ea typeface="微软雅黑" panose="020B0503020204020204" pitchFamily="34" charset="-122"/>
                        </a:rPr>
                        <a:t>676</a:t>
                      </a:r>
                    </a:p>
                  </a:txBody>
                  <a:tcPr anchor="ctr"/>
                </a:tc>
                <a:extLst>
                  <a:ext uri="{0D108BD9-81ED-4DB2-BD59-A6C34878D82A}">
                    <a16:rowId xmlns:a16="http://schemas.microsoft.com/office/drawing/2014/main" val="10001"/>
                  </a:ext>
                </a:extLst>
              </a:tr>
              <a:tr h="281940">
                <a:tc>
                  <a:txBody>
                    <a:bodyPr/>
                    <a:lstStyle/>
                    <a:p>
                      <a:pPr algn="ctr" fontAlgn="b" latinLnBrk="0"/>
                      <a:r>
                        <a:rPr lang="en-US" altLang="zh-CN" sz="1250" dirty="0">
                          <a:solidFill>
                            <a:srgbClr val="000000"/>
                          </a:solidFill>
                          <a:effectLst/>
                          <a:latin typeface="微软雅黑" panose="020B0503020204020204" pitchFamily="34" charset="-122"/>
                          <a:ea typeface="微软雅黑" panose="020B0503020204020204" pitchFamily="34" charset="-122"/>
                        </a:rPr>
                        <a:t>2</a:t>
                      </a:r>
                    </a:p>
                  </a:txBody>
                  <a:tcPr anchor="b"/>
                </a:tc>
                <a:tc>
                  <a:txBody>
                    <a:bodyPr/>
                    <a:lstStyle/>
                    <a:p>
                      <a:pPr algn="ctr" fontAlgn="ctr"/>
                      <a:r>
                        <a:rPr lang="en-US" altLang="zh-CN" sz="1250" b="0" i="0">
                          <a:solidFill>
                            <a:srgbClr val="000000"/>
                          </a:solidFill>
                          <a:latin typeface="微软雅黑" panose="020B0503020204020204" pitchFamily="34" charset="-122"/>
                          <a:ea typeface="微软雅黑" panose="020B0503020204020204" pitchFamily="34" charset="-122"/>
                        </a:rPr>
                        <a:t>Beam Instrumentation</a:t>
                      </a:r>
                    </a:p>
                  </a:txBody>
                  <a:tcPr marL="5080" marR="5080" marT="5080" marB="0" anchor="ctr"/>
                </a:tc>
                <a:tc>
                  <a:txBody>
                    <a:bodyPr/>
                    <a:lstStyle/>
                    <a:p>
                      <a:pPr algn="ctr" fontAlgn="ctr" latinLnBrk="0"/>
                      <a:r>
                        <a:rPr lang="en-US" altLang="zh-CN" sz="1250" dirty="0">
                          <a:solidFill>
                            <a:srgbClr val="000000"/>
                          </a:solidFill>
                          <a:effectLst/>
                          <a:latin typeface="微软雅黑" panose="020B0503020204020204" pitchFamily="34" charset="-122"/>
                          <a:ea typeface="微软雅黑" panose="020B0503020204020204" pitchFamily="34" charset="-122"/>
                        </a:rPr>
                        <a:t>17</a:t>
                      </a:r>
                    </a:p>
                  </a:txBody>
                  <a:tcPr anchor="ctr"/>
                </a:tc>
                <a:tc>
                  <a:txBody>
                    <a:bodyPr/>
                    <a:lstStyle/>
                    <a:p>
                      <a:pPr algn="ctr" fontAlgn="ctr" latinLnBrk="0"/>
                      <a:r>
                        <a:rPr lang="en-US" altLang="zh-CN" sz="1250">
                          <a:solidFill>
                            <a:srgbClr val="000000"/>
                          </a:solidFill>
                          <a:effectLst/>
                          <a:latin typeface="微软雅黑" panose="020B0503020204020204" pitchFamily="34" charset="-122"/>
                          <a:ea typeface="微软雅黑" panose="020B0503020204020204" pitchFamily="34" charset="-122"/>
                        </a:rPr>
                        <a:t>669</a:t>
                      </a:r>
                    </a:p>
                  </a:txBody>
                  <a:tcPr anchor="ctr"/>
                </a:tc>
                <a:extLst>
                  <a:ext uri="{0D108BD9-81ED-4DB2-BD59-A6C34878D82A}">
                    <a16:rowId xmlns:a16="http://schemas.microsoft.com/office/drawing/2014/main" val="10002"/>
                  </a:ext>
                </a:extLst>
              </a:tr>
              <a:tr h="281940">
                <a:tc>
                  <a:txBody>
                    <a:bodyPr/>
                    <a:lstStyle/>
                    <a:p>
                      <a:pPr algn="ctr" fontAlgn="b" latinLnBrk="0"/>
                      <a:r>
                        <a:rPr lang="en-US" altLang="zh-CN" sz="1250" dirty="0">
                          <a:solidFill>
                            <a:srgbClr val="000000"/>
                          </a:solidFill>
                          <a:effectLst/>
                          <a:latin typeface="微软雅黑" panose="020B0503020204020204" pitchFamily="34" charset="-122"/>
                          <a:ea typeface="微软雅黑" panose="020B0503020204020204" pitchFamily="34" charset="-122"/>
                        </a:rPr>
                        <a:t>3</a:t>
                      </a:r>
                    </a:p>
                  </a:txBody>
                  <a:tcPr anchor="b"/>
                </a:tc>
                <a:tc>
                  <a:txBody>
                    <a:bodyPr/>
                    <a:lstStyle/>
                    <a:p>
                      <a:pPr algn="ctr" fontAlgn="ctr"/>
                      <a:r>
                        <a:rPr lang="en-US" altLang="zh-CN" sz="1250" b="0" i="0">
                          <a:solidFill>
                            <a:srgbClr val="000000"/>
                          </a:solidFill>
                          <a:latin typeface="微软雅黑" panose="020B0503020204020204" pitchFamily="34" charset="-122"/>
                          <a:ea typeface="微软雅黑" panose="020B0503020204020204" pitchFamily="34" charset="-122"/>
                        </a:rPr>
                        <a:t>Injection and Extraction</a:t>
                      </a:r>
                    </a:p>
                  </a:txBody>
                  <a:tcPr marL="5080" marR="5080" marT="5080" marB="0" anchor="ctr"/>
                </a:tc>
                <a:tc>
                  <a:txBody>
                    <a:bodyPr/>
                    <a:lstStyle/>
                    <a:p>
                      <a:pPr algn="ctr" fontAlgn="ctr" latinLnBrk="0"/>
                      <a:r>
                        <a:rPr lang="en-US" altLang="zh-CN" sz="1250" dirty="0">
                          <a:solidFill>
                            <a:srgbClr val="000000"/>
                          </a:solidFill>
                          <a:effectLst/>
                          <a:latin typeface="微软雅黑" panose="020B0503020204020204" pitchFamily="34" charset="-122"/>
                          <a:ea typeface="微软雅黑" panose="020B0503020204020204" pitchFamily="34" charset="-122"/>
                        </a:rPr>
                        <a:t>4</a:t>
                      </a:r>
                    </a:p>
                  </a:txBody>
                  <a:tcPr anchor="ctr"/>
                </a:tc>
                <a:tc>
                  <a:txBody>
                    <a:bodyPr/>
                    <a:lstStyle/>
                    <a:p>
                      <a:pPr algn="ctr" fontAlgn="ctr" latinLnBrk="0"/>
                      <a:r>
                        <a:rPr lang="en-US" altLang="zh-CN" sz="1250">
                          <a:solidFill>
                            <a:srgbClr val="000000"/>
                          </a:solidFill>
                          <a:effectLst/>
                          <a:latin typeface="微软雅黑" panose="020B0503020204020204" pitchFamily="34" charset="-122"/>
                          <a:ea typeface="微软雅黑" panose="020B0503020204020204" pitchFamily="34" charset="-122"/>
                        </a:rPr>
                        <a:t>415</a:t>
                      </a:r>
                    </a:p>
                  </a:txBody>
                  <a:tcPr anchor="ctr"/>
                </a:tc>
                <a:extLst>
                  <a:ext uri="{0D108BD9-81ED-4DB2-BD59-A6C34878D82A}">
                    <a16:rowId xmlns:a16="http://schemas.microsoft.com/office/drawing/2014/main" val="10003"/>
                  </a:ext>
                </a:extLst>
              </a:tr>
              <a:tr h="281940">
                <a:tc>
                  <a:txBody>
                    <a:bodyPr/>
                    <a:lstStyle/>
                    <a:p>
                      <a:pPr algn="ctr" fontAlgn="b" latinLnBrk="0"/>
                      <a:r>
                        <a:rPr lang="en-US" altLang="zh-CN" sz="1250">
                          <a:solidFill>
                            <a:srgbClr val="000000"/>
                          </a:solidFill>
                          <a:effectLst/>
                          <a:latin typeface="微软雅黑" panose="020B0503020204020204" pitchFamily="34" charset="-122"/>
                          <a:ea typeface="微软雅黑" panose="020B0503020204020204" pitchFamily="34" charset="-122"/>
                        </a:rPr>
                        <a:t>4</a:t>
                      </a:r>
                    </a:p>
                  </a:txBody>
                  <a:tcPr anchor="b"/>
                </a:tc>
                <a:tc>
                  <a:txBody>
                    <a:bodyPr/>
                    <a:lstStyle/>
                    <a:p>
                      <a:pPr algn="ctr" fontAlgn="ctr"/>
                      <a:r>
                        <a:rPr lang="en-US" altLang="zh-CN" sz="1250" b="0" i="0">
                          <a:solidFill>
                            <a:srgbClr val="000000"/>
                          </a:solidFill>
                          <a:latin typeface="微软雅黑" panose="020B0503020204020204" pitchFamily="34" charset="-122"/>
                          <a:ea typeface="微软雅黑" panose="020B0503020204020204" pitchFamily="34" charset="-122"/>
                        </a:rPr>
                        <a:t>Unknown Causes</a:t>
                      </a:r>
                    </a:p>
                  </a:txBody>
                  <a:tcPr marL="5080" marR="5080" marT="5080" marB="0" anchor="ctr"/>
                </a:tc>
                <a:tc>
                  <a:txBody>
                    <a:bodyPr/>
                    <a:lstStyle/>
                    <a:p>
                      <a:pPr algn="ctr" fontAlgn="ctr" latinLnBrk="0"/>
                      <a:r>
                        <a:rPr lang="en-US" altLang="zh-CN" sz="1250" dirty="0">
                          <a:solidFill>
                            <a:srgbClr val="000000"/>
                          </a:solidFill>
                          <a:effectLst/>
                          <a:latin typeface="微软雅黑" panose="020B0503020204020204" pitchFamily="34" charset="-122"/>
                          <a:ea typeface="微软雅黑" panose="020B0503020204020204" pitchFamily="34" charset="-122"/>
                        </a:rPr>
                        <a:t>19</a:t>
                      </a:r>
                    </a:p>
                  </a:txBody>
                  <a:tcPr anchor="ctr"/>
                </a:tc>
                <a:tc>
                  <a:txBody>
                    <a:bodyPr/>
                    <a:lstStyle/>
                    <a:p>
                      <a:pPr algn="ctr" fontAlgn="ctr" latinLnBrk="0"/>
                      <a:r>
                        <a:rPr lang="en-US" altLang="zh-CN" sz="1250">
                          <a:solidFill>
                            <a:srgbClr val="000000"/>
                          </a:solidFill>
                          <a:effectLst/>
                          <a:latin typeface="微软雅黑" panose="020B0503020204020204" pitchFamily="34" charset="-122"/>
                          <a:ea typeface="微软雅黑" panose="020B0503020204020204" pitchFamily="34" charset="-122"/>
                        </a:rPr>
                        <a:t>505</a:t>
                      </a:r>
                    </a:p>
                  </a:txBody>
                  <a:tcPr anchor="ctr"/>
                </a:tc>
                <a:extLst>
                  <a:ext uri="{0D108BD9-81ED-4DB2-BD59-A6C34878D82A}">
                    <a16:rowId xmlns:a16="http://schemas.microsoft.com/office/drawing/2014/main" val="10004"/>
                  </a:ext>
                </a:extLst>
              </a:tr>
              <a:tr h="281940">
                <a:tc>
                  <a:txBody>
                    <a:bodyPr/>
                    <a:lstStyle/>
                    <a:p>
                      <a:pPr algn="ctr" fontAlgn="b" latinLnBrk="0"/>
                      <a:r>
                        <a:rPr lang="en-US" altLang="zh-CN" sz="1250">
                          <a:solidFill>
                            <a:srgbClr val="000000"/>
                          </a:solidFill>
                          <a:effectLst/>
                          <a:latin typeface="微软雅黑" panose="020B0503020204020204" pitchFamily="34" charset="-122"/>
                          <a:ea typeface="微软雅黑" panose="020B0503020204020204" pitchFamily="34" charset="-122"/>
                        </a:rPr>
                        <a:t>5</a:t>
                      </a:r>
                    </a:p>
                  </a:txBody>
                  <a:tcPr anchor="b"/>
                </a:tc>
                <a:tc>
                  <a:txBody>
                    <a:bodyPr/>
                    <a:lstStyle/>
                    <a:p>
                      <a:pPr algn="ctr" fontAlgn="ctr"/>
                      <a:r>
                        <a:rPr lang="en-US" altLang="zh-CN" sz="1250" b="0" i="0">
                          <a:solidFill>
                            <a:srgbClr val="000000"/>
                          </a:solidFill>
                          <a:latin typeface="微软雅黑" panose="020B0503020204020204" pitchFamily="34" charset="-122"/>
                          <a:ea typeface="微软雅黑" panose="020B0503020204020204" pitchFamily="34" charset="-122"/>
                        </a:rPr>
                        <a:t>Insertion Device</a:t>
                      </a:r>
                    </a:p>
                  </a:txBody>
                  <a:tcPr marL="5080" marR="5080" marT="5080" marB="0" anchor="ctr"/>
                </a:tc>
                <a:tc>
                  <a:txBody>
                    <a:bodyPr/>
                    <a:lstStyle/>
                    <a:p>
                      <a:pPr algn="ctr" fontAlgn="ctr" latinLnBrk="0"/>
                      <a:r>
                        <a:rPr lang="en-US" altLang="zh-CN" sz="1250" dirty="0">
                          <a:solidFill>
                            <a:srgbClr val="000000"/>
                          </a:solidFill>
                          <a:effectLst/>
                          <a:latin typeface="微软雅黑" panose="020B0503020204020204" pitchFamily="34" charset="-122"/>
                          <a:ea typeface="微软雅黑" panose="020B0503020204020204" pitchFamily="34" charset="-122"/>
                        </a:rPr>
                        <a:t>1</a:t>
                      </a:r>
                    </a:p>
                  </a:txBody>
                  <a:tcPr anchor="ctr"/>
                </a:tc>
                <a:tc>
                  <a:txBody>
                    <a:bodyPr/>
                    <a:lstStyle/>
                    <a:p>
                      <a:pPr algn="ctr" fontAlgn="ctr" latinLnBrk="0"/>
                      <a:r>
                        <a:rPr lang="en-US" altLang="zh-CN" sz="1250">
                          <a:solidFill>
                            <a:srgbClr val="000000"/>
                          </a:solidFill>
                          <a:effectLst/>
                          <a:latin typeface="微软雅黑" panose="020B0503020204020204" pitchFamily="34" charset="-122"/>
                          <a:ea typeface="微软雅黑" panose="020B0503020204020204" pitchFamily="34" charset="-122"/>
                        </a:rPr>
                        <a:t>482</a:t>
                      </a:r>
                    </a:p>
                  </a:txBody>
                  <a:tcPr anchor="ctr"/>
                </a:tc>
                <a:extLst>
                  <a:ext uri="{0D108BD9-81ED-4DB2-BD59-A6C34878D82A}">
                    <a16:rowId xmlns:a16="http://schemas.microsoft.com/office/drawing/2014/main" val="10005"/>
                  </a:ext>
                </a:extLst>
              </a:tr>
              <a:tr h="281940">
                <a:tc>
                  <a:txBody>
                    <a:bodyPr/>
                    <a:lstStyle/>
                    <a:p>
                      <a:pPr algn="ctr" fontAlgn="b" latinLnBrk="0"/>
                      <a:r>
                        <a:rPr lang="en-US" altLang="zh-CN" sz="1250">
                          <a:solidFill>
                            <a:srgbClr val="000000"/>
                          </a:solidFill>
                          <a:effectLst/>
                          <a:latin typeface="微软雅黑" panose="020B0503020204020204" pitchFamily="34" charset="-122"/>
                          <a:ea typeface="微软雅黑" panose="020B0503020204020204" pitchFamily="34" charset="-122"/>
                        </a:rPr>
                        <a:t>6</a:t>
                      </a:r>
                    </a:p>
                  </a:txBody>
                  <a:tcPr anchor="b"/>
                </a:tc>
                <a:tc>
                  <a:txBody>
                    <a:bodyPr/>
                    <a:lstStyle/>
                    <a:p>
                      <a:pPr algn="ctr" fontAlgn="ctr"/>
                      <a:r>
                        <a:rPr lang="en-US" altLang="zh-CN" sz="1250" b="0" i="0">
                          <a:solidFill>
                            <a:srgbClr val="000000"/>
                          </a:solidFill>
                          <a:latin typeface="微软雅黑" panose="020B0503020204020204" pitchFamily="34" charset="-122"/>
                          <a:ea typeface="微软雅黑" panose="020B0503020204020204" pitchFamily="34" charset="-122"/>
                        </a:rPr>
                        <a:t>Timing</a:t>
                      </a:r>
                    </a:p>
                  </a:txBody>
                  <a:tcPr marL="5080" marR="5080" marT="5080" marB="0" anchor="ctr"/>
                </a:tc>
                <a:tc>
                  <a:txBody>
                    <a:bodyPr/>
                    <a:lstStyle/>
                    <a:p>
                      <a:pPr algn="ctr" fontAlgn="ctr" latinLnBrk="0"/>
                      <a:r>
                        <a:rPr lang="en-US" altLang="zh-CN" sz="1250" dirty="0">
                          <a:solidFill>
                            <a:srgbClr val="000000"/>
                          </a:solidFill>
                          <a:effectLst/>
                          <a:latin typeface="微软雅黑" panose="020B0503020204020204" pitchFamily="34" charset="-122"/>
                          <a:ea typeface="微软雅黑" panose="020B0503020204020204" pitchFamily="34" charset="-122"/>
                        </a:rPr>
                        <a:t>3</a:t>
                      </a:r>
                    </a:p>
                  </a:txBody>
                  <a:tcPr anchor="ctr"/>
                </a:tc>
                <a:tc>
                  <a:txBody>
                    <a:bodyPr/>
                    <a:lstStyle/>
                    <a:p>
                      <a:pPr algn="ctr" fontAlgn="ctr" latinLnBrk="0"/>
                      <a:r>
                        <a:rPr lang="en-US" altLang="zh-CN" sz="1250">
                          <a:solidFill>
                            <a:srgbClr val="000000"/>
                          </a:solidFill>
                          <a:effectLst/>
                          <a:latin typeface="微软雅黑" panose="020B0503020204020204" pitchFamily="34" charset="-122"/>
                          <a:ea typeface="微软雅黑" panose="020B0503020204020204" pitchFamily="34" charset="-122"/>
                        </a:rPr>
                        <a:t>436</a:t>
                      </a:r>
                    </a:p>
                  </a:txBody>
                  <a:tcPr anchor="ctr"/>
                </a:tc>
                <a:extLst>
                  <a:ext uri="{0D108BD9-81ED-4DB2-BD59-A6C34878D82A}">
                    <a16:rowId xmlns:a16="http://schemas.microsoft.com/office/drawing/2014/main" val="10006"/>
                  </a:ext>
                </a:extLst>
              </a:tr>
              <a:tr h="281940">
                <a:tc>
                  <a:txBody>
                    <a:bodyPr/>
                    <a:lstStyle/>
                    <a:p>
                      <a:pPr algn="ctr" fontAlgn="b" latinLnBrk="0"/>
                      <a:r>
                        <a:rPr lang="en-US" altLang="zh-CN" sz="1250">
                          <a:solidFill>
                            <a:srgbClr val="000000"/>
                          </a:solidFill>
                          <a:effectLst/>
                          <a:latin typeface="微软雅黑" panose="020B0503020204020204" pitchFamily="34" charset="-122"/>
                          <a:ea typeface="微软雅黑" panose="020B0503020204020204" pitchFamily="34" charset="-122"/>
                        </a:rPr>
                        <a:t>7</a:t>
                      </a:r>
                    </a:p>
                  </a:txBody>
                  <a:tcPr anchor="b"/>
                </a:tc>
                <a:tc>
                  <a:txBody>
                    <a:bodyPr/>
                    <a:lstStyle/>
                    <a:p>
                      <a:pPr algn="ctr" fontAlgn="ctr"/>
                      <a:r>
                        <a:rPr lang="en-US" altLang="zh-CN" sz="1250" b="0" i="0">
                          <a:solidFill>
                            <a:srgbClr val="000000"/>
                          </a:solidFill>
                          <a:latin typeface="微软雅黑" panose="020B0503020204020204" pitchFamily="34" charset="-122"/>
                          <a:ea typeface="微软雅黑" panose="020B0503020204020204" pitchFamily="34" charset="-122"/>
                        </a:rPr>
                        <a:t>Beam Physics Tuning</a:t>
                      </a:r>
                    </a:p>
                  </a:txBody>
                  <a:tcPr marL="5080" marR="5080" marT="5080" marB="0" anchor="ctr"/>
                </a:tc>
                <a:tc>
                  <a:txBody>
                    <a:bodyPr/>
                    <a:lstStyle/>
                    <a:p>
                      <a:pPr algn="ctr" fontAlgn="ctr" latinLnBrk="0"/>
                      <a:r>
                        <a:rPr lang="en-US" altLang="zh-CN" sz="1250" dirty="0">
                          <a:solidFill>
                            <a:srgbClr val="000000"/>
                          </a:solidFill>
                          <a:effectLst/>
                          <a:latin typeface="微软雅黑" panose="020B0503020204020204" pitchFamily="34" charset="-122"/>
                          <a:ea typeface="微软雅黑" panose="020B0503020204020204" pitchFamily="34" charset="-122"/>
                        </a:rPr>
                        <a:t>7</a:t>
                      </a:r>
                    </a:p>
                  </a:txBody>
                  <a:tcPr anchor="ctr"/>
                </a:tc>
                <a:tc>
                  <a:txBody>
                    <a:bodyPr/>
                    <a:lstStyle/>
                    <a:p>
                      <a:pPr algn="ctr" fontAlgn="ctr" latinLnBrk="0"/>
                      <a:r>
                        <a:rPr lang="en-US" altLang="zh-CN" sz="1250">
                          <a:solidFill>
                            <a:srgbClr val="000000"/>
                          </a:solidFill>
                          <a:effectLst/>
                          <a:latin typeface="微软雅黑" panose="020B0503020204020204" pitchFamily="34" charset="-122"/>
                          <a:ea typeface="微软雅黑" panose="020B0503020204020204" pitchFamily="34" charset="-122"/>
                        </a:rPr>
                        <a:t>250</a:t>
                      </a:r>
                    </a:p>
                  </a:txBody>
                  <a:tcPr anchor="ctr"/>
                </a:tc>
                <a:extLst>
                  <a:ext uri="{0D108BD9-81ED-4DB2-BD59-A6C34878D82A}">
                    <a16:rowId xmlns:a16="http://schemas.microsoft.com/office/drawing/2014/main" val="10007"/>
                  </a:ext>
                </a:extLst>
              </a:tr>
              <a:tr h="281940">
                <a:tc>
                  <a:txBody>
                    <a:bodyPr/>
                    <a:lstStyle/>
                    <a:p>
                      <a:pPr algn="ctr" fontAlgn="b" latinLnBrk="0"/>
                      <a:r>
                        <a:rPr lang="en-US" altLang="zh-CN" sz="1250">
                          <a:solidFill>
                            <a:srgbClr val="000000"/>
                          </a:solidFill>
                          <a:effectLst/>
                          <a:latin typeface="微软雅黑" panose="020B0503020204020204" pitchFamily="34" charset="-122"/>
                          <a:ea typeface="微软雅黑" panose="020B0503020204020204" pitchFamily="34" charset="-122"/>
                        </a:rPr>
                        <a:t>8</a:t>
                      </a:r>
                    </a:p>
                  </a:txBody>
                  <a:tcPr anchor="b"/>
                </a:tc>
                <a:tc>
                  <a:txBody>
                    <a:bodyPr/>
                    <a:lstStyle/>
                    <a:p>
                      <a:pPr algn="ctr" fontAlgn="ctr"/>
                      <a:r>
                        <a:rPr lang="en-US" altLang="zh-CN" sz="1250" b="0" i="0">
                          <a:solidFill>
                            <a:srgbClr val="000000"/>
                          </a:solidFill>
                          <a:latin typeface="微软雅黑" panose="020B0503020204020204" pitchFamily="34" charset="-122"/>
                          <a:ea typeface="微软雅黑" panose="020B0503020204020204" pitchFamily="34" charset="-122"/>
                        </a:rPr>
                        <a:t>Radio Frequency</a:t>
                      </a:r>
                    </a:p>
                  </a:txBody>
                  <a:tcPr marL="5080" marR="5080" marT="5080" marB="0" anchor="ctr"/>
                </a:tc>
                <a:tc>
                  <a:txBody>
                    <a:bodyPr/>
                    <a:lstStyle/>
                    <a:p>
                      <a:pPr algn="ctr" fontAlgn="ctr" latinLnBrk="0"/>
                      <a:r>
                        <a:rPr lang="en-US" altLang="zh-CN" sz="1250" dirty="0">
                          <a:solidFill>
                            <a:srgbClr val="000000"/>
                          </a:solidFill>
                          <a:effectLst/>
                          <a:latin typeface="微软雅黑" panose="020B0503020204020204" pitchFamily="34" charset="-122"/>
                          <a:ea typeface="微软雅黑" panose="020B0503020204020204" pitchFamily="34" charset="-122"/>
                        </a:rPr>
                        <a:t>15</a:t>
                      </a:r>
                    </a:p>
                  </a:txBody>
                  <a:tcPr anchor="ctr"/>
                </a:tc>
                <a:tc>
                  <a:txBody>
                    <a:bodyPr/>
                    <a:lstStyle/>
                    <a:p>
                      <a:pPr algn="ctr" fontAlgn="ctr" latinLnBrk="0"/>
                      <a:r>
                        <a:rPr lang="en-US" altLang="zh-CN" sz="1250">
                          <a:solidFill>
                            <a:srgbClr val="000000"/>
                          </a:solidFill>
                          <a:effectLst/>
                          <a:latin typeface="微软雅黑" panose="020B0503020204020204" pitchFamily="34" charset="-122"/>
                          <a:ea typeface="微软雅黑" panose="020B0503020204020204" pitchFamily="34" charset="-122"/>
                        </a:rPr>
                        <a:t>264</a:t>
                      </a:r>
                    </a:p>
                  </a:txBody>
                  <a:tcPr anchor="ctr"/>
                </a:tc>
                <a:extLst>
                  <a:ext uri="{0D108BD9-81ED-4DB2-BD59-A6C34878D82A}">
                    <a16:rowId xmlns:a16="http://schemas.microsoft.com/office/drawing/2014/main" val="10008"/>
                  </a:ext>
                </a:extLst>
              </a:tr>
              <a:tr h="281940">
                <a:tc>
                  <a:txBody>
                    <a:bodyPr/>
                    <a:lstStyle/>
                    <a:p>
                      <a:pPr algn="ctr" fontAlgn="b" latinLnBrk="0"/>
                      <a:r>
                        <a:rPr lang="en-US" altLang="zh-CN" sz="1250">
                          <a:solidFill>
                            <a:srgbClr val="000000"/>
                          </a:solidFill>
                          <a:effectLst/>
                          <a:latin typeface="微软雅黑" panose="020B0503020204020204" pitchFamily="34" charset="-122"/>
                          <a:ea typeface="微软雅黑" panose="020B0503020204020204" pitchFamily="34" charset="-122"/>
                        </a:rPr>
                        <a:t>9</a:t>
                      </a:r>
                    </a:p>
                  </a:txBody>
                  <a:tcPr anchor="b"/>
                </a:tc>
                <a:tc>
                  <a:txBody>
                    <a:bodyPr/>
                    <a:lstStyle/>
                    <a:p>
                      <a:pPr algn="ctr" fontAlgn="ctr"/>
                      <a:r>
                        <a:rPr lang="en-US" altLang="zh-CN" sz="1250" b="0" i="0">
                          <a:solidFill>
                            <a:srgbClr val="000000"/>
                          </a:solidFill>
                          <a:latin typeface="微软雅黑" panose="020B0503020204020204" pitchFamily="34" charset="-122"/>
                          <a:ea typeface="微软雅黑" panose="020B0503020204020204" pitchFamily="34" charset="-122"/>
                        </a:rPr>
                        <a:t>Beamline</a:t>
                      </a:r>
                    </a:p>
                  </a:txBody>
                  <a:tcPr marL="5080" marR="5080" marT="5080" marB="0" anchor="ctr"/>
                </a:tc>
                <a:tc>
                  <a:txBody>
                    <a:bodyPr/>
                    <a:lstStyle/>
                    <a:p>
                      <a:pPr algn="ctr" fontAlgn="ctr" latinLnBrk="0"/>
                      <a:r>
                        <a:rPr lang="en-US" altLang="zh-CN" sz="1250" dirty="0">
                          <a:solidFill>
                            <a:srgbClr val="000000"/>
                          </a:solidFill>
                          <a:effectLst/>
                          <a:latin typeface="微软雅黑" panose="020B0503020204020204" pitchFamily="34" charset="-122"/>
                          <a:ea typeface="微软雅黑" panose="020B0503020204020204" pitchFamily="34" charset="-122"/>
                        </a:rPr>
                        <a:t>1</a:t>
                      </a:r>
                    </a:p>
                  </a:txBody>
                  <a:tcPr anchor="ctr"/>
                </a:tc>
                <a:tc>
                  <a:txBody>
                    <a:bodyPr/>
                    <a:lstStyle/>
                    <a:p>
                      <a:pPr algn="ctr" fontAlgn="ctr" latinLnBrk="0"/>
                      <a:r>
                        <a:rPr lang="en-US" altLang="zh-CN" sz="1250">
                          <a:solidFill>
                            <a:srgbClr val="000000"/>
                          </a:solidFill>
                          <a:effectLst/>
                          <a:latin typeface="微软雅黑" panose="020B0503020204020204" pitchFamily="34" charset="-122"/>
                          <a:ea typeface="微软雅黑" panose="020B0503020204020204" pitchFamily="34" charset="-122"/>
                        </a:rPr>
                        <a:t>266</a:t>
                      </a:r>
                    </a:p>
                  </a:txBody>
                  <a:tcPr anchor="ctr"/>
                </a:tc>
                <a:extLst>
                  <a:ext uri="{0D108BD9-81ED-4DB2-BD59-A6C34878D82A}">
                    <a16:rowId xmlns:a16="http://schemas.microsoft.com/office/drawing/2014/main" val="10009"/>
                  </a:ext>
                </a:extLst>
              </a:tr>
              <a:tr h="281940">
                <a:tc>
                  <a:txBody>
                    <a:bodyPr/>
                    <a:lstStyle/>
                    <a:p>
                      <a:pPr algn="ctr" fontAlgn="b" latinLnBrk="0"/>
                      <a:r>
                        <a:rPr lang="en-US" altLang="zh-CN" sz="1250">
                          <a:solidFill>
                            <a:srgbClr val="000000"/>
                          </a:solidFill>
                          <a:effectLst/>
                          <a:latin typeface="微软雅黑" panose="020B0503020204020204" pitchFamily="34" charset="-122"/>
                          <a:ea typeface="微软雅黑" panose="020B0503020204020204" pitchFamily="34" charset="-122"/>
                        </a:rPr>
                        <a:t>10</a:t>
                      </a:r>
                    </a:p>
                  </a:txBody>
                  <a:tcPr anchor="b"/>
                </a:tc>
                <a:tc>
                  <a:txBody>
                    <a:bodyPr/>
                    <a:lstStyle/>
                    <a:p>
                      <a:pPr algn="ctr" fontAlgn="ctr"/>
                      <a:r>
                        <a:rPr lang="en-US" altLang="zh-CN" sz="1250" b="0" i="0">
                          <a:solidFill>
                            <a:srgbClr val="000000"/>
                          </a:solidFill>
                          <a:latin typeface="微软雅黑" panose="020B0503020204020204" pitchFamily="34" charset="-122"/>
                          <a:ea typeface="微软雅黑" panose="020B0503020204020204" pitchFamily="34" charset="-122"/>
                        </a:rPr>
                        <a:t>Earthquake</a:t>
                      </a:r>
                    </a:p>
                  </a:txBody>
                  <a:tcPr marL="5080" marR="5080" marT="5080" marB="0" anchor="ctr"/>
                </a:tc>
                <a:tc>
                  <a:txBody>
                    <a:bodyPr/>
                    <a:lstStyle/>
                    <a:p>
                      <a:pPr algn="ctr" fontAlgn="ctr" latinLnBrk="0"/>
                      <a:r>
                        <a:rPr lang="en-US" altLang="zh-CN" sz="1250" dirty="0">
                          <a:solidFill>
                            <a:srgbClr val="000000"/>
                          </a:solidFill>
                          <a:effectLst/>
                          <a:latin typeface="微软雅黑" panose="020B0503020204020204" pitchFamily="34" charset="-122"/>
                          <a:ea typeface="微软雅黑" panose="020B0503020204020204" pitchFamily="34" charset="-122"/>
                        </a:rPr>
                        <a:t>2</a:t>
                      </a:r>
                    </a:p>
                  </a:txBody>
                  <a:tcPr anchor="ctr"/>
                </a:tc>
                <a:tc>
                  <a:txBody>
                    <a:bodyPr/>
                    <a:lstStyle/>
                    <a:p>
                      <a:pPr algn="ctr" fontAlgn="ctr" latinLnBrk="0"/>
                      <a:r>
                        <a:rPr lang="en-US" altLang="zh-CN" sz="1250">
                          <a:solidFill>
                            <a:srgbClr val="000000"/>
                          </a:solidFill>
                          <a:effectLst/>
                          <a:latin typeface="微软雅黑" panose="020B0503020204020204" pitchFamily="34" charset="-122"/>
                          <a:ea typeface="微软雅黑" panose="020B0503020204020204" pitchFamily="34" charset="-122"/>
                        </a:rPr>
                        <a:t>46</a:t>
                      </a:r>
                    </a:p>
                  </a:txBody>
                  <a:tcPr anchor="ctr"/>
                </a:tc>
                <a:extLst>
                  <a:ext uri="{0D108BD9-81ED-4DB2-BD59-A6C34878D82A}">
                    <a16:rowId xmlns:a16="http://schemas.microsoft.com/office/drawing/2014/main" val="10010"/>
                  </a:ext>
                </a:extLst>
              </a:tr>
              <a:tr h="281940">
                <a:tc>
                  <a:txBody>
                    <a:bodyPr/>
                    <a:lstStyle/>
                    <a:p>
                      <a:pPr algn="ctr" fontAlgn="b" latinLnBrk="0"/>
                      <a:r>
                        <a:rPr lang="en-US" altLang="zh-CN" sz="1250">
                          <a:solidFill>
                            <a:srgbClr val="000000"/>
                          </a:solidFill>
                          <a:effectLst/>
                          <a:latin typeface="微软雅黑" panose="020B0503020204020204" pitchFamily="34" charset="-122"/>
                          <a:ea typeface="微软雅黑" panose="020B0503020204020204" pitchFamily="34" charset="-122"/>
                        </a:rPr>
                        <a:t>11</a:t>
                      </a:r>
                    </a:p>
                  </a:txBody>
                  <a:tcPr anchor="b"/>
                </a:tc>
                <a:tc>
                  <a:txBody>
                    <a:bodyPr/>
                    <a:lstStyle/>
                    <a:p>
                      <a:pPr algn="ctr" fontAlgn="ctr"/>
                      <a:r>
                        <a:rPr lang="en-US" altLang="zh-CN" sz="1250" b="0" i="0">
                          <a:solidFill>
                            <a:srgbClr val="000000"/>
                          </a:solidFill>
                          <a:latin typeface="微软雅黑" panose="020B0503020204020204" pitchFamily="34" charset="-122"/>
                          <a:ea typeface="微软雅黑" panose="020B0503020204020204" pitchFamily="34" charset="-122"/>
                        </a:rPr>
                        <a:t>Fast Orbit Feedback</a:t>
                      </a:r>
                    </a:p>
                  </a:txBody>
                  <a:tcPr marL="5080" marR="5080" marT="5080" marB="0" anchor="ctr"/>
                </a:tc>
                <a:tc>
                  <a:txBody>
                    <a:bodyPr/>
                    <a:lstStyle/>
                    <a:p>
                      <a:pPr algn="ctr" fontAlgn="ctr" latinLnBrk="0"/>
                      <a:r>
                        <a:rPr lang="en-US" altLang="zh-CN" sz="1250" dirty="0">
                          <a:solidFill>
                            <a:srgbClr val="000000"/>
                          </a:solidFill>
                          <a:effectLst/>
                          <a:latin typeface="微软雅黑" panose="020B0503020204020204" pitchFamily="34" charset="-122"/>
                          <a:ea typeface="微软雅黑" panose="020B0503020204020204" pitchFamily="34" charset="-122"/>
                        </a:rPr>
                        <a:t>2</a:t>
                      </a:r>
                    </a:p>
                  </a:txBody>
                  <a:tcPr anchor="ctr"/>
                </a:tc>
                <a:tc>
                  <a:txBody>
                    <a:bodyPr/>
                    <a:lstStyle/>
                    <a:p>
                      <a:pPr algn="ctr" fontAlgn="ctr" latinLnBrk="0"/>
                      <a:r>
                        <a:rPr lang="en-US" altLang="zh-CN" sz="1250">
                          <a:solidFill>
                            <a:srgbClr val="000000"/>
                          </a:solidFill>
                          <a:effectLst/>
                          <a:latin typeface="微软雅黑" panose="020B0503020204020204" pitchFamily="34" charset="-122"/>
                          <a:ea typeface="微软雅黑" panose="020B0503020204020204" pitchFamily="34" charset="-122"/>
                        </a:rPr>
                        <a:t>46</a:t>
                      </a:r>
                    </a:p>
                  </a:txBody>
                  <a:tcPr anchor="ctr"/>
                </a:tc>
                <a:extLst>
                  <a:ext uri="{0D108BD9-81ED-4DB2-BD59-A6C34878D82A}">
                    <a16:rowId xmlns:a16="http://schemas.microsoft.com/office/drawing/2014/main" val="10011"/>
                  </a:ext>
                </a:extLst>
              </a:tr>
              <a:tr h="281940">
                <a:tc>
                  <a:txBody>
                    <a:bodyPr/>
                    <a:lstStyle/>
                    <a:p>
                      <a:pPr algn="ctr" fontAlgn="b" latinLnBrk="0"/>
                      <a:r>
                        <a:rPr lang="en-US" altLang="zh-CN" sz="1250" dirty="0">
                          <a:solidFill>
                            <a:srgbClr val="000000"/>
                          </a:solidFill>
                          <a:effectLst/>
                          <a:latin typeface="微软雅黑" panose="020B0503020204020204" pitchFamily="34" charset="-122"/>
                          <a:ea typeface="微软雅黑" panose="020B0503020204020204" pitchFamily="34" charset="-122"/>
                        </a:rPr>
                        <a:t>12</a:t>
                      </a:r>
                    </a:p>
                  </a:txBody>
                  <a:tcPr anchor="b"/>
                </a:tc>
                <a:tc>
                  <a:txBody>
                    <a:bodyPr/>
                    <a:lstStyle/>
                    <a:p>
                      <a:pPr algn="ctr" fontAlgn="b"/>
                      <a:r>
                        <a:rPr lang="en-US" altLang="zh-CN" sz="1250" b="0" i="0">
                          <a:solidFill>
                            <a:srgbClr val="000000"/>
                          </a:solidFill>
                          <a:latin typeface="微软雅黑" panose="020B0503020204020204" pitchFamily="34" charset="-122"/>
                          <a:ea typeface="微软雅黑" panose="020B0503020204020204" pitchFamily="34" charset="-122"/>
                        </a:rPr>
                        <a:t>Untility</a:t>
                      </a:r>
                    </a:p>
                  </a:txBody>
                  <a:tcPr marL="5080" marR="5080" marT="5080" marB="0" anchor="b"/>
                </a:tc>
                <a:tc>
                  <a:txBody>
                    <a:bodyPr/>
                    <a:lstStyle/>
                    <a:p>
                      <a:pPr algn="ctr" fontAlgn="ctr" latinLnBrk="0"/>
                      <a:r>
                        <a:rPr lang="en-US" altLang="zh-CN" sz="1250" dirty="0">
                          <a:solidFill>
                            <a:srgbClr val="000000"/>
                          </a:solidFill>
                          <a:effectLst/>
                          <a:latin typeface="微软雅黑" panose="020B0503020204020204" pitchFamily="34" charset="-122"/>
                          <a:ea typeface="微软雅黑" panose="020B0503020204020204" pitchFamily="34" charset="-122"/>
                        </a:rPr>
                        <a:t>1</a:t>
                      </a:r>
                    </a:p>
                  </a:txBody>
                  <a:tcPr anchor="ctr"/>
                </a:tc>
                <a:tc>
                  <a:txBody>
                    <a:bodyPr/>
                    <a:lstStyle/>
                    <a:p>
                      <a:pPr algn="ctr" fontAlgn="ctr" latinLnBrk="0"/>
                      <a:r>
                        <a:rPr lang="en-US" altLang="zh-CN" sz="1250" dirty="0">
                          <a:solidFill>
                            <a:srgbClr val="000000"/>
                          </a:solidFill>
                          <a:effectLst/>
                          <a:latin typeface="微软雅黑" panose="020B0503020204020204" pitchFamily="34" charset="-122"/>
                          <a:ea typeface="微软雅黑" panose="020B0503020204020204" pitchFamily="34" charset="-122"/>
                        </a:rPr>
                        <a:t>35</a:t>
                      </a:r>
                    </a:p>
                  </a:txBody>
                  <a:tcPr anchor="ctr"/>
                </a:tc>
                <a:extLst>
                  <a:ext uri="{0D108BD9-81ED-4DB2-BD59-A6C34878D82A}">
                    <a16:rowId xmlns:a16="http://schemas.microsoft.com/office/drawing/2014/main" val="10012"/>
                  </a:ext>
                </a:extLst>
              </a:tr>
              <a:tr h="281940">
                <a:tc>
                  <a:txBody>
                    <a:bodyPr/>
                    <a:lstStyle/>
                    <a:p>
                      <a:pPr algn="ctr" fontAlgn="b" latinLnBrk="0"/>
                      <a:r>
                        <a:rPr lang="en-US" altLang="zh-CN" sz="1250">
                          <a:solidFill>
                            <a:srgbClr val="000000"/>
                          </a:solidFill>
                          <a:effectLst/>
                          <a:latin typeface="微软雅黑" panose="020B0503020204020204" pitchFamily="34" charset="-122"/>
                          <a:ea typeface="微软雅黑" panose="020B0503020204020204" pitchFamily="34" charset="-122"/>
                        </a:rPr>
                        <a:t>13</a:t>
                      </a:r>
                    </a:p>
                  </a:txBody>
                  <a:tcPr anchor="b"/>
                </a:tc>
                <a:tc>
                  <a:txBody>
                    <a:bodyPr/>
                    <a:lstStyle/>
                    <a:p>
                      <a:pPr algn="ctr" fontAlgn="b"/>
                      <a:r>
                        <a:rPr lang="en-US" altLang="zh-CN" sz="1250" b="0" i="0">
                          <a:solidFill>
                            <a:srgbClr val="000000"/>
                          </a:solidFill>
                          <a:latin typeface="微软雅黑" panose="020B0503020204020204" pitchFamily="34" charset="-122"/>
                          <a:ea typeface="微软雅黑" panose="020B0503020204020204" pitchFamily="34" charset="-122"/>
                        </a:rPr>
                        <a:t>Vacuum</a:t>
                      </a:r>
                    </a:p>
                  </a:txBody>
                  <a:tcPr marL="5080" marR="5080" marT="5080" marB="0" anchor="b"/>
                </a:tc>
                <a:tc>
                  <a:txBody>
                    <a:bodyPr/>
                    <a:lstStyle/>
                    <a:p>
                      <a:pPr algn="ctr" fontAlgn="ctr" latinLnBrk="0"/>
                      <a:r>
                        <a:rPr lang="en-US" altLang="zh-CN" sz="1250" dirty="0">
                          <a:solidFill>
                            <a:srgbClr val="000000"/>
                          </a:solidFill>
                          <a:effectLst/>
                          <a:latin typeface="微软雅黑" panose="020B0503020204020204" pitchFamily="34" charset="-122"/>
                          <a:ea typeface="微软雅黑" panose="020B0503020204020204" pitchFamily="34" charset="-122"/>
                        </a:rPr>
                        <a:t>1</a:t>
                      </a:r>
                    </a:p>
                  </a:txBody>
                  <a:tcPr anchor="ctr"/>
                </a:tc>
                <a:tc>
                  <a:txBody>
                    <a:bodyPr/>
                    <a:lstStyle/>
                    <a:p>
                      <a:pPr algn="ctr" fontAlgn="ctr" latinLnBrk="0"/>
                      <a:r>
                        <a:rPr lang="en-US" altLang="zh-CN" sz="1250" dirty="0">
                          <a:solidFill>
                            <a:srgbClr val="000000"/>
                          </a:solidFill>
                          <a:effectLst/>
                          <a:latin typeface="微软雅黑" panose="020B0503020204020204" pitchFamily="34" charset="-122"/>
                          <a:ea typeface="微软雅黑" panose="020B0503020204020204" pitchFamily="34" charset="-122"/>
                        </a:rPr>
                        <a:t>33</a:t>
                      </a:r>
                    </a:p>
                  </a:txBody>
                  <a:tcPr anchor="ctr"/>
                </a:tc>
                <a:extLst>
                  <a:ext uri="{0D108BD9-81ED-4DB2-BD59-A6C34878D82A}">
                    <a16:rowId xmlns:a16="http://schemas.microsoft.com/office/drawing/2014/main" val="10013"/>
                  </a:ext>
                </a:extLst>
              </a:tr>
              <a:tr h="281940">
                <a:tc>
                  <a:txBody>
                    <a:bodyPr/>
                    <a:lstStyle/>
                    <a:p>
                      <a:pPr algn="ctr" fontAlgn="b" latinLnBrk="0"/>
                      <a:r>
                        <a:rPr lang="en-US" altLang="zh-CN" sz="1250" dirty="0">
                          <a:solidFill>
                            <a:srgbClr val="000000"/>
                          </a:solidFill>
                          <a:effectLst/>
                          <a:latin typeface="微软雅黑" panose="020B0503020204020204" pitchFamily="34" charset="-122"/>
                          <a:ea typeface="微软雅黑" panose="020B0503020204020204" pitchFamily="34" charset="-122"/>
                        </a:rPr>
                        <a:t>14</a:t>
                      </a:r>
                    </a:p>
                  </a:txBody>
                  <a:tcPr anchor="b"/>
                </a:tc>
                <a:tc>
                  <a:txBody>
                    <a:bodyPr/>
                    <a:lstStyle/>
                    <a:p>
                      <a:pPr algn="ctr" fontAlgn="b"/>
                      <a:r>
                        <a:rPr lang="en-US" altLang="zh-CN" sz="1250" b="0" i="0">
                          <a:solidFill>
                            <a:srgbClr val="000000"/>
                          </a:solidFill>
                          <a:latin typeface="微软雅黑" panose="020B0503020204020204" pitchFamily="34" charset="-122"/>
                          <a:ea typeface="微软雅黑" panose="020B0503020204020204" pitchFamily="34" charset="-122"/>
                        </a:rPr>
                        <a:t>Cryogenics</a:t>
                      </a:r>
                    </a:p>
                  </a:txBody>
                  <a:tcPr marL="5080" marR="5080" marT="5080" marB="0" anchor="b"/>
                </a:tc>
                <a:tc>
                  <a:txBody>
                    <a:bodyPr/>
                    <a:lstStyle/>
                    <a:p>
                      <a:pPr algn="ctr" fontAlgn="b" latinLnBrk="0"/>
                      <a:r>
                        <a:rPr lang="en-US" altLang="zh-CN" sz="1250" dirty="0">
                          <a:solidFill>
                            <a:srgbClr val="000000"/>
                          </a:solidFill>
                          <a:effectLst/>
                          <a:latin typeface="微软雅黑" panose="020B0503020204020204" pitchFamily="34" charset="-122"/>
                          <a:ea typeface="微软雅黑" panose="020B0503020204020204" pitchFamily="34" charset="-122"/>
                        </a:rPr>
                        <a:t>1</a:t>
                      </a:r>
                    </a:p>
                  </a:txBody>
                  <a:tcPr anchor="b"/>
                </a:tc>
                <a:tc>
                  <a:txBody>
                    <a:bodyPr/>
                    <a:lstStyle/>
                    <a:p>
                      <a:pPr algn="ctr" fontAlgn="b" latinLnBrk="0"/>
                      <a:r>
                        <a:rPr lang="en-US" altLang="zh-CN" sz="1250" dirty="0">
                          <a:solidFill>
                            <a:srgbClr val="000000"/>
                          </a:solidFill>
                          <a:effectLst/>
                          <a:latin typeface="微软雅黑" panose="020B0503020204020204" pitchFamily="34" charset="-122"/>
                          <a:ea typeface="微软雅黑" panose="020B0503020204020204" pitchFamily="34" charset="-122"/>
                        </a:rPr>
                        <a:t>26</a:t>
                      </a:r>
                    </a:p>
                  </a:txBody>
                  <a:tcPr anchor="b"/>
                </a:tc>
                <a:extLst>
                  <a:ext uri="{0D108BD9-81ED-4DB2-BD59-A6C34878D82A}">
                    <a16:rowId xmlns:a16="http://schemas.microsoft.com/office/drawing/2014/main" val="10014"/>
                  </a:ext>
                </a:extLst>
              </a:tr>
              <a:tr h="281940">
                <a:tc>
                  <a:txBody>
                    <a:bodyPr/>
                    <a:lstStyle/>
                    <a:p>
                      <a:pPr algn="ctr" fontAlgn="b" latinLnBrk="0"/>
                      <a:r>
                        <a:rPr lang="en-US" altLang="zh-CN" sz="1250" dirty="0">
                          <a:solidFill>
                            <a:srgbClr val="000000"/>
                          </a:solidFill>
                          <a:effectLst/>
                          <a:latin typeface="微软雅黑" panose="020B0503020204020204" pitchFamily="34" charset="-122"/>
                          <a:ea typeface="微软雅黑" panose="020B0503020204020204" pitchFamily="34" charset="-122"/>
                        </a:rPr>
                        <a:t>18</a:t>
                      </a:r>
                    </a:p>
                  </a:txBody>
                  <a:tcPr anchor="b"/>
                </a:tc>
                <a:tc>
                  <a:txBody>
                    <a:bodyPr/>
                    <a:lstStyle/>
                    <a:p>
                      <a:pPr algn="ctr" fontAlgn="b" latinLnBrk="0"/>
                      <a:r>
                        <a:rPr lang="en-US" altLang="zh-CN" sz="1250" dirty="0">
                          <a:solidFill>
                            <a:srgbClr val="000000"/>
                          </a:solidFill>
                          <a:effectLst/>
                          <a:latin typeface="微软雅黑" panose="020B0503020204020204" pitchFamily="34" charset="-122"/>
                          <a:ea typeface="微软雅黑" panose="020B0503020204020204" pitchFamily="34" charset="-122"/>
                        </a:rPr>
                        <a:t>Total</a:t>
                      </a:r>
                    </a:p>
                  </a:txBody>
                  <a:tcPr anchor="b"/>
                </a:tc>
                <a:tc>
                  <a:txBody>
                    <a:bodyPr/>
                    <a:lstStyle/>
                    <a:p>
                      <a:pPr algn="ctr" fontAlgn="b"/>
                      <a:r>
                        <a:rPr lang="en-US" altLang="zh-CN" sz="1250" b="0" i="0">
                          <a:solidFill>
                            <a:srgbClr val="000000"/>
                          </a:solidFill>
                          <a:latin typeface="微软雅黑" panose="020B0503020204020204" pitchFamily="34" charset="-122"/>
                          <a:ea typeface="微软雅黑" panose="020B0503020204020204" pitchFamily="34" charset="-122"/>
                        </a:rPr>
                        <a:t>85</a:t>
                      </a:r>
                    </a:p>
                  </a:txBody>
                  <a:tcPr marL="5080" marR="5080" marT="5080" marB="0" anchor="b"/>
                </a:tc>
                <a:tc>
                  <a:txBody>
                    <a:bodyPr/>
                    <a:lstStyle/>
                    <a:p>
                      <a:pPr algn="ctr" fontAlgn="b"/>
                      <a:r>
                        <a:rPr lang="en-US" altLang="zh-CN" sz="1250" b="0" i="0" dirty="0">
                          <a:solidFill>
                            <a:srgbClr val="000000"/>
                          </a:solidFill>
                          <a:latin typeface="微软雅黑" panose="020B0503020204020204" pitchFamily="34" charset="-122"/>
                          <a:ea typeface="微软雅黑" panose="020B0503020204020204" pitchFamily="34" charset="-122"/>
                        </a:rPr>
                        <a:t>4149</a:t>
                      </a:r>
                    </a:p>
                  </a:txBody>
                  <a:tcPr marL="5080" marR="5080" marT="5080" marB="0" anchor="b"/>
                </a:tc>
                <a:extLst>
                  <a:ext uri="{0D108BD9-81ED-4DB2-BD59-A6C34878D82A}">
                    <a16:rowId xmlns:a16="http://schemas.microsoft.com/office/drawing/2014/main" val="10015"/>
                  </a:ext>
                </a:extLst>
              </a:tr>
            </a:tbl>
          </a:graphicData>
        </a:graphic>
      </p:graphicFrame>
      <p:pic>
        <p:nvPicPr>
          <p:cNvPr id="8" name="图片 7">
            <a:extLst>
              <a:ext uri="{FF2B5EF4-FFF2-40B4-BE49-F238E27FC236}">
                <a16:creationId xmlns:a16="http://schemas.microsoft.com/office/drawing/2014/main" id="{7AF522A7-67B8-4462-A9C6-59962C015204}"/>
              </a:ext>
            </a:extLst>
          </p:cNvPr>
          <p:cNvPicPr>
            <a:picLocks noChangeAspect="1"/>
          </p:cNvPicPr>
          <p:nvPr/>
        </p:nvPicPr>
        <p:blipFill>
          <a:blip r:embed="rId3"/>
          <a:stretch>
            <a:fillRect/>
          </a:stretch>
        </p:blipFill>
        <p:spPr>
          <a:xfrm>
            <a:off x="5306569" y="1244118"/>
            <a:ext cx="6320790" cy="4640580"/>
          </a:xfrm>
          <a:prstGeom prst="rect">
            <a:avLst/>
          </a:prstGeom>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BF40F4C7-613D-4ACB-B222-E80B3CD628D3}"/>
              </a:ext>
            </a:extLst>
          </p:cNvPr>
          <p:cNvSpPr>
            <a:spLocks noGrp="1"/>
          </p:cNvSpPr>
          <p:nvPr>
            <p:ph idx="1"/>
          </p:nvPr>
        </p:nvSpPr>
        <p:spPr>
          <a:xfrm>
            <a:off x="660306" y="1026566"/>
            <a:ext cx="10718987" cy="4804867"/>
          </a:xfrm>
        </p:spPr>
        <p:txBody>
          <a:bodyPr>
            <a:normAutofit/>
          </a:bodyPr>
          <a:lstStyle/>
          <a:p>
            <a:r>
              <a:rPr lang="en-US" altLang="zh-CN" sz="2000" dirty="0"/>
              <a:t>To address beam loss/trip caused by various factors during operation, we focus on:</a:t>
            </a:r>
          </a:p>
          <a:p>
            <a:pPr lvl="1"/>
            <a:r>
              <a:rPr lang="en-US" altLang="zh-CN" sz="1800" dirty="0"/>
              <a:t>Developing diagnostic tools for rapid fault source identification</a:t>
            </a:r>
            <a:r>
              <a:rPr lang="zh-CN" altLang="en-US" sz="1800" dirty="0"/>
              <a:t>（</a:t>
            </a:r>
            <a:r>
              <a:rPr lang="en-US" altLang="zh-CN" sz="1800" dirty="0"/>
              <a:t>bunch-by-bunch BPM &amp; RF signals</a:t>
            </a:r>
            <a:r>
              <a:rPr lang="zh-CN" altLang="en-US" sz="1800" dirty="0"/>
              <a:t>）</a:t>
            </a:r>
            <a:r>
              <a:rPr lang="en-US" altLang="zh-CN" sz="1800" dirty="0"/>
              <a:t>.</a:t>
            </a:r>
          </a:p>
          <a:p>
            <a:pPr lvl="1"/>
            <a:r>
              <a:rPr lang="en-US" altLang="zh-CN" sz="1800" dirty="0"/>
              <a:t>Enhancing hardware stability to reduce failure rates, and maintaining sufficient spare components for quick equipment replacement.</a:t>
            </a:r>
            <a:endParaRPr lang="zh-CN" altLang="en-US" sz="1800" dirty="0"/>
          </a:p>
        </p:txBody>
      </p:sp>
      <p:sp>
        <p:nvSpPr>
          <p:cNvPr id="3" name="标题 2">
            <a:extLst>
              <a:ext uri="{FF2B5EF4-FFF2-40B4-BE49-F238E27FC236}">
                <a16:creationId xmlns:a16="http://schemas.microsoft.com/office/drawing/2014/main" id="{187AED36-078B-4BBF-A1DF-A6DB3DB04BB5}"/>
              </a:ext>
            </a:extLst>
          </p:cNvPr>
          <p:cNvSpPr>
            <a:spLocks noGrp="1"/>
          </p:cNvSpPr>
          <p:nvPr>
            <p:ph type="title"/>
          </p:nvPr>
        </p:nvSpPr>
        <p:spPr/>
        <p:txBody>
          <a:bodyPr/>
          <a:lstStyle/>
          <a:p>
            <a:r>
              <a:rPr lang="en-US" altLang="zh-CN" sz="3600" dirty="0"/>
              <a:t>Measures to</a:t>
            </a:r>
            <a:r>
              <a:rPr lang="zh-CN" altLang="en-US" sz="3600" dirty="0"/>
              <a:t> </a:t>
            </a:r>
            <a:r>
              <a:rPr lang="en-US" altLang="zh-CN" sz="3600" dirty="0"/>
              <a:t>address beam loss/trip</a:t>
            </a:r>
            <a:endParaRPr lang="zh-CN" altLang="en-US" sz="3600" dirty="0"/>
          </a:p>
        </p:txBody>
      </p:sp>
      <p:pic>
        <p:nvPicPr>
          <p:cNvPr id="5" name="图片 4">
            <a:extLst>
              <a:ext uri="{FF2B5EF4-FFF2-40B4-BE49-F238E27FC236}">
                <a16:creationId xmlns:a16="http://schemas.microsoft.com/office/drawing/2014/main" id="{CB339697-757D-4182-BAB0-EDA462143BE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3350" y="3483755"/>
            <a:ext cx="3557306" cy="2108336"/>
          </a:xfrm>
          <a:prstGeom prst="rect">
            <a:avLst/>
          </a:prstGeom>
        </p:spPr>
      </p:pic>
      <p:sp>
        <p:nvSpPr>
          <p:cNvPr id="7" name="文本框 6">
            <a:extLst>
              <a:ext uri="{FF2B5EF4-FFF2-40B4-BE49-F238E27FC236}">
                <a16:creationId xmlns:a16="http://schemas.microsoft.com/office/drawing/2014/main" id="{52C31A1B-A273-4A51-AB45-6F48193C47C2}"/>
              </a:ext>
            </a:extLst>
          </p:cNvPr>
          <p:cNvSpPr txBox="1"/>
          <p:nvPr/>
        </p:nvSpPr>
        <p:spPr>
          <a:xfrm>
            <a:off x="133350" y="2837423"/>
            <a:ext cx="3557306" cy="646331"/>
          </a:xfrm>
          <a:prstGeom prst="rect">
            <a:avLst/>
          </a:prstGeom>
          <a:solidFill>
            <a:schemeClr val="bg1">
              <a:lumMod val="95000"/>
            </a:schemeClr>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0000"/>
                </a:solidFill>
                <a:effectLst/>
                <a:uLnTx/>
                <a:uFillTx/>
                <a:latin typeface="Calibri"/>
                <a:ea typeface="微软雅黑"/>
                <a:cs typeface="+mn-cs"/>
              </a:rPr>
              <a:t>Integrated display of fault information for critical systems</a:t>
            </a:r>
            <a:endParaRPr kumimoji="0" lang="zh-CN" altLang="en-US" sz="1800" b="0" i="0" u="none" strike="noStrike" kern="1200" cap="none" spc="0" normalizeH="0" baseline="0" noProof="0" dirty="0">
              <a:ln>
                <a:noFill/>
              </a:ln>
              <a:solidFill>
                <a:srgbClr val="000000"/>
              </a:solidFill>
              <a:effectLst/>
              <a:uLnTx/>
              <a:uFillTx/>
              <a:latin typeface="Calibri"/>
              <a:ea typeface="微软雅黑"/>
              <a:cs typeface="+mn-cs"/>
            </a:endParaRPr>
          </a:p>
        </p:txBody>
      </p:sp>
      <p:pic>
        <p:nvPicPr>
          <p:cNvPr id="8" name="图片 7">
            <a:extLst>
              <a:ext uri="{FF2B5EF4-FFF2-40B4-BE49-F238E27FC236}">
                <a16:creationId xmlns:a16="http://schemas.microsoft.com/office/drawing/2014/main" id="{4BB0F81B-4F45-443C-B588-DC25DEA45CDF}"/>
              </a:ext>
            </a:extLst>
          </p:cNvPr>
          <p:cNvPicPr>
            <a:picLocks noChangeAspect="1"/>
          </p:cNvPicPr>
          <p:nvPr/>
        </p:nvPicPr>
        <p:blipFill>
          <a:blip r:embed="rId3"/>
          <a:stretch>
            <a:fillRect/>
          </a:stretch>
        </p:blipFill>
        <p:spPr>
          <a:xfrm>
            <a:off x="3713857" y="3483754"/>
            <a:ext cx="3779145" cy="2020251"/>
          </a:xfrm>
          <a:prstGeom prst="rect">
            <a:avLst/>
          </a:prstGeom>
        </p:spPr>
      </p:pic>
      <p:sp>
        <p:nvSpPr>
          <p:cNvPr id="9" name="文本框 8">
            <a:extLst>
              <a:ext uri="{FF2B5EF4-FFF2-40B4-BE49-F238E27FC236}">
                <a16:creationId xmlns:a16="http://schemas.microsoft.com/office/drawing/2014/main" id="{7E003281-C0D5-42B8-B7EC-969694063B70}"/>
              </a:ext>
            </a:extLst>
          </p:cNvPr>
          <p:cNvSpPr txBox="1"/>
          <p:nvPr/>
        </p:nvSpPr>
        <p:spPr>
          <a:xfrm>
            <a:off x="3713856" y="2837423"/>
            <a:ext cx="3779145" cy="646331"/>
          </a:xfrm>
          <a:prstGeom prst="rect">
            <a:avLst/>
          </a:prstGeom>
          <a:solidFill>
            <a:schemeClr val="bg1">
              <a:lumMod val="95000"/>
            </a:schemeClr>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0000"/>
                </a:solidFill>
                <a:effectLst/>
                <a:uLnTx/>
                <a:uFillTx/>
                <a:latin typeface="Calibri"/>
                <a:ea typeface="微软雅黑"/>
                <a:cs typeface="+mn-cs"/>
              </a:rPr>
              <a:t>Beam loss diagnosis based on bunch-by-bunch BPM data</a:t>
            </a:r>
            <a:endParaRPr kumimoji="0" lang="zh-CN" altLang="en-US" sz="1800" b="0" i="0" u="none" strike="noStrike" kern="1200" cap="none" spc="0" normalizeH="0" baseline="0" noProof="0" dirty="0">
              <a:ln>
                <a:noFill/>
              </a:ln>
              <a:solidFill>
                <a:srgbClr val="000000"/>
              </a:solidFill>
              <a:effectLst/>
              <a:uLnTx/>
              <a:uFillTx/>
              <a:latin typeface="Calibri"/>
              <a:ea typeface="微软雅黑"/>
              <a:cs typeface="+mn-cs"/>
            </a:endParaRPr>
          </a:p>
        </p:txBody>
      </p:sp>
      <p:sp>
        <p:nvSpPr>
          <p:cNvPr id="10" name="文本框 9">
            <a:extLst>
              <a:ext uri="{FF2B5EF4-FFF2-40B4-BE49-F238E27FC236}">
                <a16:creationId xmlns:a16="http://schemas.microsoft.com/office/drawing/2014/main" id="{3B4A12BF-D6D2-4965-AF80-AC4E598D03B3}"/>
              </a:ext>
            </a:extLst>
          </p:cNvPr>
          <p:cNvSpPr txBox="1"/>
          <p:nvPr/>
        </p:nvSpPr>
        <p:spPr>
          <a:xfrm>
            <a:off x="7623348" y="2837422"/>
            <a:ext cx="4168688" cy="369332"/>
          </a:xfrm>
          <a:prstGeom prst="rect">
            <a:avLst/>
          </a:prstGeom>
          <a:solidFill>
            <a:schemeClr val="bg1">
              <a:lumMod val="95000"/>
            </a:schemeClr>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0000"/>
                </a:solidFill>
                <a:effectLst/>
                <a:uLnTx/>
                <a:uFillTx/>
                <a:latin typeface="Calibri"/>
                <a:ea typeface="微软雅黑"/>
                <a:cs typeface="+mn-cs"/>
              </a:rPr>
              <a:t>Beam loss diagnosis based on RF </a:t>
            </a:r>
            <a:r>
              <a:rPr kumimoji="0" lang="en-US" altLang="zh-CN" sz="1800" b="0" i="0" u="none" strike="noStrike" kern="1200" cap="none" spc="0" normalizeH="0" baseline="0" noProof="0" dirty="0" err="1">
                <a:ln>
                  <a:noFill/>
                </a:ln>
                <a:solidFill>
                  <a:srgbClr val="000000"/>
                </a:solidFill>
                <a:effectLst/>
                <a:uLnTx/>
                <a:uFillTx/>
                <a:latin typeface="Calibri"/>
                <a:ea typeface="微软雅黑"/>
                <a:cs typeface="+mn-cs"/>
              </a:rPr>
              <a:t>singals</a:t>
            </a:r>
            <a:endParaRPr kumimoji="0" lang="zh-CN" altLang="en-US" sz="1800" b="0" i="0" u="none" strike="noStrike" kern="1200" cap="none" spc="0" normalizeH="0" baseline="0" noProof="0" dirty="0">
              <a:ln>
                <a:noFill/>
              </a:ln>
              <a:solidFill>
                <a:srgbClr val="000000"/>
              </a:solidFill>
              <a:effectLst/>
              <a:uLnTx/>
              <a:uFillTx/>
              <a:latin typeface="Calibri"/>
              <a:ea typeface="微软雅黑"/>
              <a:cs typeface="+mn-cs"/>
            </a:endParaRPr>
          </a:p>
        </p:txBody>
      </p:sp>
      <p:pic>
        <p:nvPicPr>
          <p:cNvPr id="11" name="内容占位符 3">
            <a:extLst>
              <a:ext uri="{FF2B5EF4-FFF2-40B4-BE49-F238E27FC236}">
                <a16:creationId xmlns:a16="http://schemas.microsoft.com/office/drawing/2014/main" id="{753CE263-CFFD-47E9-AF5D-9D992338B001}"/>
              </a:ext>
            </a:extLst>
          </p:cNvPr>
          <p:cNvPicPr>
            <a:picLocks noChangeAspect="1"/>
          </p:cNvPicPr>
          <p:nvPr/>
        </p:nvPicPr>
        <p:blipFill>
          <a:blip r:embed="rId4"/>
          <a:stretch>
            <a:fillRect/>
          </a:stretch>
        </p:blipFill>
        <p:spPr>
          <a:xfrm>
            <a:off x="7626406" y="3217054"/>
            <a:ext cx="4165629" cy="2286951"/>
          </a:xfrm>
          <a:prstGeom prst="rect">
            <a:avLst/>
          </a:prstGeom>
        </p:spPr>
      </p:pic>
    </p:spTree>
    <p:extLst>
      <p:ext uri="{BB962C8B-B14F-4D97-AF65-F5344CB8AC3E}">
        <p14:creationId xmlns:p14="http://schemas.microsoft.com/office/powerpoint/2010/main" val="302592800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4">
            <a:extLst>
              <a:ext uri="{FF2B5EF4-FFF2-40B4-BE49-F238E27FC236}">
                <a16:creationId xmlns:a16="http://schemas.microsoft.com/office/drawing/2014/main" id="{9BACBA0C-BAEA-4C76-BC3C-D741206F7331}"/>
              </a:ext>
            </a:extLst>
          </p:cNvPr>
          <p:cNvGraphicFramePr>
            <a:graphicFrameLocks/>
          </p:cNvGraphicFramePr>
          <p:nvPr/>
        </p:nvGraphicFramePr>
        <p:xfrm>
          <a:off x="615634" y="3464168"/>
          <a:ext cx="5157113" cy="2595880"/>
        </p:xfrm>
        <a:graphic>
          <a:graphicData uri="http://schemas.openxmlformats.org/drawingml/2006/table">
            <a:tbl>
              <a:tblPr firstRow="1" bandRow="1">
                <a:tableStyleId>{5C22544A-7EE6-4342-B048-85BDC9FD1C3A}</a:tableStyleId>
              </a:tblPr>
              <a:tblGrid>
                <a:gridCol w="2853203">
                  <a:extLst>
                    <a:ext uri="{9D8B030D-6E8A-4147-A177-3AD203B41FA5}">
                      <a16:colId xmlns:a16="http://schemas.microsoft.com/office/drawing/2014/main" val="974398410"/>
                    </a:ext>
                  </a:extLst>
                </a:gridCol>
                <a:gridCol w="2303910">
                  <a:extLst>
                    <a:ext uri="{9D8B030D-6E8A-4147-A177-3AD203B41FA5}">
                      <a16:colId xmlns:a16="http://schemas.microsoft.com/office/drawing/2014/main" val="3148928277"/>
                    </a:ext>
                  </a:extLst>
                </a:gridCol>
              </a:tblGrid>
              <a:tr h="370840">
                <a:tc>
                  <a:txBody>
                    <a:bodyPr/>
                    <a:lstStyle/>
                    <a:p>
                      <a:r>
                        <a:rPr lang="en-US" altLang="zh-CN" dirty="0"/>
                        <a:t>26/1/18-2/8 </a:t>
                      </a:r>
                      <a:endParaRPr lang="zh-CN" altLang="en-US" dirty="0"/>
                    </a:p>
                  </a:txBody>
                  <a:tcPr/>
                </a:tc>
                <a:tc>
                  <a:txBody>
                    <a:bodyPr/>
                    <a:lstStyle/>
                    <a:p>
                      <a:r>
                        <a:rPr lang="en-US" altLang="zh-CN" dirty="0"/>
                        <a:t>Statistics</a:t>
                      </a:r>
                      <a:endParaRPr lang="zh-CN" altLang="en-US" dirty="0"/>
                    </a:p>
                  </a:txBody>
                  <a:tcPr/>
                </a:tc>
                <a:extLst>
                  <a:ext uri="{0D108BD9-81ED-4DB2-BD59-A6C34878D82A}">
                    <a16:rowId xmlns:a16="http://schemas.microsoft.com/office/drawing/2014/main" val="923648238"/>
                  </a:ext>
                </a:extLst>
              </a:tr>
              <a:tr h="370840">
                <a:tc>
                  <a:txBody>
                    <a:bodyPr/>
                    <a:lstStyle/>
                    <a:p>
                      <a:r>
                        <a:rPr lang="en-US" altLang="zh-CN" dirty="0" err="1"/>
                        <a:t>T_user</a:t>
                      </a:r>
                      <a:endParaRPr lang="zh-CN" altLang="en-US" dirty="0"/>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altLang="zh-CN" sz="1800" b="0" dirty="0"/>
                        <a:t>465h50min</a:t>
                      </a:r>
                      <a:endParaRPr lang="zh-CN" altLang="en-US" sz="1800" b="0" dirty="0"/>
                    </a:p>
                  </a:txBody>
                  <a:tcPr/>
                </a:tc>
                <a:extLst>
                  <a:ext uri="{0D108BD9-81ED-4DB2-BD59-A6C34878D82A}">
                    <a16:rowId xmlns:a16="http://schemas.microsoft.com/office/drawing/2014/main" val="1354279605"/>
                  </a:ext>
                </a:extLst>
              </a:tr>
              <a:tr h="370840">
                <a:tc>
                  <a:txBody>
                    <a:bodyPr/>
                    <a:lstStyle/>
                    <a:p>
                      <a:r>
                        <a:rPr lang="en-US" altLang="zh-CN" dirty="0"/>
                        <a:t>Number</a:t>
                      </a:r>
                      <a:r>
                        <a:rPr lang="zh-CN" altLang="en-US" dirty="0"/>
                        <a:t> </a:t>
                      </a:r>
                      <a:r>
                        <a:rPr lang="en-US" altLang="zh-CN" dirty="0"/>
                        <a:t>of</a:t>
                      </a:r>
                      <a:r>
                        <a:rPr lang="zh-CN" altLang="en-US" dirty="0"/>
                        <a:t> </a:t>
                      </a:r>
                      <a:r>
                        <a:rPr lang="en-US" altLang="zh-CN" dirty="0"/>
                        <a:t>downtimes</a:t>
                      </a:r>
                      <a:endParaRPr lang="zh-CN" altLang="en-US" dirty="0"/>
                    </a:p>
                  </a:txBody>
                  <a:tcPr/>
                </a:tc>
                <a:tc>
                  <a:txBody>
                    <a:bodyPr/>
                    <a:lstStyle/>
                    <a:p>
                      <a:r>
                        <a:rPr lang="en-US" altLang="zh-CN" dirty="0"/>
                        <a:t>21</a:t>
                      </a:r>
                      <a:endParaRPr lang="zh-CN" altLang="en-US" dirty="0"/>
                    </a:p>
                  </a:txBody>
                  <a:tcPr/>
                </a:tc>
                <a:extLst>
                  <a:ext uri="{0D108BD9-81ED-4DB2-BD59-A6C34878D82A}">
                    <a16:rowId xmlns:a16="http://schemas.microsoft.com/office/drawing/2014/main" val="800551833"/>
                  </a:ext>
                </a:extLst>
              </a:tr>
              <a:tr h="370840">
                <a:tc>
                  <a:txBody>
                    <a:bodyPr/>
                    <a:lstStyle/>
                    <a:p>
                      <a:r>
                        <a:rPr lang="en-US" altLang="zh-CN" dirty="0"/>
                        <a:t>Total</a:t>
                      </a:r>
                      <a:r>
                        <a:rPr lang="zh-CN" altLang="en-US" dirty="0"/>
                        <a:t> </a:t>
                      </a:r>
                      <a:r>
                        <a:rPr lang="en-US" altLang="zh-CN" dirty="0"/>
                        <a:t>downtime</a:t>
                      </a:r>
                      <a:endParaRPr lang="zh-CN" altLang="en-US" dirty="0"/>
                    </a:p>
                  </a:txBody>
                  <a:tcPr/>
                </a:tc>
                <a:tc>
                  <a:txBody>
                    <a:bodyPr/>
                    <a:lstStyle/>
                    <a:p>
                      <a:r>
                        <a:rPr lang="en-US" altLang="zh-CN" dirty="0"/>
                        <a:t>23h44min</a:t>
                      </a:r>
                      <a:endParaRPr lang="zh-CN" altLang="en-US" dirty="0"/>
                    </a:p>
                  </a:txBody>
                  <a:tcPr/>
                </a:tc>
                <a:extLst>
                  <a:ext uri="{0D108BD9-81ED-4DB2-BD59-A6C34878D82A}">
                    <a16:rowId xmlns:a16="http://schemas.microsoft.com/office/drawing/2014/main" val="3096755154"/>
                  </a:ext>
                </a:extLst>
              </a:tr>
              <a:tr h="370840">
                <a:tc>
                  <a:txBody>
                    <a:bodyPr/>
                    <a:lstStyle/>
                    <a:p>
                      <a:r>
                        <a:rPr lang="en-US" altLang="zh-CN" dirty="0" err="1"/>
                        <a:t>A_user</a:t>
                      </a:r>
                      <a:r>
                        <a:rPr lang="en-US" altLang="zh-CN" dirty="0"/>
                        <a:t>(Availability)</a:t>
                      </a:r>
                      <a:endParaRPr lang="zh-CN" altLang="en-US" dirty="0"/>
                    </a:p>
                  </a:txBody>
                  <a:tcPr/>
                </a:tc>
                <a:tc>
                  <a:txBody>
                    <a:bodyPr/>
                    <a:lstStyle/>
                    <a:p>
                      <a:r>
                        <a:rPr lang="en-US" altLang="zh-CN" sz="1800" b="1" kern="1200" baseline="0" dirty="0">
                          <a:solidFill>
                            <a:srgbClr val="FF0000"/>
                          </a:solidFill>
                          <a:latin typeface="+mn-lt"/>
                          <a:ea typeface="+mn-ea"/>
                          <a:cs typeface="+mn-cs"/>
                        </a:rPr>
                        <a:t>94.91%</a:t>
                      </a:r>
                      <a:endParaRPr lang="zh-CN" altLang="en-US" sz="1800" b="1" kern="1200" baseline="0" dirty="0">
                        <a:solidFill>
                          <a:srgbClr val="FF0000"/>
                        </a:solidFill>
                        <a:latin typeface="+mn-lt"/>
                        <a:ea typeface="+mn-ea"/>
                        <a:cs typeface="+mn-cs"/>
                      </a:endParaRPr>
                    </a:p>
                  </a:txBody>
                  <a:tcPr/>
                </a:tc>
                <a:extLst>
                  <a:ext uri="{0D108BD9-81ED-4DB2-BD59-A6C34878D82A}">
                    <a16:rowId xmlns:a16="http://schemas.microsoft.com/office/drawing/2014/main" val="910896385"/>
                  </a:ext>
                </a:extLst>
              </a:tr>
              <a:tr h="370840">
                <a:tc>
                  <a:txBody>
                    <a:bodyPr/>
                    <a:lstStyle/>
                    <a:p>
                      <a:r>
                        <a:rPr lang="en-US" altLang="zh-CN" dirty="0"/>
                        <a:t>MTBF</a:t>
                      </a:r>
                      <a:r>
                        <a:rPr lang="en-US" altLang="zh-CN" baseline="30000" dirty="0"/>
                        <a:t>*</a:t>
                      </a:r>
                      <a:endParaRPr lang="zh-CN" altLang="en-US" baseline="30000" dirty="0"/>
                    </a:p>
                  </a:txBody>
                  <a:tcPr/>
                </a:tc>
                <a:tc>
                  <a:txBody>
                    <a:bodyPr/>
                    <a:lstStyle/>
                    <a:p>
                      <a:r>
                        <a:rPr lang="en-US" altLang="zh-CN" dirty="0"/>
                        <a:t>21.05h</a:t>
                      </a:r>
                      <a:endParaRPr lang="zh-CN" altLang="en-US" dirty="0"/>
                    </a:p>
                  </a:txBody>
                  <a:tcPr/>
                </a:tc>
                <a:extLst>
                  <a:ext uri="{0D108BD9-81ED-4DB2-BD59-A6C34878D82A}">
                    <a16:rowId xmlns:a16="http://schemas.microsoft.com/office/drawing/2014/main" val="3568457512"/>
                  </a:ext>
                </a:extLst>
              </a:tr>
              <a:tr h="370840">
                <a:tc>
                  <a:txBody>
                    <a:bodyPr/>
                    <a:lstStyle/>
                    <a:p>
                      <a:r>
                        <a:rPr lang="en-US" altLang="zh-CN" dirty="0"/>
                        <a:t>MTTR</a:t>
                      </a:r>
                      <a:r>
                        <a:rPr lang="en-US" altLang="zh-CN" baseline="30000" dirty="0"/>
                        <a:t>$</a:t>
                      </a:r>
                      <a:endParaRPr lang="zh-CN" altLang="en-US" baseline="30000" dirty="0"/>
                    </a:p>
                  </a:txBody>
                  <a:tcPr/>
                </a:tc>
                <a:tc>
                  <a:txBody>
                    <a:bodyPr/>
                    <a:lstStyle/>
                    <a:p>
                      <a:r>
                        <a:rPr lang="en-US" altLang="zh-CN" dirty="0"/>
                        <a:t>1.18h</a:t>
                      </a:r>
                      <a:endParaRPr lang="zh-CN" altLang="en-US" dirty="0"/>
                    </a:p>
                  </a:txBody>
                  <a:tcPr/>
                </a:tc>
                <a:extLst>
                  <a:ext uri="{0D108BD9-81ED-4DB2-BD59-A6C34878D82A}">
                    <a16:rowId xmlns:a16="http://schemas.microsoft.com/office/drawing/2014/main" val="3305651413"/>
                  </a:ext>
                </a:extLst>
              </a:tr>
            </a:tbl>
          </a:graphicData>
        </a:graphic>
      </p:graphicFrame>
      <p:sp>
        <p:nvSpPr>
          <p:cNvPr id="5" name="文本框 4">
            <a:extLst>
              <a:ext uri="{FF2B5EF4-FFF2-40B4-BE49-F238E27FC236}">
                <a16:creationId xmlns:a16="http://schemas.microsoft.com/office/drawing/2014/main" id="{1046ECEF-EFEF-4D37-8BB3-9018ECB10AF0}"/>
              </a:ext>
            </a:extLst>
          </p:cNvPr>
          <p:cNvSpPr txBox="1"/>
          <p:nvPr/>
        </p:nvSpPr>
        <p:spPr>
          <a:xfrm>
            <a:off x="6376122" y="5536908"/>
            <a:ext cx="3692412"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0000"/>
                </a:solidFill>
                <a:effectLst/>
                <a:uLnTx/>
                <a:uFillTx/>
                <a:latin typeface="Calibri"/>
                <a:ea typeface="微软雅黑"/>
                <a:cs typeface="+mn-cs"/>
              </a:rPr>
              <a:t>MTBF</a:t>
            </a:r>
            <a:r>
              <a:rPr kumimoji="0" lang="en-US" altLang="zh-CN" sz="1800" b="0" i="0" u="none" strike="noStrike" kern="1200" cap="none" spc="0" normalizeH="0" baseline="30000" noProof="0" dirty="0">
                <a:ln>
                  <a:noFill/>
                </a:ln>
                <a:solidFill>
                  <a:srgbClr val="000000"/>
                </a:solidFill>
                <a:effectLst/>
                <a:uLnTx/>
                <a:uFillTx/>
                <a:latin typeface="Calibri"/>
                <a:ea typeface="微软雅黑"/>
                <a:cs typeface="+mn-cs"/>
              </a:rPr>
              <a:t>*</a:t>
            </a:r>
            <a:r>
              <a:rPr kumimoji="0" lang="en-US" altLang="zh-CN" sz="1800" b="0" i="0" u="none" strike="noStrike" kern="1200" cap="none" spc="0" normalizeH="0" baseline="0" noProof="0" dirty="0">
                <a:ln>
                  <a:noFill/>
                </a:ln>
                <a:solidFill>
                  <a:srgbClr val="000000"/>
                </a:solidFill>
                <a:effectLst/>
                <a:uLnTx/>
                <a:uFillTx/>
                <a:latin typeface="Calibri"/>
                <a:ea typeface="微软雅黑"/>
                <a:cs typeface="+mn-cs"/>
              </a:rPr>
              <a:t>: mean time between failure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0000"/>
                </a:solidFill>
                <a:effectLst/>
                <a:uLnTx/>
                <a:uFillTx/>
                <a:latin typeface="Calibri"/>
                <a:ea typeface="微软雅黑"/>
                <a:cs typeface="+mn-cs"/>
              </a:rPr>
              <a:t>MTTR</a:t>
            </a:r>
            <a:r>
              <a:rPr kumimoji="0" lang="en-US" altLang="zh-CN" sz="1800" b="0" i="0" u="none" strike="noStrike" kern="1200" cap="none" spc="0" normalizeH="0" baseline="30000" noProof="0" dirty="0">
                <a:ln>
                  <a:noFill/>
                </a:ln>
                <a:solidFill>
                  <a:srgbClr val="000000"/>
                </a:solidFill>
                <a:effectLst/>
                <a:uLnTx/>
                <a:uFillTx/>
                <a:latin typeface="Calibri"/>
                <a:ea typeface="微软雅黑"/>
                <a:cs typeface="+mn-cs"/>
              </a:rPr>
              <a:t>$</a:t>
            </a:r>
            <a:r>
              <a:rPr kumimoji="0" lang="en-US" altLang="zh-CN" sz="1800" b="0" i="0" u="none" strike="noStrike" kern="1200" cap="none" spc="0" normalizeH="0" baseline="0" noProof="0" dirty="0">
                <a:ln>
                  <a:noFill/>
                </a:ln>
                <a:solidFill>
                  <a:srgbClr val="000000"/>
                </a:solidFill>
                <a:effectLst/>
                <a:uLnTx/>
                <a:uFillTx/>
                <a:latin typeface="Calibri"/>
                <a:ea typeface="微软雅黑"/>
                <a:cs typeface="+mn-cs"/>
              </a:rPr>
              <a:t>: mean time to repair </a:t>
            </a:r>
            <a:endParaRPr kumimoji="0" lang="zh-CN" altLang="en-US" sz="1800" b="0" i="0" u="none" strike="noStrike" kern="1200" cap="none" spc="0" normalizeH="0" baseline="0" noProof="0" dirty="0">
              <a:ln>
                <a:noFill/>
              </a:ln>
              <a:solidFill>
                <a:srgbClr val="000000"/>
              </a:solidFill>
              <a:effectLst/>
              <a:uLnTx/>
              <a:uFillTx/>
              <a:latin typeface="Calibri"/>
              <a:ea typeface="微软雅黑"/>
              <a:cs typeface="+mn-cs"/>
            </a:endParaRPr>
          </a:p>
        </p:txBody>
      </p:sp>
      <p:sp>
        <p:nvSpPr>
          <p:cNvPr id="8" name="矩形 7">
            <a:extLst>
              <a:ext uri="{FF2B5EF4-FFF2-40B4-BE49-F238E27FC236}">
                <a16:creationId xmlns:a16="http://schemas.microsoft.com/office/drawing/2014/main" id="{527FA373-2320-464A-8B85-760047077886}"/>
              </a:ext>
            </a:extLst>
          </p:cNvPr>
          <p:cNvSpPr/>
          <p:nvPr/>
        </p:nvSpPr>
        <p:spPr>
          <a:xfrm>
            <a:off x="1392071" y="1678222"/>
            <a:ext cx="9271919" cy="227738"/>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err="1">
                <a:ln>
                  <a:noFill/>
                </a:ln>
                <a:solidFill>
                  <a:srgbClr val="FFFFFF"/>
                </a:solidFill>
                <a:effectLst/>
                <a:uLnTx/>
                <a:uFillTx/>
                <a:latin typeface="Calibri"/>
                <a:ea typeface="微软雅黑"/>
                <a:cs typeface="+mn-cs"/>
              </a:rPr>
              <a:t>T_operation</a:t>
            </a:r>
            <a:r>
              <a:rPr kumimoji="0" lang="zh-CN" altLang="en-US" sz="1800" b="0" i="0" u="none" strike="noStrike" kern="1200" cap="none" spc="0" normalizeH="0" baseline="0" noProof="0" dirty="0">
                <a:ln>
                  <a:noFill/>
                </a:ln>
                <a:solidFill>
                  <a:srgbClr val="FFFFFF"/>
                </a:solidFill>
                <a:effectLst/>
                <a:uLnTx/>
                <a:uFillTx/>
                <a:latin typeface="Calibri"/>
                <a:ea typeface="微软雅黑"/>
                <a:cs typeface="+mn-cs"/>
              </a:rPr>
              <a:t>（</a:t>
            </a:r>
            <a:r>
              <a:rPr kumimoji="0" lang="en-US" altLang="zh-CN" sz="1800" b="0" i="0" u="none" strike="noStrike" kern="1200" cap="none" spc="0" normalizeH="0" baseline="0" noProof="0" dirty="0">
                <a:ln>
                  <a:noFill/>
                </a:ln>
                <a:solidFill>
                  <a:srgbClr val="FFFFFF"/>
                </a:solidFill>
                <a:effectLst/>
                <a:uLnTx/>
                <a:uFillTx/>
                <a:latin typeface="Calibri"/>
                <a:ea typeface="微软雅黑"/>
                <a:cs typeface="+mn-cs"/>
              </a:rPr>
              <a:t>Run 1)</a:t>
            </a:r>
            <a:endParaRPr kumimoji="0" lang="zh-CN" altLang="en-US" sz="1800" b="0" i="0" u="none" strike="noStrike" kern="1200" cap="none" spc="0" normalizeH="0" baseline="0" noProof="0" dirty="0">
              <a:ln>
                <a:noFill/>
              </a:ln>
              <a:solidFill>
                <a:srgbClr val="FFFFFF"/>
              </a:solidFill>
              <a:effectLst/>
              <a:uLnTx/>
              <a:uFillTx/>
              <a:latin typeface="Calibri"/>
              <a:ea typeface="微软雅黑"/>
              <a:cs typeface="+mn-cs"/>
            </a:endParaRPr>
          </a:p>
        </p:txBody>
      </p:sp>
      <p:sp>
        <p:nvSpPr>
          <p:cNvPr id="9" name="矩形 8">
            <a:extLst>
              <a:ext uri="{FF2B5EF4-FFF2-40B4-BE49-F238E27FC236}">
                <a16:creationId xmlns:a16="http://schemas.microsoft.com/office/drawing/2014/main" id="{9E486519-CA06-46EC-BD2F-4AA019F47AAF}"/>
              </a:ext>
            </a:extLst>
          </p:cNvPr>
          <p:cNvSpPr/>
          <p:nvPr/>
        </p:nvSpPr>
        <p:spPr>
          <a:xfrm>
            <a:off x="9433" y="1910986"/>
            <a:ext cx="1387801" cy="242596"/>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err="1">
                <a:ln>
                  <a:noFill/>
                </a:ln>
                <a:solidFill>
                  <a:srgbClr val="FFFFFF"/>
                </a:solidFill>
                <a:effectLst/>
                <a:uLnTx/>
                <a:uFillTx/>
                <a:latin typeface="Calibri"/>
                <a:ea typeface="微软雅黑"/>
                <a:cs typeface="+mn-cs"/>
              </a:rPr>
              <a:t>T_shutdown</a:t>
            </a:r>
            <a:endParaRPr kumimoji="0" lang="zh-CN" altLang="en-US" sz="1800" b="0" i="0" u="none" strike="noStrike" kern="1200" cap="none" spc="0" normalizeH="0" baseline="0" noProof="0" dirty="0">
              <a:ln>
                <a:noFill/>
              </a:ln>
              <a:solidFill>
                <a:srgbClr val="FFFFFF"/>
              </a:solidFill>
              <a:effectLst/>
              <a:uLnTx/>
              <a:uFillTx/>
              <a:latin typeface="Calibri"/>
              <a:ea typeface="微软雅黑"/>
              <a:cs typeface="+mn-cs"/>
            </a:endParaRPr>
          </a:p>
        </p:txBody>
      </p:sp>
      <p:sp>
        <p:nvSpPr>
          <p:cNvPr id="10" name="矩形 9">
            <a:extLst>
              <a:ext uri="{FF2B5EF4-FFF2-40B4-BE49-F238E27FC236}">
                <a16:creationId xmlns:a16="http://schemas.microsoft.com/office/drawing/2014/main" id="{03E5F861-66B3-4892-9E26-5D8E53396F77}"/>
              </a:ext>
            </a:extLst>
          </p:cNvPr>
          <p:cNvSpPr/>
          <p:nvPr/>
        </p:nvSpPr>
        <p:spPr>
          <a:xfrm>
            <a:off x="1402732" y="1910986"/>
            <a:ext cx="1197571" cy="242596"/>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err="1">
                <a:ln>
                  <a:noFill/>
                </a:ln>
                <a:solidFill>
                  <a:srgbClr val="FFFFFF"/>
                </a:solidFill>
                <a:effectLst/>
                <a:uLnTx/>
                <a:uFillTx/>
                <a:latin typeface="Calibri"/>
                <a:ea typeface="微软雅黑"/>
                <a:cs typeface="+mn-cs"/>
              </a:rPr>
              <a:t>T_warmup</a:t>
            </a:r>
            <a:endParaRPr kumimoji="0" lang="zh-CN" altLang="en-US" sz="1800" b="0" i="0" u="none" strike="noStrike" kern="1200" cap="none" spc="0" normalizeH="0" baseline="0" noProof="0" dirty="0">
              <a:ln>
                <a:noFill/>
              </a:ln>
              <a:solidFill>
                <a:srgbClr val="FFFFFF"/>
              </a:solidFill>
              <a:effectLst/>
              <a:uLnTx/>
              <a:uFillTx/>
              <a:latin typeface="Calibri"/>
              <a:ea typeface="微软雅黑"/>
              <a:cs typeface="+mn-cs"/>
            </a:endParaRPr>
          </a:p>
        </p:txBody>
      </p:sp>
      <p:sp>
        <p:nvSpPr>
          <p:cNvPr id="11" name="矩形 10">
            <a:extLst>
              <a:ext uri="{FF2B5EF4-FFF2-40B4-BE49-F238E27FC236}">
                <a16:creationId xmlns:a16="http://schemas.microsoft.com/office/drawing/2014/main" id="{E507A734-9D64-4E86-A1EA-2453FB9D3F7A}"/>
              </a:ext>
            </a:extLst>
          </p:cNvPr>
          <p:cNvSpPr/>
          <p:nvPr/>
        </p:nvSpPr>
        <p:spPr>
          <a:xfrm>
            <a:off x="2609777" y="1910986"/>
            <a:ext cx="852427" cy="240178"/>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FFFFFF"/>
                </a:solidFill>
                <a:effectLst/>
                <a:uLnTx/>
                <a:uFillTx/>
                <a:latin typeface="Calibri"/>
                <a:ea typeface="微软雅黑"/>
                <a:cs typeface="+mn-cs"/>
              </a:rPr>
              <a:t>T_MD</a:t>
            </a:r>
            <a:endParaRPr kumimoji="0" lang="zh-CN" altLang="en-US" sz="1800" b="0" i="0" u="none" strike="noStrike" kern="1200" cap="none" spc="0" normalizeH="0" baseline="0" noProof="0" dirty="0">
              <a:ln>
                <a:noFill/>
              </a:ln>
              <a:solidFill>
                <a:srgbClr val="FFFFFF"/>
              </a:solidFill>
              <a:effectLst/>
              <a:uLnTx/>
              <a:uFillTx/>
              <a:latin typeface="Calibri"/>
              <a:ea typeface="微软雅黑"/>
              <a:cs typeface="+mn-cs"/>
            </a:endParaRPr>
          </a:p>
        </p:txBody>
      </p:sp>
      <p:sp>
        <p:nvSpPr>
          <p:cNvPr id="12" name="矩形 11">
            <a:extLst>
              <a:ext uri="{FF2B5EF4-FFF2-40B4-BE49-F238E27FC236}">
                <a16:creationId xmlns:a16="http://schemas.microsoft.com/office/drawing/2014/main" id="{11C1D0A8-A349-41A4-AA86-83A509664CBB}"/>
              </a:ext>
            </a:extLst>
          </p:cNvPr>
          <p:cNvSpPr/>
          <p:nvPr/>
        </p:nvSpPr>
        <p:spPr>
          <a:xfrm>
            <a:off x="3460876" y="1893043"/>
            <a:ext cx="1291968" cy="262801"/>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FFFFFF"/>
                </a:solidFill>
                <a:effectLst/>
                <a:uLnTx/>
                <a:uFillTx/>
                <a:latin typeface="Calibri"/>
                <a:ea typeface="微软雅黑"/>
                <a:cs typeface="+mn-cs"/>
              </a:rPr>
              <a:t>T_prepare1</a:t>
            </a:r>
            <a:endParaRPr kumimoji="0" lang="zh-CN" altLang="en-US" sz="1800" b="0" i="0" u="none" strike="noStrike" kern="1200" cap="none" spc="0" normalizeH="0" baseline="0" noProof="0" dirty="0">
              <a:ln>
                <a:noFill/>
              </a:ln>
              <a:solidFill>
                <a:srgbClr val="FFFFFF"/>
              </a:solidFill>
              <a:effectLst/>
              <a:uLnTx/>
              <a:uFillTx/>
              <a:latin typeface="Calibri"/>
              <a:ea typeface="微软雅黑"/>
              <a:cs typeface="+mn-cs"/>
            </a:endParaRPr>
          </a:p>
        </p:txBody>
      </p:sp>
      <p:sp>
        <p:nvSpPr>
          <p:cNvPr id="13" name="矩形 12">
            <a:extLst>
              <a:ext uri="{FF2B5EF4-FFF2-40B4-BE49-F238E27FC236}">
                <a16:creationId xmlns:a16="http://schemas.microsoft.com/office/drawing/2014/main" id="{AD8AB3F1-CF38-495A-8F81-7F159D5D2FCE}"/>
              </a:ext>
            </a:extLst>
          </p:cNvPr>
          <p:cNvSpPr/>
          <p:nvPr/>
        </p:nvSpPr>
        <p:spPr>
          <a:xfrm>
            <a:off x="4749380" y="1899134"/>
            <a:ext cx="977079" cy="262801"/>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FFFFFF"/>
                </a:solidFill>
                <a:effectLst/>
                <a:uLnTx/>
                <a:uFillTx/>
                <a:latin typeface="Calibri"/>
                <a:ea typeface="微软雅黑"/>
                <a:cs typeface="+mn-cs"/>
              </a:rPr>
              <a:t>T_user1</a:t>
            </a:r>
            <a:endParaRPr kumimoji="0" lang="zh-CN" altLang="en-US" sz="1800" b="0" i="0" u="none" strike="noStrike" kern="1200" cap="none" spc="0" normalizeH="0" baseline="0" noProof="0" dirty="0">
              <a:ln>
                <a:noFill/>
              </a:ln>
              <a:solidFill>
                <a:srgbClr val="FFFFFF"/>
              </a:solidFill>
              <a:effectLst/>
              <a:uLnTx/>
              <a:uFillTx/>
              <a:latin typeface="Calibri"/>
              <a:ea typeface="微软雅黑"/>
              <a:cs typeface="+mn-cs"/>
            </a:endParaRPr>
          </a:p>
        </p:txBody>
      </p:sp>
      <p:sp>
        <p:nvSpPr>
          <p:cNvPr id="14" name="矩形 13">
            <a:extLst>
              <a:ext uri="{FF2B5EF4-FFF2-40B4-BE49-F238E27FC236}">
                <a16:creationId xmlns:a16="http://schemas.microsoft.com/office/drawing/2014/main" id="{C5540969-4E9A-4F45-8DEF-5FD9E2EB39BA}"/>
              </a:ext>
            </a:extLst>
          </p:cNvPr>
          <p:cNvSpPr/>
          <p:nvPr/>
        </p:nvSpPr>
        <p:spPr>
          <a:xfrm>
            <a:off x="5719602" y="1906328"/>
            <a:ext cx="799816" cy="242596"/>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FFFFFF"/>
                </a:solidFill>
                <a:effectLst/>
                <a:uLnTx/>
                <a:uFillTx/>
                <a:latin typeface="Calibri"/>
                <a:ea typeface="微软雅黑"/>
                <a:cs typeface="+mn-cs"/>
              </a:rPr>
              <a:t>T_M1</a:t>
            </a:r>
            <a:endParaRPr kumimoji="0" lang="zh-CN" altLang="en-US" sz="1800" b="0" i="0" u="none" strike="noStrike" kern="1200" cap="none" spc="0" normalizeH="0" baseline="0" noProof="0" dirty="0">
              <a:ln>
                <a:noFill/>
              </a:ln>
              <a:solidFill>
                <a:srgbClr val="FFFFFF"/>
              </a:solidFill>
              <a:effectLst/>
              <a:uLnTx/>
              <a:uFillTx/>
              <a:latin typeface="Calibri"/>
              <a:ea typeface="微软雅黑"/>
              <a:cs typeface="+mn-cs"/>
            </a:endParaRPr>
          </a:p>
        </p:txBody>
      </p:sp>
      <p:sp>
        <p:nvSpPr>
          <p:cNvPr id="15" name="矩形 14">
            <a:extLst>
              <a:ext uri="{FF2B5EF4-FFF2-40B4-BE49-F238E27FC236}">
                <a16:creationId xmlns:a16="http://schemas.microsoft.com/office/drawing/2014/main" id="{D566FC40-F844-45B6-BB08-CC48F97254EF}"/>
              </a:ext>
            </a:extLst>
          </p:cNvPr>
          <p:cNvSpPr/>
          <p:nvPr/>
        </p:nvSpPr>
        <p:spPr>
          <a:xfrm>
            <a:off x="6519418" y="1906328"/>
            <a:ext cx="1087040" cy="249516"/>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FFFFFF"/>
                </a:solidFill>
                <a:effectLst/>
                <a:uLnTx/>
                <a:uFillTx/>
                <a:latin typeface="Calibri"/>
                <a:ea typeface="微软雅黑"/>
                <a:cs typeface="+mn-cs"/>
              </a:rPr>
              <a:t>T_user2</a:t>
            </a:r>
            <a:endParaRPr kumimoji="0" lang="zh-CN" altLang="en-US" sz="1800" b="0" i="0" u="none" strike="noStrike" kern="1200" cap="none" spc="0" normalizeH="0" baseline="0" noProof="0" dirty="0">
              <a:ln>
                <a:noFill/>
              </a:ln>
              <a:solidFill>
                <a:srgbClr val="FFFFFF"/>
              </a:solidFill>
              <a:effectLst/>
              <a:uLnTx/>
              <a:uFillTx/>
              <a:latin typeface="Calibri"/>
              <a:ea typeface="微软雅黑"/>
              <a:cs typeface="+mn-cs"/>
            </a:endParaRPr>
          </a:p>
        </p:txBody>
      </p:sp>
      <p:sp>
        <p:nvSpPr>
          <p:cNvPr id="16" name="矩形 15">
            <a:extLst>
              <a:ext uri="{FF2B5EF4-FFF2-40B4-BE49-F238E27FC236}">
                <a16:creationId xmlns:a16="http://schemas.microsoft.com/office/drawing/2014/main" id="{3F7ED7BD-140F-4529-A76D-EE7E38B06009}"/>
              </a:ext>
            </a:extLst>
          </p:cNvPr>
          <p:cNvSpPr/>
          <p:nvPr/>
        </p:nvSpPr>
        <p:spPr>
          <a:xfrm>
            <a:off x="7601446" y="1906328"/>
            <a:ext cx="799816" cy="242596"/>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FFFFFF"/>
                </a:solidFill>
                <a:effectLst/>
                <a:uLnTx/>
                <a:uFillTx/>
                <a:latin typeface="Calibri"/>
                <a:ea typeface="微软雅黑"/>
                <a:cs typeface="+mn-cs"/>
              </a:rPr>
              <a:t>T_M2</a:t>
            </a:r>
            <a:endParaRPr kumimoji="0" lang="zh-CN" altLang="en-US" sz="1800" b="0" i="0" u="none" strike="noStrike" kern="1200" cap="none" spc="0" normalizeH="0" baseline="0" noProof="0" dirty="0">
              <a:ln>
                <a:noFill/>
              </a:ln>
              <a:solidFill>
                <a:srgbClr val="FFFFFF"/>
              </a:solidFill>
              <a:effectLst/>
              <a:uLnTx/>
              <a:uFillTx/>
              <a:latin typeface="Calibri"/>
              <a:ea typeface="微软雅黑"/>
              <a:cs typeface="+mn-cs"/>
            </a:endParaRPr>
          </a:p>
        </p:txBody>
      </p:sp>
      <p:sp>
        <p:nvSpPr>
          <p:cNvPr id="17" name="矩形 16">
            <a:extLst>
              <a:ext uri="{FF2B5EF4-FFF2-40B4-BE49-F238E27FC236}">
                <a16:creationId xmlns:a16="http://schemas.microsoft.com/office/drawing/2014/main" id="{CFA3993D-B254-44CF-8DC5-391314659376}"/>
              </a:ext>
            </a:extLst>
          </p:cNvPr>
          <p:cNvSpPr/>
          <p:nvPr/>
        </p:nvSpPr>
        <p:spPr>
          <a:xfrm>
            <a:off x="8405892" y="1906328"/>
            <a:ext cx="1297019" cy="24259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FFFFFF"/>
                </a:solidFill>
                <a:effectLst/>
                <a:uLnTx/>
                <a:uFillTx/>
                <a:latin typeface="Calibri"/>
                <a:ea typeface="微软雅黑"/>
                <a:cs typeface="+mn-cs"/>
              </a:rPr>
              <a:t>T_prepare2</a:t>
            </a:r>
            <a:endParaRPr kumimoji="0" lang="zh-CN" altLang="en-US" sz="1800" b="0" i="0" u="none" strike="noStrike" kern="1200" cap="none" spc="0" normalizeH="0" baseline="0" noProof="0" dirty="0">
              <a:ln>
                <a:noFill/>
              </a:ln>
              <a:solidFill>
                <a:srgbClr val="FFFFFF"/>
              </a:solidFill>
              <a:effectLst/>
              <a:uLnTx/>
              <a:uFillTx/>
              <a:latin typeface="Calibri"/>
              <a:ea typeface="微软雅黑"/>
              <a:cs typeface="+mn-cs"/>
            </a:endParaRPr>
          </a:p>
        </p:txBody>
      </p:sp>
      <p:sp>
        <p:nvSpPr>
          <p:cNvPr id="18" name="矩形 17">
            <a:extLst>
              <a:ext uri="{FF2B5EF4-FFF2-40B4-BE49-F238E27FC236}">
                <a16:creationId xmlns:a16="http://schemas.microsoft.com/office/drawing/2014/main" id="{1F5DCF89-6FAB-42D9-913E-EB53FCB948BB}"/>
              </a:ext>
            </a:extLst>
          </p:cNvPr>
          <p:cNvSpPr/>
          <p:nvPr/>
        </p:nvSpPr>
        <p:spPr>
          <a:xfrm>
            <a:off x="9707396" y="1906328"/>
            <a:ext cx="959786" cy="242596"/>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FFFFFF"/>
                </a:solidFill>
                <a:effectLst/>
                <a:uLnTx/>
                <a:uFillTx/>
                <a:latin typeface="Calibri"/>
                <a:ea typeface="微软雅黑"/>
                <a:cs typeface="+mn-cs"/>
              </a:rPr>
              <a:t>T_user3</a:t>
            </a:r>
            <a:endParaRPr kumimoji="0" lang="zh-CN" altLang="en-US" sz="1800" b="0" i="0" u="none" strike="noStrike" kern="1200" cap="none" spc="0" normalizeH="0" baseline="0" noProof="0" dirty="0">
              <a:ln>
                <a:noFill/>
              </a:ln>
              <a:solidFill>
                <a:srgbClr val="FFFFFF"/>
              </a:solidFill>
              <a:effectLst/>
              <a:uLnTx/>
              <a:uFillTx/>
              <a:latin typeface="Calibri"/>
              <a:ea typeface="微软雅黑"/>
              <a:cs typeface="+mn-cs"/>
            </a:endParaRPr>
          </a:p>
        </p:txBody>
      </p:sp>
      <p:sp>
        <p:nvSpPr>
          <p:cNvPr id="19" name="文本框 18">
            <a:extLst>
              <a:ext uri="{FF2B5EF4-FFF2-40B4-BE49-F238E27FC236}">
                <a16:creationId xmlns:a16="http://schemas.microsoft.com/office/drawing/2014/main" id="{BACADA67-B14A-41DF-A1A3-97430B7673A5}"/>
              </a:ext>
            </a:extLst>
          </p:cNvPr>
          <p:cNvSpPr txBox="1"/>
          <p:nvPr/>
        </p:nvSpPr>
        <p:spPr>
          <a:xfrm>
            <a:off x="104096" y="1040097"/>
            <a:ext cx="1491076"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989898"/>
                </a:solidFill>
                <a:effectLst/>
                <a:uLnTx/>
                <a:uFillTx/>
                <a:latin typeface="Calibri"/>
                <a:ea typeface="微软雅黑"/>
                <a:cs typeface="+mn-cs"/>
              </a:rPr>
              <a:t>Shutdown</a:t>
            </a:r>
            <a:endParaRPr kumimoji="0" lang="zh-CN" altLang="en-US" sz="1800" b="0" i="0" u="none" strike="noStrike" kern="1200" cap="none" spc="0" normalizeH="0" baseline="0" noProof="0" dirty="0">
              <a:ln>
                <a:noFill/>
              </a:ln>
              <a:solidFill>
                <a:srgbClr val="989898"/>
              </a:solidFill>
              <a:effectLst/>
              <a:uLnTx/>
              <a:uFillTx/>
              <a:latin typeface="Calibri"/>
              <a:ea typeface="微软雅黑"/>
              <a:cs typeface="+mn-cs"/>
            </a:endParaRPr>
          </a:p>
        </p:txBody>
      </p:sp>
      <p:sp>
        <p:nvSpPr>
          <p:cNvPr id="20" name="矩形 19">
            <a:extLst>
              <a:ext uri="{FF2B5EF4-FFF2-40B4-BE49-F238E27FC236}">
                <a16:creationId xmlns:a16="http://schemas.microsoft.com/office/drawing/2014/main" id="{2F4054AE-B9EE-4C8A-9DC4-142F80ADCA22}"/>
              </a:ext>
            </a:extLst>
          </p:cNvPr>
          <p:cNvSpPr/>
          <p:nvPr/>
        </p:nvSpPr>
        <p:spPr>
          <a:xfrm>
            <a:off x="10680824" y="1911687"/>
            <a:ext cx="1356097" cy="242596"/>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err="1">
                <a:ln>
                  <a:noFill/>
                </a:ln>
                <a:solidFill>
                  <a:srgbClr val="FFFFFF"/>
                </a:solidFill>
                <a:effectLst/>
                <a:uLnTx/>
                <a:uFillTx/>
                <a:latin typeface="Calibri"/>
                <a:ea typeface="微软雅黑"/>
                <a:cs typeface="+mn-cs"/>
              </a:rPr>
              <a:t>T_shutdown</a:t>
            </a:r>
            <a:endParaRPr kumimoji="0" lang="zh-CN" altLang="en-US" sz="1800" b="0" i="0" u="none" strike="noStrike" kern="1200" cap="none" spc="0" normalizeH="0" baseline="0" noProof="0" dirty="0">
              <a:ln>
                <a:noFill/>
              </a:ln>
              <a:solidFill>
                <a:srgbClr val="FFFFFF"/>
              </a:solidFill>
              <a:effectLst/>
              <a:uLnTx/>
              <a:uFillTx/>
              <a:latin typeface="Calibri"/>
              <a:ea typeface="微软雅黑"/>
              <a:cs typeface="+mn-cs"/>
            </a:endParaRPr>
          </a:p>
        </p:txBody>
      </p:sp>
      <p:sp>
        <p:nvSpPr>
          <p:cNvPr id="21" name="文本框 20">
            <a:extLst>
              <a:ext uri="{FF2B5EF4-FFF2-40B4-BE49-F238E27FC236}">
                <a16:creationId xmlns:a16="http://schemas.microsoft.com/office/drawing/2014/main" id="{D66B99F2-7199-433C-A168-06315F2DE14A}"/>
              </a:ext>
            </a:extLst>
          </p:cNvPr>
          <p:cNvSpPr txBox="1"/>
          <p:nvPr/>
        </p:nvSpPr>
        <p:spPr>
          <a:xfrm>
            <a:off x="1573266" y="1055486"/>
            <a:ext cx="818144"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E6888B"/>
                </a:solidFill>
                <a:effectLst/>
                <a:uLnTx/>
                <a:uFillTx/>
                <a:latin typeface="Calibri"/>
                <a:ea typeface="微软雅黑"/>
                <a:cs typeface="+mn-cs"/>
              </a:rPr>
              <a:t>Warmup</a:t>
            </a:r>
            <a:endParaRPr kumimoji="0" lang="zh-CN" altLang="en-US" sz="1400" b="0" i="0" u="none" strike="noStrike" kern="1200" cap="none" spc="0" normalizeH="0" baseline="0" noProof="0" dirty="0">
              <a:ln>
                <a:noFill/>
              </a:ln>
              <a:solidFill>
                <a:srgbClr val="E6888B"/>
              </a:solidFill>
              <a:effectLst/>
              <a:uLnTx/>
              <a:uFillTx/>
              <a:latin typeface="Calibri"/>
              <a:ea typeface="微软雅黑"/>
              <a:cs typeface="+mn-cs"/>
            </a:endParaRPr>
          </a:p>
        </p:txBody>
      </p:sp>
      <p:sp>
        <p:nvSpPr>
          <p:cNvPr id="22" name="文本框 21">
            <a:extLst>
              <a:ext uri="{FF2B5EF4-FFF2-40B4-BE49-F238E27FC236}">
                <a16:creationId xmlns:a16="http://schemas.microsoft.com/office/drawing/2014/main" id="{BFEDD517-DCB9-4C49-8A5C-113C212A5D87}"/>
              </a:ext>
            </a:extLst>
          </p:cNvPr>
          <p:cNvSpPr txBox="1"/>
          <p:nvPr/>
        </p:nvSpPr>
        <p:spPr>
          <a:xfrm>
            <a:off x="2709152" y="886209"/>
            <a:ext cx="1160667"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8CD6E4"/>
                </a:solidFill>
                <a:effectLst/>
                <a:uLnTx/>
                <a:uFillTx/>
                <a:latin typeface="Calibri"/>
                <a:ea typeface="微软雅黑"/>
                <a:cs typeface="+mn-cs"/>
              </a:rPr>
              <a:t>Machine development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8CD6E4"/>
                </a:solidFill>
                <a:effectLst/>
                <a:uLnTx/>
                <a:uFillTx/>
                <a:latin typeface="Calibri"/>
                <a:ea typeface="微软雅黑"/>
                <a:cs typeface="+mn-cs"/>
              </a:rPr>
              <a:t>(accelerator)</a:t>
            </a:r>
            <a:endParaRPr kumimoji="0" lang="zh-CN" altLang="en-US" sz="1200" b="0" i="0" u="none" strike="noStrike" kern="1200" cap="none" spc="0" normalizeH="0" baseline="0" noProof="0" dirty="0">
              <a:ln>
                <a:noFill/>
              </a:ln>
              <a:solidFill>
                <a:srgbClr val="8CD6E4"/>
              </a:solidFill>
              <a:effectLst/>
              <a:uLnTx/>
              <a:uFillTx/>
              <a:latin typeface="Calibri"/>
              <a:ea typeface="微软雅黑"/>
              <a:cs typeface="+mn-cs"/>
            </a:endParaRPr>
          </a:p>
        </p:txBody>
      </p:sp>
      <p:sp>
        <p:nvSpPr>
          <p:cNvPr id="23" name="文本框 22">
            <a:extLst>
              <a:ext uri="{FF2B5EF4-FFF2-40B4-BE49-F238E27FC236}">
                <a16:creationId xmlns:a16="http://schemas.microsoft.com/office/drawing/2014/main" id="{3CE92FC2-17F7-4336-8AEC-6E1B4C48B5FC}"/>
              </a:ext>
            </a:extLst>
          </p:cNvPr>
          <p:cNvSpPr txBox="1"/>
          <p:nvPr/>
        </p:nvSpPr>
        <p:spPr>
          <a:xfrm>
            <a:off x="3948859" y="978542"/>
            <a:ext cx="834413" cy="461665"/>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FFC000"/>
                </a:solidFill>
                <a:effectLst/>
                <a:uLnTx/>
                <a:uFillTx/>
                <a:latin typeface="Calibri"/>
                <a:ea typeface="微软雅黑"/>
                <a:cs typeface="+mn-cs"/>
              </a:rPr>
              <a:t>Prepare (beamline)</a:t>
            </a:r>
            <a:endParaRPr kumimoji="0" lang="zh-CN" altLang="en-US" sz="1200" b="0" i="0" u="none" strike="noStrike" kern="1200" cap="none" spc="0" normalizeH="0" baseline="0" noProof="0" dirty="0">
              <a:ln>
                <a:noFill/>
              </a:ln>
              <a:solidFill>
                <a:srgbClr val="FFC000"/>
              </a:solidFill>
              <a:effectLst/>
              <a:uLnTx/>
              <a:uFillTx/>
              <a:latin typeface="Calibri"/>
              <a:ea typeface="微软雅黑"/>
              <a:cs typeface="+mn-cs"/>
            </a:endParaRPr>
          </a:p>
        </p:txBody>
      </p:sp>
      <p:cxnSp>
        <p:nvCxnSpPr>
          <p:cNvPr id="24" name="直接箭头连接符 23">
            <a:extLst>
              <a:ext uri="{FF2B5EF4-FFF2-40B4-BE49-F238E27FC236}">
                <a16:creationId xmlns:a16="http://schemas.microsoft.com/office/drawing/2014/main" id="{42EF47E6-70B2-4752-8736-1F3D8E83C79D}"/>
              </a:ext>
            </a:extLst>
          </p:cNvPr>
          <p:cNvCxnSpPr>
            <a:cxnSpLocks/>
          </p:cNvCxnSpPr>
          <p:nvPr/>
        </p:nvCxnSpPr>
        <p:spPr>
          <a:xfrm flipV="1">
            <a:off x="1133167" y="1207593"/>
            <a:ext cx="269444" cy="35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直接箭头连接符 24">
            <a:extLst>
              <a:ext uri="{FF2B5EF4-FFF2-40B4-BE49-F238E27FC236}">
                <a16:creationId xmlns:a16="http://schemas.microsoft.com/office/drawing/2014/main" id="{33DFB484-5F31-40AA-8A69-B8E526BC2B30}"/>
              </a:ext>
            </a:extLst>
          </p:cNvPr>
          <p:cNvCxnSpPr>
            <a:cxnSpLocks/>
          </p:cNvCxnSpPr>
          <p:nvPr/>
        </p:nvCxnSpPr>
        <p:spPr>
          <a:xfrm>
            <a:off x="2384899" y="1209374"/>
            <a:ext cx="32425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直接箭头连接符 25">
            <a:extLst>
              <a:ext uri="{FF2B5EF4-FFF2-40B4-BE49-F238E27FC236}">
                <a16:creationId xmlns:a16="http://schemas.microsoft.com/office/drawing/2014/main" id="{AE6FA0F2-B651-4F20-89AC-EA88A2D6A2E5}"/>
              </a:ext>
            </a:extLst>
          </p:cNvPr>
          <p:cNvCxnSpPr>
            <a:cxnSpLocks/>
          </p:cNvCxnSpPr>
          <p:nvPr/>
        </p:nvCxnSpPr>
        <p:spPr>
          <a:xfrm>
            <a:off x="3697951" y="1209374"/>
            <a:ext cx="32425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直接箭头连接符 26">
            <a:extLst>
              <a:ext uri="{FF2B5EF4-FFF2-40B4-BE49-F238E27FC236}">
                <a16:creationId xmlns:a16="http://schemas.microsoft.com/office/drawing/2014/main" id="{E0821478-F75C-41D2-A151-85577A191A23}"/>
              </a:ext>
            </a:extLst>
          </p:cNvPr>
          <p:cNvCxnSpPr>
            <a:cxnSpLocks/>
          </p:cNvCxnSpPr>
          <p:nvPr/>
        </p:nvCxnSpPr>
        <p:spPr>
          <a:xfrm>
            <a:off x="4620452" y="1209374"/>
            <a:ext cx="24859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 name="文本框 27">
            <a:extLst>
              <a:ext uri="{FF2B5EF4-FFF2-40B4-BE49-F238E27FC236}">
                <a16:creationId xmlns:a16="http://schemas.microsoft.com/office/drawing/2014/main" id="{85F71242-9A92-4E40-BF92-A3DB70789F78}"/>
              </a:ext>
            </a:extLst>
          </p:cNvPr>
          <p:cNvSpPr txBox="1"/>
          <p:nvPr/>
        </p:nvSpPr>
        <p:spPr>
          <a:xfrm>
            <a:off x="4850199" y="1024708"/>
            <a:ext cx="83441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70C0"/>
                </a:solidFill>
                <a:effectLst/>
                <a:uLnTx/>
                <a:uFillTx/>
                <a:latin typeface="Calibri"/>
                <a:ea typeface="微软雅黑"/>
                <a:cs typeface="+mn-cs"/>
              </a:rPr>
              <a:t>user</a:t>
            </a:r>
            <a:endParaRPr kumimoji="0" lang="zh-CN" altLang="en-US" sz="1800" b="0" i="0" u="none" strike="noStrike" kern="1200" cap="none" spc="0" normalizeH="0" baseline="0" noProof="0" dirty="0">
              <a:ln>
                <a:noFill/>
              </a:ln>
              <a:solidFill>
                <a:srgbClr val="0070C0"/>
              </a:solidFill>
              <a:effectLst/>
              <a:uLnTx/>
              <a:uFillTx/>
              <a:latin typeface="Calibri"/>
              <a:ea typeface="微软雅黑"/>
              <a:cs typeface="+mn-cs"/>
            </a:endParaRPr>
          </a:p>
        </p:txBody>
      </p:sp>
      <p:cxnSp>
        <p:nvCxnSpPr>
          <p:cNvPr id="29" name="直接箭头连接符 28">
            <a:extLst>
              <a:ext uri="{FF2B5EF4-FFF2-40B4-BE49-F238E27FC236}">
                <a16:creationId xmlns:a16="http://schemas.microsoft.com/office/drawing/2014/main" id="{6029E3A5-85BC-464D-9A38-7A3C61F69A7D}"/>
              </a:ext>
            </a:extLst>
          </p:cNvPr>
          <p:cNvCxnSpPr>
            <a:cxnSpLocks/>
          </p:cNvCxnSpPr>
          <p:nvPr/>
        </p:nvCxnSpPr>
        <p:spPr>
          <a:xfrm>
            <a:off x="5393103" y="1209374"/>
            <a:ext cx="24859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0" name="文本框 29">
            <a:extLst>
              <a:ext uri="{FF2B5EF4-FFF2-40B4-BE49-F238E27FC236}">
                <a16:creationId xmlns:a16="http://schemas.microsoft.com/office/drawing/2014/main" id="{E66AA974-EEB9-4315-96E3-80849FA5AE17}"/>
              </a:ext>
            </a:extLst>
          </p:cNvPr>
          <p:cNvSpPr txBox="1"/>
          <p:nvPr/>
        </p:nvSpPr>
        <p:spPr>
          <a:xfrm>
            <a:off x="5567175" y="1070875"/>
            <a:ext cx="116066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BB8B00"/>
                </a:solidFill>
                <a:effectLst/>
                <a:uLnTx/>
                <a:uFillTx/>
                <a:latin typeface="Calibri"/>
                <a:ea typeface="微软雅黑"/>
                <a:cs typeface="+mn-cs"/>
              </a:rPr>
              <a:t>Maintenance 1</a:t>
            </a:r>
            <a:endParaRPr kumimoji="0" lang="zh-CN" altLang="en-US" sz="1200" b="0" i="0" u="none" strike="noStrike" kern="1200" cap="none" spc="0" normalizeH="0" baseline="0" noProof="0" dirty="0">
              <a:ln>
                <a:noFill/>
              </a:ln>
              <a:solidFill>
                <a:srgbClr val="BB8B00"/>
              </a:solidFill>
              <a:effectLst/>
              <a:uLnTx/>
              <a:uFillTx/>
              <a:latin typeface="Calibri"/>
              <a:ea typeface="微软雅黑"/>
              <a:cs typeface="+mn-cs"/>
            </a:endParaRPr>
          </a:p>
        </p:txBody>
      </p:sp>
      <p:cxnSp>
        <p:nvCxnSpPr>
          <p:cNvPr id="31" name="直接箭头连接符 30">
            <a:extLst>
              <a:ext uri="{FF2B5EF4-FFF2-40B4-BE49-F238E27FC236}">
                <a16:creationId xmlns:a16="http://schemas.microsoft.com/office/drawing/2014/main" id="{9173EB2B-FCF7-4520-BBF0-A60AD8562E9A}"/>
              </a:ext>
            </a:extLst>
          </p:cNvPr>
          <p:cNvCxnSpPr>
            <a:cxnSpLocks/>
          </p:cNvCxnSpPr>
          <p:nvPr/>
        </p:nvCxnSpPr>
        <p:spPr>
          <a:xfrm>
            <a:off x="6566918" y="1209374"/>
            <a:ext cx="24859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文本框 31">
            <a:extLst>
              <a:ext uri="{FF2B5EF4-FFF2-40B4-BE49-F238E27FC236}">
                <a16:creationId xmlns:a16="http://schemas.microsoft.com/office/drawing/2014/main" id="{3D3CF76E-2720-4F28-BCC9-EFE308570B4B}"/>
              </a:ext>
            </a:extLst>
          </p:cNvPr>
          <p:cNvSpPr txBox="1"/>
          <p:nvPr/>
        </p:nvSpPr>
        <p:spPr>
          <a:xfrm>
            <a:off x="6734941" y="1024708"/>
            <a:ext cx="83441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70C0"/>
                </a:solidFill>
                <a:effectLst/>
                <a:uLnTx/>
                <a:uFillTx/>
                <a:latin typeface="Calibri"/>
                <a:ea typeface="微软雅黑"/>
                <a:cs typeface="+mn-cs"/>
              </a:rPr>
              <a:t>user</a:t>
            </a:r>
            <a:endParaRPr kumimoji="0" lang="zh-CN" altLang="en-US" sz="1800" b="0" i="0" u="none" strike="noStrike" kern="1200" cap="none" spc="0" normalizeH="0" baseline="0" noProof="0" dirty="0">
              <a:ln>
                <a:noFill/>
              </a:ln>
              <a:solidFill>
                <a:srgbClr val="0070C0"/>
              </a:solidFill>
              <a:effectLst/>
              <a:uLnTx/>
              <a:uFillTx/>
              <a:latin typeface="Calibri"/>
              <a:ea typeface="微软雅黑"/>
              <a:cs typeface="+mn-cs"/>
            </a:endParaRPr>
          </a:p>
        </p:txBody>
      </p:sp>
      <p:cxnSp>
        <p:nvCxnSpPr>
          <p:cNvPr id="33" name="直接箭头连接符 32">
            <a:extLst>
              <a:ext uri="{FF2B5EF4-FFF2-40B4-BE49-F238E27FC236}">
                <a16:creationId xmlns:a16="http://schemas.microsoft.com/office/drawing/2014/main" id="{7A6CCAAD-98DE-4F0D-A927-A6762871B1F4}"/>
              </a:ext>
            </a:extLst>
          </p:cNvPr>
          <p:cNvCxnSpPr>
            <a:cxnSpLocks/>
          </p:cNvCxnSpPr>
          <p:nvPr/>
        </p:nvCxnSpPr>
        <p:spPr>
          <a:xfrm>
            <a:off x="7210986" y="1209374"/>
            <a:ext cx="24859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矩形 34">
            <a:extLst>
              <a:ext uri="{FF2B5EF4-FFF2-40B4-BE49-F238E27FC236}">
                <a16:creationId xmlns:a16="http://schemas.microsoft.com/office/drawing/2014/main" id="{6EBABB47-AF58-4D31-BE3C-9FE0DAB7DE2C}"/>
              </a:ext>
            </a:extLst>
          </p:cNvPr>
          <p:cNvSpPr/>
          <p:nvPr/>
        </p:nvSpPr>
        <p:spPr>
          <a:xfrm>
            <a:off x="4744751" y="2166749"/>
            <a:ext cx="309634" cy="28478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Calibri"/>
              <a:ea typeface="微软雅黑"/>
              <a:cs typeface="+mn-cs"/>
            </a:endParaRPr>
          </a:p>
        </p:txBody>
      </p:sp>
      <p:sp>
        <p:nvSpPr>
          <p:cNvPr id="36" name="矩形 35">
            <a:extLst>
              <a:ext uri="{FF2B5EF4-FFF2-40B4-BE49-F238E27FC236}">
                <a16:creationId xmlns:a16="http://schemas.microsoft.com/office/drawing/2014/main" id="{A2D47316-0E3B-426C-89A0-AD7A999CCA9E}"/>
              </a:ext>
            </a:extLst>
          </p:cNvPr>
          <p:cNvSpPr/>
          <p:nvPr/>
        </p:nvSpPr>
        <p:spPr>
          <a:xfrm>
            <a:off x="5059750" y="2166750"/>
            <a:ext cx="666707" cy="284787"/>
          </a:xfrm>
          <a:prstGeom prst="rect">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Calibri"/>
              <a:ea typeface="微软雅黑"/>
              <a:cs typeface="+mn-cs"/>
            </a:endParaRPr>
          </a:p>
        </p:txBody>
      </p:sp>
      <p:sp>
        <p:nvSpPr>
          <p:cNvPr id="37" name="矩形 36">
            <a:extLst>
              <a:ext uri="{FF2B5EF4-FFF2-40B4-BE49-F238E27FC236}">
                <a16:creationId xmlns:a16="http://schemas.microsoft.com/office/drawing/2014/main" id="{6915DF14-2588-47A3-8F7E-ACE4E8C8A746}"/>
              </a:ext>
            </a:extLst>
          </p:cNvPr>
          <p:cNvSpPr/>
          <p:nvPr/>
        </p:nvSpPr>
        <p:spPr>
          <a:xfrm>
            <a:off x="6532195" y="2138360"/>
            <a:ext cx="461873" cy="32972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Calibri"/>
              <a:ea typeface="微软雅黑"/>
              <a:cs typeface="+mn-cs"/>
            </a:endParaRPr>
          </a:p>
        </p:txBody>
      </p:sp>
      <p:sp>
        <p:nvSpPr>
          <p:cNvPr id="38" name="矩形 37">
            <a:extLst>
              <a:ext uri="{FF2B5EF4-FFF2-40B4-BE49-F238E27FC236}">
                <a16:creationId xmlns:a16="http://schemas.microsoft.com/office/drawing/2014/main" id="{96C19589-928D-4F28-9398-502984CFAF75}"/>
              </a:ext>
            </a:extLst>
          </p:cNvPr>
          <p:cNvSpPr/>
          <p:nvPr/>
        </p:nvSpPr>
        <p:spPr>
          <a:xfrm>
            <a:off x="6815516" y="2138360"/>
            <a:ext cx="790941" cy="329729"/>
          </a:xfrm>
          <a:prstGeom prst="rect">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Calibri"/>
              <a:ea typeface="微软雅黑"/>
              <a:cs typeface="+mn-cs"/>
            </a:endParaRPr>
          </a:p>
        </p:txBody>
      </p:sp>
      <p:sp>
        <p:nvSpPr>
          <p:cNvPr id="39" name="矩形 38">
            <a:extLst>
              <a:ext uri="{FF2B5EF4-FFF2-40B4-BE49-F238E27FC236}">
                <a16:creationId xmlns:a16="http://schemas.microsoft.com/office/drawing/2014/main" id="{8921C137-F4FE-4FB0-A746-3E0FA5218327}"/>
              </a:ext>
            </a:extLst>
          </p:cNvPr>
          <p:cNvSpPr/>
          <p:nvPr/>
        </p:nvSpPr>
        <p:spPr>
          <a:xfrm>
            <a:off x="9704003" y="2153583"/>
            <a:ext cx="404971" cy="27883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Calibri"/>
              <a:ea typeface="微软雅黑"/>
              <a:cs typeface="+mn-cs"/>
            </a:endParaRPr>
          </a:p>
        </p:txBody>
      </p:sp>
      <p:sp>
        <p:nvSpPr>
          <p:cNvPr id="40" name="矩形 39">
            <a:extLst>
              <a:ext uri="{FF2B5EF4-FFF2-40B4-BE49-F238E27FC236}">
                <a16:creationId xmlns:a16="http://schemas.microsoft.com/office/drawing/2014/main" id="{EFF37CD0-1F0F-4922-A4E6-91A129A7131E}"/>
              </a:ext>
            </a:extLst>
          </p:cNvPr>
          <p:cNvSpPr/>
          <p:nvPr/>
        </p:nvSpPr>
        <p:spPr>
          <a:xfrm>
            <a:off x="9987325" y="2153583"/>
            <a:ext cx="693498" cy="278830"/>
          </a:xfrm>
          <a:prstGeom prst="rect">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Calibri"/>
              <a:ea typeface="微软雅黑"/>
              <a:cs typeface="+mn-cs"/>
            </a:endParaRPr>
          </a:p>
        </p:txBody>
      </p:sp>
      <p:cxnSp>
        <p:nvCxnSpPr>
          <p:cNvPr id="41" name="直接箭头连接符 40">
            <a:extLst>
              <a:ext uri="{FF2B5EF4-FFF2-40B4-BE49-F238E27FC236}">
                <a16:creationId xmlns:a16="http://schemas.microsoft.com/office/drawing/2014/main" id="{22D32744-28BF-459E-9E36-6B4EA58B50E1}"/>
              </a:ext>
            </a:extLst>
          </p:cNvPr>
          <p:cNvCxnSpPr>
            <a:cxnSpLocks/>
          </p:cNvCxnSpPr>
          <p:nvPr/>
        </p:nvCxnSpPr>
        <p:spPr>
          <a:xfrm>
            <a:off x="8371653" y="1209374"/>
            <a:ext cx="24859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4" name="文本框 43">
            <a:extLst>
              <a:ext uri="{FF2B5EF4-FFF2-40B4-BE49-F238E27FC236}">
                <a16:creationId xmlns:a16="http://schemas.microsoft.com/office/drawing/2014/main" id="{BF837CCA-0DBD-4069-BFF3-51B7EFF4BEE4}"/>
              </a:ext>
            </a:extLst>
          </p:cNvPr>
          <p:cNvSpPr txBox="1"/>
          <p:nvPr/>
        </p:nvSpPr>
        <p:spPr>
          <a:xfrm>
            <a:off x="9774197" y="1024708"/>
            <a:ext cx="111975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70C0"/>
                </a:solidFill>
                <a:effectLst/>
                <a:uLnTx/>
                <a:uFillTx/>
                <a:latin typeface="Calibri"/>
                <a:ea typeface="微软雅黑"/>
                <a:cs typeface="+mn-cs"/>
              </a:rPr>
              <a:t>user</a:t>
            </a:r>
            <a:endParaRPr kumimoji="0" lang="zh-CN" altLang="en-US" sz="1800" b="0" i="0" u="none" strike="noStrike" kern="1200" cap="none" spc="0" normalizeH="0" baseline="0" noProof="0" dirty="0">
              <a:ln>
                <a:noFill/>
              </a:ln>
              <a:solidFill>
                <a:srgbClr val="0070C0"/>
              </a:solidFill>
              <a:effectLst/>
              <a:uLnTx/>
              <a:uFillTx/>
              <a:latin typeface="Calibri"/>
              <a:ea typeface="微软雅黑"/>
              <a:cs typeface="+mn-cs"/>
            </a:endParaRPr>
          </a:p>
        </p:txBody>
      </p:sp>
      <p:cxnSp>
        <p:nvCxnSpPr>
          <p:cNvPr id="46" name="直接箭头连接符 45">
            <a:extLst>
              <a:ext uri="{FF2B5EF4-FFF2-40B4-BE49-F238E27FC236}">
                <a16:creationId xmlns:a16="http://schemas.microsoft.com/office/drawing/2014/main" id="{EA098A43-5B36-40AC-A2F4-B9254D3BC298}"/>
              </a:ext>
            </a:extLst>
          </p:cNvPr>
          <p:cNvCxnSpPr>
            <a:cxnSpLocks/>
          </p:cNvCxnSpPr>
          <p:nvPr/>
        </p:nvCxnSpPr>
        <p:spPr>
          <a:xfrm>
            <a:off x="9445362" y="1209374"/>
            <a:ext cx="24859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7" name="文本框 46">
            <a:extLst>
              <a:ext uri="{FF2B5EF4-FFF2-40B4-BE49-F238E27FC236}">
                <a16:creationId xmlns:a16="http://schemas.microsoft.com/office/drawing/2014/main" id="{C60E6BA8-79EE-47A8-85EE-97F1AF28F76F}"/>
              </a:ext>
            </a:extLst>
          </p:cNvPr>
          <p:cNvSpPr txBox="1"/>
          <p:nvPr/>
        </p:nvSpPr>
        <p:spPr>
          <a:xfrm>
            <a:off x="3459552" y="2830613"/>
            <a:ext cx="7204438" cy="369332"/>
          </a:xfrm>
          <a:prstGeom prst="rect">
            <a:avLst/>
          </a:prstGeom>
          <a:solidFill>
            <a:srgbClr val="00B0F0"/>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000000"/>
                </a:solidFill>
                <a:effectLst/>
                <a:uLnTx/>
                <a:uFillTx/>
                <a:latin typeface="Calibri"/>
                <a:ea typeface="微软雅黑"/>
                <a:cs typeface="+mn-cs"/>
              </a:rPr>
              <a:t>                                                   </a:t>
            </a:r>
            <a:r>
              <a:rPr kumimoji="0" lang="en-US" altLang="zh-CN" sz="1800" b="0" i="0" u="none" strike="noStrike" kern="1200" cap="none" spc="0" normalizeH="0" baseline="0" noProof="0" dirty="0">
                <a:ln>
                  <a:noFill/>
                </a:ln>
                <a:solidFill>
                  <a:srgbClr val="000000"/>
                </a:solidFill>
                <a:effectLst/>
                <a:uLnTx/>
                <a:uFillTx/>
                <a:latin typeface="Calibri"/>
                <a:ea typeface="微软雅黑"/>
                <a:cs typeface="+mn-cs"/>
              </a:rPr>
              <a:t>Scheduled beamline time</a:t>
            </a:r>
            <a:endParaRPr kumimoji="0" lang="zh-CN" altLang="en-US" sz="1800" b="0" i="0" u="none" strike="noStrike" kern="1200" cap="none" spc="0" normalizeH="0" baseline="0" noProof="0" dirty="0">
              <a:ln>
                <a:noFill/>
              </a:ln>
              <a:solidFill>
                <a:srgbClr val="000000"/>
              </a:solidFill>
              <a:effectLst/>
              <a:uLnTx/>
              <a:uFillTx/>
              <a:latin typeface="Calibri"/>
              <a:ea typeface="微软雅黑"/>
              <a:cs typeface="+mn-cs"/>
            </a:endParaRPr>
          </a:p>
        </p:txBody>
      </p:sp>
      <p:cxnSp>
        <p:nvCxnSpPr>
          <p:cNvPr id="48" name="直接箭头连接符 47">
            <a:extLst>
              <a:ext uri="{FF2B5EF4-FFF2-40B4-BE49-F238E27FC236}">
                <a16:creationId xmlns:a16="http://schemas.microsoft.com/office/drawing/2014/main" id="{9E43933B-81D9-4DE6-90E7-609A5C09B9A5}"/>
              </a:ext>
            </a:extLst>
          </p:cNvPr>
          <p:cNvCxnSpPr>
            <a:cxnSpLocks/>
            <a:endCxn id="47" idx="3"/>
          </p:cNvCxnSpPr>
          <p:nvPr/>
        </p:nvCxnSpPr>
        <p:spPr>
          <a:xfrm>
            <a:off x="8611754" y="3015279"/>
            <a:ext cx="2052236"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49" name="直接箭头连接符 48">
            <a:extLst>
              <a:ext uri="{FF2B5EF4-FFF2-40B4-BE49-F238E27FC236}">
                <a16:creationId xmlns:a16="http://schemas.microsoft.com/office/drawing/2014/main" id="{B0E41FC9-B079-43B0-A54E-EF37CDBAE4B3}"/>
              </a:ext>
            </a:extLst>
          </p:cNvPr>
          <p:cNvCxnSpPr>
            <a:cxnSpLocks/>
            <a:endCxn id="47" idx="1"/>
          </p:cNvCxnSpPr>
          <p:nvPr/>
        </p:nvCxnSpPr>
        <p:spPr>
          <a:xfrm flipH="1">
            <a:off x="3459552" y="3015279"/>
            <a:ext cx="2703704"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50" name="直接连接符 49">
            <a:extLst>
              <a:ext uri="{FF2B5EF4-FFF2-40B4-BE49-F238E27FC236}">
                <a16:creationId xmlns:a16="http://schemas.microsoft.com/office/drawing/2014/main" id="{3C4C7732-A28B-4BEA-AD47-79DEFAFB9FFB}"/>
              </a:ext>
            </a:extLst>
          </p:cNvPr>
          <p:cNvCxnSpPr>
            <a:cxnSpLocks/>
          </p:cNvCxnSpPr>
          <p:nvPr/>
        </p:nvCxnSpPr>
        <p:spPr>
          <a:xfrm>
            <a:off x="3460876" y="1838104"/>
            <a:ext cx="0" cy="1211462"/>
          </a:xfrm>
          <a:prstGeom prst="line">
            <a:avLst/>
          </a:prstGeom>
          <a:ln w="28575">
            <a:prstDash val="sysDot"/>
          </a:ln>
        </p:spPr>
        <p:style>
          <a:lnRef idx="1">
            <a:schemeClr val="dk1"/>
          </a:lnRef>
          <a:fillRef idx="0">
            <a:schemeClr val="dk1"/>
          </a:fillRef>
          <a:effectRef idx="0">
            <a:schemeClr val="dk1"/>
          </a:effectRef>
          <a:fontRef idx="minor">
            <a:schemeClr val="tx1"/>
          </a:fontRef>
        </p:style>
      </p:cxnSp>
      <p:cxnSp>
        <p:nvCxnSpPr>
          <p:cNvPr id="71" name="直接连接符 70">
            <a:extLst>
              <a:ext uri="{FF2B5EF4-FFF2-40B4-BE49-F238E27FC236}">
                <a16:creationId xmlns:a16="http://schemas.microsoft.com/office/drawing/2014/main" id="{EA92ED69-289E-4A6D-AC06-2E6F7CA01845}"/>
              </a:ext>
            </a:extLst>
          </p:cNvPr>
          <p:cNvCxnSpPr>
            <a:cxnSpLocks/>
          </p:cNvCxnSpPr>
          <p:nvPr/>
        </p:nvCxnSpPr>
        <p:spPr>
          <a:xfrm>
            <a:off x="10680824" y="1838104"/>
            <a:ext cx="0" cy="1211462"/>
          </a:xfrm>
          <a:prstGeom prst="line">
            <a:avLst/>
          </a:prstGeom>
          <a:ln w="28575">
            <a:prstDash val="sysDot"/>
          </a:ln>
        </p:spPr>
        <p:style>
          <a:lnRef idx="1">
            <a:schemeClr val="dk1"/>
          </a:lnRef>
          <a:fillRef idx="0">
            <a:schemeClr val="dk1"/>
          </a:fillRef>
          <a:effectRef idx="0">
            <a:schemeClr val="dk1"/>
          </a:effectRef>
          <a:fontRef idx="minor">
            <a:schemeClr val="tx1"/>
          </a:fontRef>
        </p:style>
      </p:cxnSp>
      <p:sp>
        <p:nvSpPr>
          <p:cNvPr id="73" name="文本框 72">
            <a:extLst>
              <a:ext uri="{FF2B5EF4-FFF2-40B4-BE49-F238E27FC236}">
                <a16:creationId xmlns:a16="http://schemas.microsoft.com/office/drawing/2014/main" id="{F87DE907-1A71-4EEA-BF09-3ABC3455BAE6}"/>
              </a:ext>
            </a:extLst>
          </p:cNvPr>
          <p:cNvSpPr txBox="1"/>
          <p:nvPr/>
        </p:nvSpPr>
        <p:spPr>
          <a:xfrm>
            <a:off x="7390170" y="1070875"/>
            <a:ext cx="116066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BB8B00"/>
                </a:solidFill>
                <a:effectLst/>
                <a:uLnTx/>
                <a:uFillTx/>
                <a:latin typeface="Calibri"/>
                <a:ea typeface="微软雅黑"/>
                <a:cs typeface="+mn-cs"/>
              </a:rPr>
              <a:t>Maintenance 2</a:t>
            </a:r>
            <a:endParaRPr kumimoji="0" lang="zh-CN" altLang="en-US" sz="1200" b="0" i="0" u="none" strike="noStrike" kern="1200" cap="none" spc="0" normalizeH="0" baseline="0" noProof="0" dirty="0">
              <a:ln>
                <a:noFill/>
              </a:ln>
              <a:solidFill>
                <a:srgbClr val="BB8B00"/>
              </a:solidFill>
              <a:effectLst/>
              <a:uLnTx/>
              <a:uFillTx/>
              <a:latin typeface="Calibri"/>
              <a:ea typeface="微软雅黑"/>
              <a:cs typeface="+mn-cs"/>
            </a:endParaRPr>
          </a:p>
        </p:txBody>
      </p:sp>
      <p:sp>
        <p:nvSpPr>
          <p:cNvPr id="74" name="文本框 73">
            <a:extLst>
              <a:ext uri="{FF2B5EF4-FFF2-40B4-BE49-F238E27FC236}">
                <a16:creationId xmlns:a16="http://schemas.microsoft.com/office/drawing/2014/main" id="{D1681491-2560-43CA-95CD-93F52A92F788}"/>
              </a:ext>
            </a:extLst>
          </p:cNvPr>
          <p:cNvSpPr txBox="1"/>
          <p:nvPr/>
        </p:nvSpPr>
        <p:spPr>
          <a:xfrm>
            <a:off x="8665138" y="978542"/>
            <a:ext cx="834413" cy="461665"/>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FFC000"/>
                </a:solidFill>
                <a:effectLst/>
                <a:uLnTx/>
                <a:uFillTx/>
                <a:latin typeface="Calibri"/>
                <a:ea typeface="微软雅黑"/>
                <a:cs typeface="+mn-cs"/>
              </a:rPr>
              <a:t>Prepare (beamline)</a:t>
            </a:r>
            <a:endParaRPr kumimoji="0" lang="zh-CN" altLang="en-US" sz="1200" b="0" i="0" u="none" strike="noStrike" kern="1200" cap="none" spc="0" normalizeH="0" baseline="0" noProof="0" dirty="0">
              <a:ln>
                <a:noFill/>
              </a:ln>
              <a:solidFill>
                <a:srgbClr val="FFC000"/>
              </a:solidFill>
              <a:effectLst/>
              <a:uLnTx/>
              <a:uFillTx/>
              <a:latin typeface="Calibri"/>
              <a:ea typeface="微软雅黑"/>
              <a:cs typeface="+mn-cs"/>
            </a:endParaRPr>
          </a:p>
        </p:txBody>
      </p:sp>
      <p:cxnSp>
        <p:nvCxnSpPr>
          <p:cNvPr id="75" name="直接箭头连接符 74">
            <a:extLst>
              <a:ext uri="{FF2B5EF4-FFF2-40B4-BE49-F238E27FC236}">
                <a16:creationId xmlns:a16="http://schemas.microsoft.com/office/drawing/2014/main" id="{8029CD13-593C-4784-9AEA-06C9D8981F0D}"/>
              </a:ext>
            </a:extLst>
          </p:cNvPr>
          <p:cNvCxnSpPr>
            <a:cxnSpLocks/>
          </p:cNvCxnSpPr>
          <p:nvPr/>
        </p:nvCxnSpPr>
        <p:spPr>
          <a:xfrm>
            <a:off x="10432225" y="1209374"/>
            <a:ext cx="24859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6" name="文本框 75">
            <a:extLst>
              <a:ext uri="{FF2B5EF4-FFF2-40B4-BE49-F238E27FC236}">
                <a16:creationId xmlns:a16="http://schemas.microsoft.com/office/drawing/2014/main" id="{B28B1790-1EDB-48CF-8EA6-C13BE890FE5B}"/>
              </a:ext>
            </a:extLst>
          </p:cNvPr>
          <p:cNvSpPr txBox="1"/>
          <p:nvPr/>
        </p:nvSpPr>
        <p:spPr>
          <a:xfrm>
            <a:off x="10753737" y="1036967"/>
            <a:ext cx="1491076"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989898"/>
                </a:solidFill>
                <a:effectLst/>
                <a:uLnTx/>
                <a:uFillTx/>
                <a:latin typeface="Calibri"/>
                <a:ea typeface="微软雅黑"/>
                <a:cs typeface="+mn-cs"/>
              </a:rPr>
              <a:t>Shutdown</a:t>
            </a:r>
            <a:endParaRPr kumimoji="0" lang="zh-CN" altLang="en-US" sz="1800" b="0" i="0" u="none" strike="noStrike" kern="1200" cap="none" spc="0" normalizeH="0" baseline="0" noProof="0" dirty="0">
              <a:ln>
                <a:noFill/>
              </a:ln>
              <a:solidFill>
                <a:srgbClr val="989898"/>
              </a:solidFill>
              <a:effectLst/>
              <a:uLnTx/>
              <a:uFillTx/>
              <a:latin typeface="Calibri"/>
              <a:ea typeface="微软雅黑"/>
              <a:cs typeface="+mn-cs"/>
            </a:endParaRPr>
          </a:p>
        </p:txBody>
      </p:sp>
      <p:sp>
        <p:nvSpPr>
          <p:cNvPr id="77" name="矩形 76">
            <a:extLst>
              <a:ext uri="{FF2B5EF4-FFF2-40B4-BE49-F238E27FC236}">
                <a16:creationId xmlns:a16="http://schemas.microsoft.com/office/drawing/2014/main" id="{A5BC0464-67A3-456F-9206-E84C995CC342}"/>
              </a:ext>
            </a:extLst>
          </p:cNvPr>
          <p:cNvSpPr/>
          <p:nvPr/>
        </p:nvSpPr>
        <p:spPr>
          <a:xfrm>
            <a:off x="8067997" y="2583022"/>
            <a:ext cx="1731584" cy="24259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err="1">
                <a:ln>
                  <a:noFill/>
                </a:ln>
                <a:solidFill>
                  <a:srgbClr val="FFFFFF"/>
                </a:solidFill>
                <a:effectLst/>
                <a:uLnTx/>
                <a:uFillTx/>
                <a:latin typeface="Calibri"/>
                <a:ea typeface="微软雅黑"/>
                <a:cs typeface="+mn-cs"/>
              </a:rPr>
              <a:t>T_user_nobeam</a:t>
            </a:r>
            <a:endParaRPr kumimoji="0" lang="zh-CN" altLang="en-US" sz="1800" b="0" i="0" u="none" strike="noStrike" kern="1200" cap="none" spc="0" normalizeH="0" baseline="0" noProof="0" dirty="0">
              <a:ln>
                <a:noFill/>
              </a:ln>
              <a:solidFill>
                <a:srgbClr val="FFFFFF"/>
              </a:solidFill>
              <a:effectLst/>
              <a:uLnTx/>
              <a:uFillTx/>
              <a:latin typeface="Calibri"/>
              <a:ea typeface="微软雅黑"/>
              <a:cs typeface="+mn-cs"/>
            </a:endParaRPr>
          </a:p>
        </p:txBody>
      </p:sp>
      <p:sp>
        <p:nvSpPr>
          <p:cNvPr id="78" name="矩形 77">
            <a:extLst>
              <a:ext uri="{FF2B5EF4-FFF2-40B4-BE49-F238E27FC236}">
                <a16:creationId xmlns:a16="http://schemas.microsoft.com/office/drawing/2014/main" id="{9A5B4935-6EA1-4B43-A5F9-DB7749993EFA}"/>
              </a:ext>
            </a:extLst>
          </p:cNvPr>
          <p:cNvSpPr/>
          <p:nvPr/>
        </p:nvSpPr>
        <p:spPr>
          <a:xfrm>
            <a:off x="9797479" y="2583022"/>
            <a:ext cx="2362799" cy="222752"/>
          </a:xfrm>
          <a:prstGeom prst="rect">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err="1">
                <a:ln>
                  <a:noFill/>
                </a:ln>
                <a:solidFill>
                  <a:srgbClr val="FFFFFF"/>
                </a:solidFill>
                <a:effectLst/>
                <a:uLnTx/>
                <a:uFillTx/>
                <a:latin typeface="Calibri"/>
                <a:ea typeface="微软雅黑"/>
                <a:cs typeface="+mn-cs"/>
              </a:rPr>
              <a:t>T_user_with_beam</a:t>
            </a:r>
            <a:endParaRPr kumimoji="0" lang="zh-CN" altLang="en-US" sz="1800" b="0" i="0" u="none" strike="noStrike" kern="1200" cap="none" spc="0" normalizeH="0" baseline="0" noProof="0" dirty="0">
              <a:ln>
                <a:noFill/>
              </a:ln>
              <a:solidFill>
                <a:srgbClr val="FFFFFF"/>
              </a:solidFill>
              <a:effectLst/>
              <a:uLnTx/>
              <a:uFillTx/>
              <a:latin typeface="Calibri"/>
              <a:ea typeface="微软雅黑"/>
              <a:cs typeface="+mn-cs"/>
            </a:endParaRPr>
          </a:p>
        </p:txBody>
      </p:sp>
      <p:cxnSp>
        <p:nvCxnSpPr>
          <p:cNvPr id="80" name="直接连接符 79">
            <a:extLst>
              <a:ext uri="{FF2B5EF4-FFF2-40B4-BE49-F238E27FC236}">
                <a16:creationId xmlns:a16="http://schemas.microsoft.com/office/drawing/2014/main" id="{471B2348-4958-491D-84BB-B91152E4CF96}"/>
              </a:ext>
            </a:extLst>
          </p:cNvPr>
          <p:cNvCxnSpPr>
            <a:cxnSpLocks/>
          </p:cNvCxnSpPr>
          <p:nvPr/>
        </p:nvCxnSpPr>
        <p:spPr>
          <a:xfrm flipH="1">
            <a:off x="8067085" y="2437772"/>
            <a:ext cx="1638647" cy="128618"/>
          </a:xfrm>
          <a:prstGeom prst="line">
            <a:avLst/>
          </a:prstGeom>
          <a:ln w="19050">
            <a:prstDash val="solid"/>
          </a:ln>
        </p:spPr>
        <p:style>
          <a:lnRef idx="1">
            <a:schemeClr val="dk1"/>
          </a:lnRef>
          <a:fillRef idx="0">
            <a:schemeClr val="dk1"/>
          </a:fillRef>
          <a:effectRef idx="0">
            <a:schemeClr val="dk1"/>
          </a:effectRef>
          <a:fontRef idx="minor">
            <a:schemeClr val="tx1"/>
          </a:fontRef>
        </p:style>
      </p:cxnSp>
      <p:cxnSp>
        <p:nvCxnSpPr>
          <p:cNvPr id="82" name="直接连接符 81">
            <a:extLst>
              <a:ext uri="{FF2B5EF4-FFF2-40B4-BE49-F238E27FC236}">
                <a16:creationId xmlns:a16="http://schemas.microsoft.com/office/drawing/2014/main" id="{6179D09C-66DD-4403-812C-97A6D5C33385}"/>
              </a:ext>
            </a:extLst>
          </p:cNvPr>
          <p:cNvCxnSpPr>
            <a:cxnSpLocks/>
          </p:cNvCxnSpPr>
          <p:nvPr/>
        </p:nvCxnSpPr>
        <p:spPr>
          <a:xfrm flipH="1">
            <a:off x="9774197" y="2451537"/>
            <a:ext cx="213128" cy="114853"/>
          </a:xfrm>
          <a:prstGeom prst="line">
            <a:avLst/>
          </a:prstGeom>
          <a:ln w="19050"/>
        </p:spPr>
        <p:style>
          <a:lnRef idx="1">
            <a:schemeClr val="dk1"/>
          </a:lnRef>
          <a:fillRef idx="0">
            <a:schemeClr val="dk1"/>
          </a:fillRef>
          <a:effectRef idx="0">
            <a:schemeClr val="dk1"/>
          </a:effectRef>
          <a:fontRef idx="minor">
            <a:schemeClr val="tx1"/>
          </a:fontRef>
        </p:style>
      </p:cxnSp>
      <p:cxnSp>
        <p:nvCxnSpPr>
          <p:cNvPr id="85" name="直接连接符 84">
            <a:extLst>
              <a:ext uri="{FF2B5EF4-FFF2-40B4-BE49-F238E27FC236}">
                <a16:creationId xmlns:a16="http://schemas.microsoft.com/office/drawing/2014/main" id="{C2F613E6-4763-4661-B126-E3A3C9A37017}"/>
              </a:ext>
            </a:extLst>
          </p:cNvPr>
          <p:cNvCxnSpPr>
            <a:cxnSpLocks/>
          </p:cNvCxnSpPr>
          <p:nvPr/>
        </p:nvCxnSpPr>
        <p:spPr>
          <a:xfrm>
            <a:off x="10655371" y="2435253"/>
            <a:ext cx="1525077" cy="131137"/>
          </a:xfrm>
          <a:prstGeom prst="line">
            <a:avLst/>
          </a:prstGeom>
          <a:ln w="19050">
            <a:prstDash val="solid"/>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90" name="文本框 89">
                <a:extLst>
                  <a:ext uri="{FF2B5EF4-FFF2-40B4-BE49-F238E27FC236}">
                    <a16:creationId xmlns:a16="http://schemas.microsoft.com/office/drawing/2014/main" id="{9AB03CE1-ECEA-4D04-BD85-5872DCD85B1E}"/>
                  </a:ext>
                </a:extLst>
              </p:cNvPr>
              <p:cNvSpPr txBox="1"/>
              <p:nvPr/>
            </p:nvSpPr>
            <p:spPr>
              <a:xfrm>
                <a:off x="6376122" y="3982929"/>
                <a:ext cx="3811167" cy="86991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srgbClr val="000000"/>
                    </a:solidFill>
                    <a:effectLst/>
                    <a:uLnTx/>
                    <a:uFillTx/>
                    <a:latin typeface="Calibri"/>
                    <a:ea typeface="Noto Sans SC"/>
                    <a:cs typeface="Noto Sans SC"/>
                    <a:sym typeface="Noto Sans SC"/>
                  </a:rPr>
                  <a:t>Availability for user</a:t>
                </a:r>
                <a:r>
                  <a:rPr kumimoji="0" lang="zh-CN" altLang="en-US" sz="2000" b="1" i="0" u="none" strike="noStrike" kern="1200" cap="none" spc="0" normalizeH="0" baseline="0" noProof="0" dirty="0">
                    <a:ln>
                      <a:noFill/>
                    </a:ln>
                    <a:solidFill>
                      <a:srgbClr val="000000"/>
                    </a:solidFill>
                    <a:effectLst/>
                    <a:uLnTx/>
                    <a:uFillTx/>
                    <a:latin typeface="Calibri"/>
                    <a:ea typeface="Noto Sans SC"/>
                    <a:cs typeface="Noto Sans SC"/>
                    <a:sym typeface="Noto Sans SC"/>
                  </a:rPr>
                  <a:t>：</a:t>
                </a:r>
                <a:endParaRPr kumimoji="0" lang="en-US" altLang="zh-CN" sz="2000" b="1" i="0" u="none" strike="noStrike" kern="1200" cap="none" spc="0" normalizeH="0" baseline="0" noProof="0" dirty="0">
                  <a:ln>
                    <a:noFill/>
                  </a:ln>
                  <a:solidFill>
                    <a:srgbClr val="000000"/>
                  </a:solidFill>
                  <a:effectLst/>
                  <a:uLnTx/>
                  <a:uFillTx/>
                  <a:latin typeface="Calibri"/>
                  <a:ea typeface="Noto Sans SC"/>
                  <a:cs typeface="Noto Sans SC"/>
                  <a:sym typeface="Noto Sans SC"/>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err="1">
                    <a:ln>
                      <a:noFill/>
                    </a:ln>
                    <a:solidFill>
                      <a:srgbClr val="000000"/>
                    </a:solidFill>
                    <a:effectLst/>
                    <a:uLnTx/>
                    <a:uFillTx/>
                    <a:latin typeface="Calibri"/>
                    <a:ea typeface="Noto Sans SC"/>
                    <a:cs typeface="Noto Sans SC"/>
                    <a:sym typeface="Noto Sans SC"/>
                  </a:rPr>
                  <a:t>A_user</a:t>
                </a:r>
                <a14:m>
                  <m:oMath xmlns:m="http://schemas.openxmlformats.org/officeDocument/2006/math">
                    <m:r>
                      <a:rPr kumimoji="0" lang="en-US" altLang="zh-CN" sz="2000" b="1" i="0" u="none" strike="noStrike" kern="1200" cap="none" spc="0" normalizeH="0" baseline="0" noProof="0" smtClean="0">
                        <a:ln>
                          <a:noFill/>
                        </a:ln>
                        <a:solidFill>
                          <a:srgbClr val="000000"/>
                        </a:solidFill>
                        <a:effectLst/>
                        <a:uLnTx/>
                        <a:uFillTx/>
                        <a:latin typeface="Cambria Math" panose="02040503050406030204" pitchFamily="18" charset="0"/>
                        <a:ea typeface="Noto Sans SC"/>
                        <a:cs typeface="Noto Sans SC"/>
                        <a:sym typeface="Noto Sans SC"/>
                      </a:rPr>
                      <m:t> </m:t>
                    </m:r>
                    <m:r>
                      <a:rPr kumimoji="0" lang="en-US" altLang="zh-CN" sz="2000" b="1" i="1" u="none" strike="noStrike" kern="1200" cap="none" spc="0" normalizeH="0" baseline="0" noProof="0" smtClean="0">
                        <a:ln>
                          <a:noFill/>
                        </a:ln>
                        <a:solidFill>
                          <a:srgbClr val="000000"/>
                        </a:solidFill>
                        <a:effectLst/>
                        <a:uLnTx/>
                        <a:uFillTx/>
                        <a:latin typeface="Cambria Math" panose="02040503050406030204" pitchFamily="18" charset="0"/>
                        <a:ea typeface="Noto Sans SC"/>
                        <a:cs typeface="Noto Sans SC"/>
                        <a:sym typeface="Noto Sans SC"/>
                      </a:rPr>
                      <m:t>=</m:t>
                    </m:r>
                    <m:f>
                      <m:fPr>
                        <m:ctrlPr>
                          <a:rPr kumimoji="0" lang="en-US" altLang="zh-CN" sz="2000" b="1" i="1" u="none" strike="noStrike" kern="1200" cap="none" spc="0" normalizeH="0" baseline="0" noProof="0" smtClean="0">
                            <a:ln>
                              <a:noFill/>
                            </a:ln>
                            <a:solidFill>
                              <a:srgbClr val="000000"/>
                            </a:solidFill>
                            <a:effectLst/>
                            <a:uLnTx/>
                            <a:uFillTx/>
                            <a:latin typeface="Cambria Math" panose="02040503050406030204" pitchFamily="18" charset="0"/>
                            <a:cs typeface="+mn-cs"/>
                            <a:sym typeface="Noto Sans SC"/>
                          </a:rPr>
                        </m:ctrlPr>
                      </m:fPr>
                      <m:num>
                        <m:r>
                          <a:rPr kumimoji="0" lang="en-US" altLang="zh-CN" sz="2000" b="1" i="1" u="none" strike="noStrike" kern="1200" cap="none" spc="0" normalizeH="0" baseline="0" noProof="0" smtClean="0">
                            <a:ln>
                              <a:noFill/>
                            </a:ln>
                            <a:solidFill>
                              <a:srgbClr val="485D12"/>
                            </a:solidFill>
                            <a:effectLst/>
                            <a:uLnTx/>
                            <a:uFillTx/>
                            <a:latin typeface="Cambria Math" panose="02040503050406030204" pitchFamily="18" charset="0"/>
                            <a:cs typeface="+mn-cs"/>
                            <a:sym typeface="Noto Sans SC"/>
                          </a:rPr>
                          <m:t>𝑻</m:t>
                        </m:r>
                        <m:r>
                          <a:rPr kumimoji="0" lang="en-US" altLang="zh-CN" sz="2000" b="1" i="1" u="none" strike="noStrike" kern="1200" cap="none" spc="0" normalizeH="0" baseline="0" noProof="0" smtClean="0">
                            <a:ln>
                              <a:noFill/>
                            </a:ln>
                            <a:solidFill>
                              <a:srgbClr val="485D12"/>
                            </a:solidFill>
                            <a:effectLst/>
                            <a:uLnTx/>
                            <a:uFillTx/>
                            <a:latin typeface="Cambria Math" panose="02040503050406030204" pitchFamily="18" charset="0"/>
                            <a:cs typeface="+mn-cs"/>
                            <a:sym typeface="Noto Sans SC"/>
                          </a:rPr>
                          <m:t>_</m:t>
                        </m:r>
                        <m:r>
                          <a:rPr kumimoji="0" lang="en-US" altLang="zh-CN" sz="2000" b="1" i="1" u="none" strike="noStrike" kern="1200" cap="none" spc="0" normalizeH="0" baseline="0" noProof="0" smtClean="0">
                            <a:ln>
                              <a:noFill/>
                            </a:ln>
                            <a:solidFill>
                              <a:srgbClr val="485D12"/>
                            </a:solidFill>
                            <a:effectLst/>
                            <a:uLnTx/>
                            <a:uFillTx/>
                            <a:latin typeface="Cambria Math" panose="02040503050406030204" pitchFamily="18" charset="0"/>
                            <a:cs typeface="+mn-cs"/>
                            <a:sym typeface="Noto Sans SC"/>
                          </a:rPr>
                          <m:t>𝒖𝒔𝒆𝒓</m:t>
                        </m:r>
                        <m:r>
                          <a:rPr kumimoji="0" lang="en-US" altLang="zh-CN" sz="2000" b="1" i="1" u="none" strike="noStrike" kern="1200" cap="none" spc="0" normalizeH="0" baseline="0" noProof="0" smtClean="0">
                            <a:ln>
                              <a:noFill/>
                            </a:ln>
                            <a:solidFill>
                              <a:srgbClr val="485D12"/>
                            </a:solidFill>
                            <a:effectLst/>
                            <a:uLnTx/>
                            <a:uFillTx/>
                            <a:latin typeface="Cambria Math" panose="02040503050406030204" pitchFamily="18" charset="0"/>
                            <a:cs typeface="+mn-cs"/>
                            <a:sym typeface="Noto Sans SC"/>
                          </a:rPr>
                          <m:t>_</m:t>
                        </m:r>
                        <m:r>
                          <a:rPr kumimoji="0" lang="en-US" altLang="zh-CN" sz="2000" b="1" i="1" u="none" strike="noStrike" kern="1200" cap="none" spc="0" normalizeH="0" baseline="0" noProof="0" smtClean="0">
                            <a:ln>
                              <a:noFill/>
                            </a:ln>
                            <a:solidFill>
                              <a:srgbClr val="485D12"/>
                            </a:solidFill>
                            <a:effectLst/>
                            <a:uLnTx/>
                            <a:uFillTx/>
                            <a:latin typeface="Cambria Math" panose="02040503050406030204" pitchFamily="18" charset="0"/>
                            <a:cs typeface="+mn-cs"/>
                            <a:sym typeface="Noto Sans SC"/>
                          </a:rPr>
                          <m:t>𝒘𝒊𝒕𝒉</m:t>
                        </m:r>
                        <m:r>
                          <a:rPr kumimoji="0" lang="en-US" altLang="zh-CN" sz="2000" b="1" i="1" u="none" strike="noStrike" kern="1200" cap="none" spc="0" normalizeH="0" baseline="0" noProof="0" smtClean="0">
                            <a:ln>
                              <a:noFill/>
                            </a:ln>
                            <a:solidFill>
                              <a:srgbClr val="485D12"/>
                            </a:solidFill>
                            <a:effectLst/>
                            <a:uLnTx/>
                            <a:uFillTx/>
                            <a:latin typeface="Cambria Math" panose="02040503050406030204" pitchFamily="18" charset="0"/>
                            <a:cs typeface="+mn-cs"/>
                            <a:sym typeface="Noto Sans SC"/>
                          </a:rPr>
                          <m:t>_</m:t>
                        </m:r>
                        <m:r>
                          <a:rPr kumimoji="0" lang="en-US" altLang="zh-CN" sz="2000" b="1" i="1" u="none" strike="noStrike" kern="1200" cap="none" spc="0" normalizeH="0" baseline="0" noProof="0" smtClean="0">
                            <a:ln>
                              <a:noFill/>
                            </a:ln>
                            <a:solidFill>
                              <a:srgbClr val="485D12"/>
                            </a:solidFill>
                            <a:effectLst/>
                            <a:uLnTx/>
                            <a:uFillTx/>
                            <a:latin typeface="Cambria Math" panose="02040503050406030204" pitchFamily="18" charset="0"/>
                            <a:cs typeface="+mn-cs"/>
                            <a:sym typeface="Noto Sans SC"/>
                          </a:rPr>
                          <m:t>𝒃𝒆𝒂𝒎</m:t>
                        </m:r>
                      </m:num>
                      <m:den>
                        <m:r>
                          <a:rPr kumimoji="0" lang="en-US" altLang="zh-CN" sz="2000" b="1" i="1" u="none" strike="noStrike" kern="1200" cap="none" spc="0" normalizeH="0" baseline="0" noProof="0" smtClean="0">
                            <a:ln>
                              <a:noFill/>
                            </a:ln>
                            <a:solidFill>
                              <a:srgbClr val="0070C0"/>
                            </a:solidFill>
                            <a:effectLst/>
                            <a:uLnTx/>
                            <a:uFillTx/>
                            <a:latin typeface="Cambria Math" panose="02040503050406030204" pitchFamily="18" charset="0"/>
                            <a:cs typeface="+mn-cs"/>
                            <a:sym typeface="Noto Sans SC"/>
                          </a:rPr>
                          <m:t>𝑻</m:t>
                        </m:r>
                        <m:r>
                          <a:rPr kumimoji="0" lang="en-US" altLang="zh-CN" sz="2000" b="1" i="1" u="none" strike="noStrike" kern="1200" cap="none" spc="0" normalizeH="0" baseline="0" noProof="0" smtClean="0">
                            <a:ln>
                              <a:noFill/>
                            </a:ln>
                            <a:solidFill>
                              <a:srgbClr val="0070C0"/>
                            </a:solidFill>
                            <a:effectLst/>
                            <a:uLnTx/>
                            <a:uFillTx/>
                            <a:latin typeface="Cambria Math" panose="02040503050406030204" pitchFamily="18" charset="0"/>
                            <a:cs typeface="+mn-cs"/>
                            <a:sym typeface="Noto Sans SC"/>
                          </a:rPr>
                          <m:t>_</m:t>
                        </m:r>
                        <m:r>
                          <a:rPr kumimoji="0" lang="en-US" altLang="zh-CN" sz="2000" b="1" i="1" u="none" strike="noStrike" kern="1200" cap="none" spc="0" normalizeH="0" baseline="0" noProof="0" smtClean="0">
                            <a:ln>
                              <a:noFill/>
                            </a:ln>
                            <a:solidFill>
                              <a:srgbClr val="0070C0"/>
                            </a:solidFill>
                            <a:effectLst/>
                            <a:uLnTx/>
                            <a:uFillTx/>
                            <a:latin typeface="Cambria Math" panose="02040503050406030204" pitchFamily="18" charset="0"/>
                            <a:cs typeface="+mn-cs"/>
                            <a:sym typeface="Noto Sans SC"/>
                          </a:rPr>
                          <m:t>𝒖𝒔𝒆𝒓</m:t>
                        </m:r>
                      </m:den>
                    </m:f>
                  </m:oMath>
                </a14:m>
                <a:r>
                  <a:rPr kumimoji="0" lang="en-US" altLang="zh-CN" sz="2000" b="0" i="0" u="none" strike="noStrike" kern="1200" cap="none" spc="0" normalizeH="0" baseline="0" noProof="0" dirty="0">
                    <a:ln>
                      <a:noFill/>
                    </a:ln>
                    <a:solidFill>
                      <a:srgbClr val="000000"/>
                    </a:solidFill>
                    <a:effectLst/>
                    <a:uLnTx/>
                    <a:uFillTx/>
                    <a:latin typeface="Calibri"/>
                    <a:ea typeface="微软雅黑"/>
                    <a:cs typeface="+mn-cs"/>
                  </a:rPr>
                  <a:t>=94.91%</a:t>
                </a:r>
                <a:endParaRPr kumimoji="0" lang="zh-CN" altLang="en-US" sz="2000" b="0" i="0" u="none" strike="noStrike" kern="1200" cap="none" spc="0" normalizeH="0" baseline="0" noProof="0" dirty="0">
                  <a:ln>
                    <a:noFill/>
                  </a:ln>
                  <a:solidFill>
                    <a:srgbClr val="000000"/>
                  </a:solidFill>
                  <a:effectLst/>
                  <a:uLnTx/>
                  <a:uFillTx/>
                  <a:latin typeface="Calibri"/>
                  <a:ea typeface="微软雅黑"/>
                  <a:cs typeface="+mn-cs"/>
                </a:endParaRPr>
              </a:p>
            </p:txBody>
          </p:sp>
        </mc:Choice>
        <mc:Fallback xmlns="">
          <p:sp>
            <p:nvSpPr>
              <p:cNvPr id="90" name="文本框 89">
                <a:extLst>
                  <a:ext uri="{FF2B5EF4-FFF2-40B4-BE49-F238E27FC236}">
                    <a16:creationId xmlns:a16="http://schemas.microsoft.com/office/drawing/2014/main" id="{9AB03CE1-ECEA-4D04-BD85-5872DCD85B1E}"/>
                  </a:ext>
                </a:extLst>
              </p:cNvPr>
              <p:cNvSpPr txBox="1">
                <a:spLocks noRot="1" noChangeAspect="1" noMove="1" noResize="1" noEditPoints="1" noAdjustHandles="1" noChangeArrowheads="1" noChangeShapeType="1" noTextEdit="1"/>
              </p:cNvSpPr>
              <p:nvPr/>
            </p:nvSpPr>
            <p:spPr>
              <a:xfrm>
                <a:off x="6376122" y="3982929"/>
                <a:ext cx="3811167" cy="869918"/>
              </a:xfrm>
              <a:prstGeom prst="rect">
                <a:avLst/>
              </a:prstGeom>
              <a:blipFill>
                <a:blip r:embed="rId2"/>
                <a:stretch>
                  <a:fillRect l="-1760" t="-4196" r="-800" b="-2098"/>
                </a:stretch>
              </a:blipFill>
            </p:spPr>
            <p:txBody>
              <a:bodyPr/>
              <a:lstStyle/>
              <a:p>
                <a:r>
                  <a:rPr lang="zh-CN" altLang="en-US">
                    <a:noFill/>
                  </a:rPr>
                  <a:t> </a:t>
                </a:r>
              </a:p>
            </p:txBody>
          </p:sp>
        </mc:Fallback>
      </mc:AlternateContent>
      <p:sp>
        <p:nvSpPr>
          <p:cNvPr id="55" name="标题 2">
            <a:extLst>
              <a:ext uri="{FF2B5EF4-FFF2-40B4-BE49-F238E27FC236}">
                <a16:creationId xmlns:a16="http://schemas.microsoft.com/office/drawing/2014/main" id="{7168B6EF-22E5-4A9C-BAD6-2424CDFA547B}"/>
              </a:ext>
            </a:extLst>
          </p:cNvPr>
          <p:cNvSpPr>
            <a:spLocks noGrp="1"/>
          </p:cNvSpPr>
          <p:nvPr>
            <p:ph type="title"/>
          </p:nvPr>
        </p:nvSpPr>
        <p:spPr>
          <a:xfrm>
            <a:off x="679864" y="287519"/>
            <a:ext cx="10718987" cy="663575"/>
          </a:xfrm>
        </p:spPr>
        <p:txBody>
          <a:bodyPr/>
          <a:lstStyle/>
          <a:p>
            <a:r>
              <a:rPr lang="en-US" altLang="zh-CN" sz="3600" dirty="0"/>
              <a:t>2</a:t>
            </a:r>
            <a:r>
              <a:rPr lang="en-US" altLang="zh-CN" sz="3600" baseline="30000" dirty="0"/>
              <a:t>nd</a:t>
            </a:r>
            <a:r>
              <a:rPr lang="en-US" altLang="zh-CN" sz="3600" dirty="0"/>
              <a:t> user time period, faults statistics &amp; analysis</a:t>
            </a:r>
            <a:endParaRPr lang="zh-CN" altLang="en-US" sz="3600" dirty="0"/>
          </a:p>
        </p:txBody>
      </p:sp>
    </p:spTree>
    <p:extLst>
      <p:ext uri="{BB962C8B-B14F-4D97-AF65-F5344CB8AC3E}">
        <p14:creationId xmlns:p14="http://schemas.microsoft.com/office/powerpoint/2010/main" val="365305676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4">
            <a:extLst>
              <a:ext uri="{FF2B5EF4-FFF2-40B4-BE49-F238E27FC236}">
                <a16:creationId xmlns:a16="http://schemas.microsoft.com/office/drawing/2014/main" id="{9BACBA0C-BAEA-4C76-BC3C-D741206F7331}"/>
              </a:ext>
            </a:extLst>
          </p:cNvPr>
          <p:cNvGraphicFramePr>
            <a:graphicFrameLocks/>
          </p:cNvGraphicFramePr>
          <p:nvPr>
            <p:extLst>
              <p:ext uri="{D42A27DB-BD31-4B8C-83A1-F6EECF244321}">
                <p14:modId xmlns:p14="http://schemas.microsoft.com/office/powerpoint/2010/main" val="3727414259"/>
              </p:ext>
            </p:extLst>
          </p:nvPr>
        </p:nvGraphicFramePr>
        <p:xfrm>
          <a:off x="615634" y="3464168"/>
          <a:ext cx="5157113" cy="2595880"/>
        </p:xfrm>
        <a:graphic>
          <a:graphicData uri="http://schemas.openxmlformats.org/drawingml/2006/table">
            <a:tbl>
              <a:tblPr firstRow="1" bandRow="1">
                <a:tableStyleId>{5C22544A-7EE6-4342-B048-85BDC9FD1C3A}</a:tableStyleId>
              </a:tblPr>
              <a:tblGrid>
                <a:gridCol w="2853203">
                  <a:extLst>
                    <a:ext uri="{9D8B030D-6E8A-4147-A177-3AD203B41FA5}">
                      <a16:colId xmlns:a16="http://schemas.microsoft.com/office/drawing/2014/main" val="974398410"/>
                    </a:ext>
                  </a:extLst>
                </a:gridCol>
                <a:gridCol w="2303910">
                  <a:extLst>
                    <a:ext uri="{9D8B030D-6E8A-4147-A177-3AD203B41FA5}">
                      <a16:colId xmlns:a16="http://schemas.microsoft.com/office/drawing/2014/main" val="3148928277"/>
                    </a:ext>
                  </a:extLst>
                </a:gridCol>
              </a:tblGrid>
              <a:tr h="370840">
                <a:tc>
                  <a:txBody>
                    <a:bodyPr/>
                    <a:lstStyle/>
                    <a:p>
                      <a:r>
                        <a:rPr lang="en-US" altLang="zh-CN" dirty="0"/>
                        <a:t>26/4/7-5/1 </a:t>
                      </a:r>
                      <a:endParaRPr lang="zh-CN" altLang="en-US" dirty="0"/>
                    </a:p>
                  </a:txBody>
                  <a:tcPr/>
                </a:tc>
                <a:tc>
                  <a:txBody>
                    <a:bodyPr/>
                    <a:lstStyle/>
                    <a:p>
                      <a:r>
                        <a:rPr lang="en-US" altLang="zh-CN" dirty="0"/>
                        <a:t>Statistics</a:t>
                      </a:r>
                      <a:endParaRPr lang="zh-CN" altLang="en-US" dirty="0"/>
                    </a:p>
                  </a:txBody>
                  <a:tcPr/>
                </a:tc>
                <a:extLst>
                  <a:ext uri="{0D108BD9-81ED-4DB2-BD59-A6C34878D82A}">
                    <a16:rowId xmlns:a16="http://schemas.microsoft.com/office/drawing/2014/main" val="923648238"/>
                  </a:ext>
                </a:extLst>
              </a:tr>
              <a:tr h="370840">
                <a:tc>
                  <a:txBody>
                    <a:bodyPr/>
                    <a:lstStyle/>
                    <a:p>
                      <a:r>
                        <a:rPr lang="en-US" altLang="zh-CN" dirty="0" err="1"/>
                        <a:t>T_user</a:t>
                      </a:r>
                      <a:endParaRPr lang="zh-CN" altLang="en-US" dirty="0"/>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altLang="zh-CN" sz="1800" b="0" dirty="0"/>
                        <a:t>498h7min</a:t>
                      </a:r>
                      <a:endParaRPr lang="zh-CN" altLang="en-US" sz="1800" b="0" dirty="0"/>
                    </a:p>
                  </a:txBody>
                  <a:tcPr/>
                </a:tc>
                <a:extLst>
                  <a:ext uri="{0D108BD9-81ED-4DB2-BD59-A6C34878D82A}">
                    <a16:rowId xmlns:a16="http://schemas.microsoft.com/office/drawing/2014/main" val="1354279605"/>
                  </a:ext>
                </a:extLst>
              </a:tr>
              <a:tr h="370840">
                <a:tc>
                  <a:txBody>
                    <a:bodyPr/>
                    <a:lstStyle/>
                    <a:p>
                      <a:r>
                        <a:rPr lang="en-US" altLang="zh-CN" dirty="0"/>
                        <a:t>Number</a:t>
                      </a:r>
                      <a:r>
                        <a:rPr lang="zh-CN" altLang="en-US" dirty="0"/>
                        <a:t> </a:t>
                      </a:r>
                      <a:r>
                        <a:rPr lang="en-US" altLang="zh-CN" dirty="0"/>
                        <a:t>of</a:t>
                      </a:r>
                      <a:r>
                        <a:rPr lang="zh-CN" altLang="en-US" dirty="0"/>
                        <a:t> </a:t>
                      </a:r>
                      <a:r>
                        <a:rPr lang="en-US" altLang="zh-CN" dirty="0"/>
                        <a:t>downtimes</a:t>
                      </a:r>
                      <a:endParaRPr lang="zh-CN" altLang="en-US" dirty="0"/>
                    </a:p>
                  </a:txBody>
                  <a:tcPr/>
                </a:tc>
                <a:tc>
                  <a:txBody>
                    <a:bodyPr/>
                    <a:lstStyle/>
                    <a:p>
                      <a:r>
                        <a:rPr lang="en-US" altLang="zh-CN" dirty="0"/>
                        <a:t>26</a:t>
                      </a:r>
                      <a:endParaRPr lang="zh-CN" altLang="en-US" dirty="0"/>
                    </a:p>
                  </a:txBody>
                  <a:tcPr/>
                </a:tc>
                <a:extLst>
                  <a:ext uri="{0D108BD9-81ED-4DB2-BD59-A6C34878D82A}">
                    <a16:rowId xmlns:a16="http://schemas.microsoft.com/office/drawing/2014/main" val="800551833"/>
                  </a:ext>
                </a:extLst>
              </a:tr>
              <a:tr h="370840">
                <a:tc>
                  <a:txBody>
                    <a:bodyPr/>
                    <a:lstStyle/>
                    <a:p>
                      <a:r>
                        <a:rPr lang="en-US" altLang="zh-CN" dirty="0"/>
                        <a:t>Total</a:t>
                      </a:r>
                      <a:r>
                        <a:rPr lang="zh-CN" altLang="en-US" dirty="0"/>
                        <a:t> </a:t>
                      </a:r>
                      <a:r>
                        <a:rPr lang="en-US" altLang="zh-CN" dirty="0"/>
                        <a:t>downtime</a:t>
                      </a:r>
                      <a:endParaRPr lang="zh-CN" altLang="en-US" dirty="0"/>
                    </a:p>
                  </a:txBody>
                  <a:tcPr/>
                </a:tc>
                <a:tc>
                  <a:txBody>
                    <a:bodyPr/>
                    <a:lstStyle/>
                    <a:p>
                      <a:r>
                        <a:rPr lang="en-US" altLang="zh-CN" dirty="0"/>
                        <a:t>19h42min</a:t>
                      </a:r>
                      <a:endParaRPr lang="zh-CN" altLang="en-US" dirty="0"/>
                    </a:p>
                  </a:txBody>
                  <a:tcPr/>
                </a:tc>
                <a:extLst>
                  <a:ext uri="{0D108BD9-81ED-4DB2-BD59-A6C34878D82A}">
                    <a16:rowId xmlns:a16="http://schemas.microsoft.com/office/drawing/2014/main" val="3096755154"/>
                  </a:ext>
                </a:extLst>
              </a:tr>
              <a:tr h="370840">
                <a:tc>
                  <a:txBody>
                    <a:bodyPr/>
                    <a:lstStyle/>
                    <a:p>
                      <a:r>
                        <a:rPr lang="en-US" altLang="zh-CN" dirty="0" err="1"/>
                        <a:t>A_user</a:t>
                      </a:r>
                      <a:r>
                        <a:rPr lang="en-US" altLang="zh-CN" dirty="0"/>
                        <a:t>(Availability)</a:t>
                      </a:r>
                      <a:endParaRPr lang="zh-CN" altLang="en-US" dirty="0"/>
                    </a:p>
                  </a:txBody>
                  <a:tcPr/>
                </a:tc>
                <a:tc>
                  <a:txBody>
                    <a:bodyPr/>
                    <a:lstStyle/>
                    <a:p>
                      <a:r>
                        <a:rPr lang="en-US" altLang="zh-CN" sz="1800" b="1" kern="1200" baseline="0" dirty="0">
                          <a:solidFill>
                            <a:srgbClr val="FF0000"/>
                          </a:solidFill>
                          <a:latin typeface="+mn-lt"/>
                          <a:ea typeface="+mn-ea"/>
                          <a:cs typeface="+mn-cs"/>
                        </a:rPr>
                        <a:t>96.05%</a:t>
                      </a:r>
                      <a:endParaRPr lang="zh-CN" altLang="en-US" sz="1800" b="1" kern="1200" baseline="0" dirty="0">
                        <a:solidFill>
                          <a:srgbClr val="FF0000"/>
                        </a:solidFill>
                        <a:latin typeface="+mn-lt"/>
                        <a:ea typeface="+mn-ea"/>
                        <a:cs typeface="+mn-cs"/>
                      </a:endParaRPr>
                    </a:p>
                  </a:txBody>
                  <a:tcPr/>
                </a:tc>
                <a:extLst>
                  <a:ext uri="{0D108BD9-81ED-4DB2-BD59-A6C34878D82A}">
                    <a16:rowId xmlns:a16="http://schemas.microsoft.com/office/drawing/2014/main" val="910896385"/>
                  </a:ext>
                </a:extLst>
              </a:tr>
              <a:tr h="370840">
                <a:tc>
                  <a:txBody>
                    <a:bodyPr/>
                    <a:lstStyle/>
                    <a:p>
                      <a:r>
                        <a:rPr lang="en-US" altLang="zh-CN" dirty="0"/>
                        <a:t>MTBF</a:t>
                      </a:r>
                      <a:r>
                        <a:rPr lang="en-US" altLang="zh-CN" baseline="30000" dirty="0"/>
                        <a:t>*</a:t>
                      </a:r>
                      <a:endParaRPr lang="zh-CN" altLang="en-US" baseline="30000" dirty="0"/>
                    </a:p>
                  </a:txBody>
                  <a:tcPr/>
                </a:tc>
                <a:tc>
                  <a:txBody>
                    <a:bodyPr/>
                    <a:lstStyle/>
                    <a:p>
                      <a:r>
                        <a:rPr lang="en-US" altLang="zh-CN" dirty="0"/>
                        <a:t>18.4h</a:t>
                      </a:r>
                      <a:endParaRPr lang="zh-CN" altLang="en-US" dirty="0"/>
                    </a:p>
                  </a:txBody>
                  <a:tcPr/>
                </a:tc>
                <a:extLst>
                  <a:ext uri="{0D108BD9-81ED-4DB2-BD59-A6C34878D82A}">
                    <a16:rowId xmlns:a16="http://schemas.microsoft.com/office/drawing/2014/main" val="3568457512"/>
                  </a:ext>
                </a:extLst>
              </a:tr>
              <a:tr h="370840">
                <a:tc>
                  <a:txBody>
                    <a:bodyPr/>
                    <a:lstStyle/>
                    <a:p>
                      <a:r>
                        <a:rPr lang="en-US" altLang="zh-CN" dirty="0"/>
                        <a:t>MTTR</a:t>
                      </a:r>
                      <a:r>
                        <a:rPr lang="en-US" altLang="zh-CN" baseline="30000" dirty="0"/>
                        <a:t>$</a:t>
                      </a:r>
                      <a:endParaRPr lang="zh-CN" altLang="en-US" baseline="30000" dirty="0"/>
                    </a:p>
                  </a:txBody>
                  <a:tcPr/>
                </a:tc>
                <a:tc>
                  <a:txBody>
                    <a:bodyPr/>
                    <a:lstStyle/>
                    <a:p>
                      <a:r>
                        <a:rPr lang="en-US" altLang="zh-CN" dirty="0"/>
                        <a:t>0.76h</a:t>
                      </a:r>
                      <a:endParaRPr lang="zh-CN" altLang="en-US" dirty="0"/>
                    </a:p>
                  </a:txBody>
                  <a:tcPr/>
                </a:tc>
                <a:extLst>
                  <a:ext uri="{0D108BD9-81ED-4DB2-BD59-A6C34878D82A}">
                    <a16:rowId xmlns:a16="http://schemas.microsoft.com/office/drawing/2014/main" val="3305651413"/>
                  </a:ext>
                </a:extLst>
              </a:tr>
            </a:tbl>
          </a:graphicData>
        </a:graphic>
      </p:graphicFrame>
      <p:sp>
        <p:nvSpPr>
          <p:cNvPr id="5" name="文本框 4">
            <a:extLst>
              <a:ext uri="{FF2B5EF4-FFF2-40B4-BE49-F238E27FC236}">
                <a16:creationId xmlns:a16="http://schemas.microsoft.com/office/drawing/2014/main" id="{1046ECEF-EFEF-4D37-8BB3-9018ECB10AF0}"/>
              </a:ext>
            </a:extLst>
          </p:cNvPr>
          <p:cNvSpPr txBox="1"/>
          <p:nvPr/>
        </p:nvSpPr>
        <p:spPr>
          <a:xfrm>
            <a:off x="6376122" y="5536908"/>
            <a:ext cx="3692412"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0000"/>
                </a:solidFill>
                <a:effectLst/>
                <a:uLnTx/>
                <a:uFillTx/>
                <a:latin typeface="Calibri"/>
                <a:ea typeface="微软雅黑"/>
                <a:cs typeface="+mn-cs"/>
              </a:rPr>
              <a:t>MTBF</a:t>
            </a:r>
            <a:r>
              <a:rPr kumimoji="0" lang="en-US" altLang="zh-CN" sz="1800" b="0" i="0" u="none" strike="noStrike" kern="1200" cap="none" spc="0" normalizeH="0" baseline="30000" noProof="0" dirty="0">
                <a:ln>
                  <a:noFill/>
                </a:ln>
                <a:solidFill>
                  <a:srgbClr val="000000"/>
                </a:solidFill>
                <a:effectLst/>
                <a:uLnTx/>
                <a:uFillTx/>
                <a:latin typeface="Calibri"/>
                <a:ea typeface="微软雅黑"/>
                <a:cs typeface="+mn-cs"/>
              </a:rPr>
              <a:t>*</a:t>
            </a:r>
            <a:r>
              <a:rPr kumimoji="0" lang="en-US" altLang="zh-CN" sz="1800" b="0" i="0" u="none" strike="noStrike" kern="1200" cap="none" spc="0" normalizeH="0" baseline="0" noProof="0" dirty="0">
                <a:ln>
                  <a:noFill/>
                </a:ln>
                <a:solidFill>
                  <a:srgbClr val="000000"/>
                </a:solidFill>
                <a:effectLst/>
                <a:uLnTx/>
                <a:uFillTx/>
                <a:latin typeface="Calibri"/>
                <a:ea typeface="微软雅黑"/>
                <a:cs typeface="+mn-cs"/>
              </a:rPr>
              <a:t>: mean time between failure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0000"/>
                </a:solidFill>
                <a:effectLst/>
                <a:uLnTx/>
                <a:uFillTx/>
                <a:latin typeface="Calibri"/>
                <a:ea typeface="微软雅黑"/>
                <a:cs typeface="+mn-cs"/>
              </a:rPr>
              <a:t>MTTR</a:t>
            </a:r>
            <a:r>
              <a:rPr kumimoji="0" lang="en-US" altLang="zh-CN" sz="1800" b="0" i="0" u="none" strike="noStrike" kern="1200" cap="none" spc="0" normalizeH="0" baseline="30000" noProof="0" dirty="0">
                <a:ln>
                  <a:noFill/>
                </a:ln>
                <a:solidFill>
                  <a:srgbClr val="000000"/>
                </a:solidFill>
                <a:effectLst/>
                <a:uLnTx/>
                <a:uFillTx/>
                <a:latin typeface="Calibri"/>
                <a:ea typeface="微软雅黑"/>
                <a:cs typeface="+mn-cs"/>
              </a:rPr>
              <a:t>$</a:t>
            </a:r>
            <a:r>
              <a:rPr kumimoji="0" lang="en-US" altLang="zh-CN" sz="1800" b="0" i="0" u="none" strike="noStrike" kern="1200" cap="none" spc="0" normalizeH="0" baseline="0" noProof="0" dirty="0">
                <a:ln>
                  <a:noFill/>
                </a:ln>
                <a:solidFill>
                  <a:srgbClr val="000000"/>
                </a:solidFill>
                <a:effectLst/>
                <a:uLnTx/>
                <a:uFillTx/>
                <a:latin typeface="Calibri"/>
                <a:ea typeface="微软雅黑"/>
                <a:cs typeface="+mn-cs"/>
              </a:rPr>
              <a:t>: mean time to repair </a:t>
            </a:r>
            <a:endParaRPr kumimoji="0" lang="zh-CN" altLang="en-US" sz="1800" b="0" i="0" u="none" strike="noStrike" kern="1200" cap="none" spc="0" normalizeH="0" baseline="0" noProof="0" dirty="0">
              <a:ln>
                <a:noFill/>
              </a:ln>
              <a:solidFill>
                <a:srgbClr val="000000"/>
              </a:solidFill>
              <a:effectLst/>
              <a:uLnTx/>
              <a:uFillTx/>
              <a:latin typeface="Calibri"/>
              <a:ea typeface="微软雅黑"/>
              <a:cs typeface="+mn-cs"/>
            </a:endParaRPr>
          </a:p>
        </p:txBody>
      </p:sp>
      <p:sp>
        <p:nvSpPr>
          <p:cNvPr id="8" name="矩形 7">
            <a:extLst>
              <a:ext uri="{FF2B5EF4-FFF2-40B4-BE49-F238E27FC236}">
                <a16:creationId xmlns:a16="http://schemas.microsoft.com/office/drawing/2014/main" id="{527FA373-2320-464A-8B85-760047077886}"/>
              </a:ext>
            </a:extLst>
          </p:cNvPr>
          <p:cNvSpPr/>
          <p:nvPr/>
        </p:nvSpPr>
        <p:spPr>
          <a:xfrm>
            <a:off x="1392071" y="1678222"/>
            <a:ext cx="9271919" cy="227738"/>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err="1">
                <a:ln>
                  <a:noFill/>
                </a:ln>
                <a:solidFill>
                  <a:srgbClr val="FFFFFF"/>
                </a:solidFill>
                <a:effectLst/>
                <a:uLnTx/>
                <a:uFillTx/>
                <a:latin typeface="Calibri"/>
                <a:ea typeface="微软雅黑"/>
                <a:cs typeface="+mn-cs"/>
              </a:rPr>
              <a:t>T_operation</a:t>
            </a:r>
            <a:r>
              <a:rPr kumimoji="0" lang="zh-CN" altLang="en-US" sz="1800" b="0" i="0" u="none" strike="noStrike" kern="1200" cap="none" spc="0" normalizeH="0" baseline="0" noProof="0" dirty="0">
                <a:ln>
                  <a:noFill/>
                </a:ln>
                <a:solidFill>
                  <a:srgbClr val="FFFFFF"/>
                </a:solidFill>
                <a:effectLst/>
                <a:uLnTx/>
                <a:uFillTx/>
                <a:latin typeface="Calibri"/>
                <a:ea typeface="微软雅黑"/>
                <a:cs typeface="+mn-cs"/>
              </a:rPr>
              <a:t>（</a:t>
            </a:r>
            <a:r>
              <a:rPr kumimoji="0" lang="en-US" altLang="zh-CN" sz="1800" b="0" i="0" u="none" strike="noStrike" kern="1200" cap="none" spc="0" normalizeH="0" baseline="0" noProof="0" dirty="0">
                <a:ln>
                  <a:noFill/>
                </a:ln>
                <a:solidFill>
                  <a:srgbClr val="FFFFFF"/>
                </a:solidFill>
                <a:effectLst/>
                <a:uLnTx/>
                <a:uFillTx/>
                <a:latin typeface="Calibri"/>
                <a:ea typeface="微软雅黑"/>
                <a:cs typeface="+mn-cs"/>
              </a:rPr>
              <a:t>Run 1)</a:t>
            </a:r>
            <a:endParaRPr kumimoji="0" lang="zh-CN" altLang="en-US" sz="1800" b="0" i="0" u="none" strike="noStrike" kern="1200" cap="none" spc="0" normalizeH="0" baseline="0" noProof="0" dirty="0">
              <a:ln>
                <a:noFill/>
              </a:ln>
              <a:solidFill>
                <a:srgbClr val="FFFFFF"/>
              </a:solidFill>
              <a:effectLst/>
              <a:uLnTx/>
              <a:uFillTx/>
              <a:latin typeface="Calibri"/>
              <a:ea typeface="微软雅黑"/>
              <a:cs typeface="+mn-cs"/>
            </a:endParaRPr>
          </a:p>
        </p:txBody>
      </p:sp>
      <p:sp>
        <p:nvSpPr>
          <p:cNvPr id="9" name="矩形 8">
            <a:extLst>
              <a:ext uri="{FF2B5EF4-FFF2-40B4-BE49-F238E27FC236}">
                <a16:creationId xmlns:a16="http://schemas.microsoft.com/office/drawing/2014/main" id="{9E486519-CA06-46EC-BD2F-4AA019F47AAF}"/>
              </a:ext>
            </a:extLst>
          </p:cNvPr>
          <p:cNvSpPr/>
          <p:nvPr/>
        </p:nvSpPr>
        <p:spPr>
          <a:xfrm>
            <a:off x="9433" y="1910986"/>
            <a:ext cx="1387801" cy="242596"/>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err="1">
                <a:ln>
                  <a:noFill/>
                </a:ln>
                <a:solidFill>
                  <a:srgbClr val="FFFFFF"/>
                </a:solidFill>
                <a:effectLst/>
                <a:uLnTx/>
                <a:uFillTx/>
                <a:latin typeface="Calibri"/>
                <a:ea typeface="微软雅黑"/>
                <a:cs typeface="+mn-cs"/>
              </a:rPr>
              <a:t>T_shutdown</a:t>
            </a:r>
            <a:endParaRPr kumimoji="0" lang="zh-CN" altLang="en-US" sz="1800" b="0" i="0" u="none" strike="noStrike" kern="1200" cap="none" spc="0" normalizeH="0" baseline="0" noProof="0" dirty="0">
              <a:ln>
                <a:noFill/>
              </a:ln>
              <a:solidFill>
                <a:srgbClr val="FFFFFF"/>
              </a:solidFill>
              <a:effectLst/>
              <a:uLnTx/>
              <a:uFillTx/>
              <a:latin typeface="Calibri"/>
              <a:ea typeface="微软雅黑"/>
              <a:cs typeface="+mn-cs"/>
            </a:endParaRPr>
          </a:p>
        </p:txBody>
      </p:sp>
      <p:sp>
        <p:nvSpPr>
          <p:cNvPr id="10" name="矩形 9">
            <a:extLst>
              <a:ext uri="{FF2B5EF4-FFF2-40B4-BE49-F238E27FC236}">
                <a16:creationId xmlns:a16="http://schemas.microsoft.com/office/drawing/2014/main" id="{03E5F861-66B3-4892-9E26-5D8E53396F77}"/>
              </a:ext>
            </a:extLst>
          </p:cNvPr>
          <p:cNvSpPr/>
          <p:nvPr/>
        </p:nvSpPr>
        <p:spPr>
          <a:xfrm>
            <a:off x="1402732" y="1910986"/>
            <a:ext cx="1197571" cy="242596"/>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err="1">
                <a:ln>
                  <a:noFill/>
                </a:ln>
                <a:solidFill>
                  <a:srgbClr val="FFFFFF"/>
                </a:solidFill>
                <a:effectLst/>
                <a:uLnTx/>
                <a:uFillTx/>
                <a:latin typeface="Calibri"/>
                <a:ea typeface="微软雅黑"/>
                <a:cs typeface="+mn-cs"/>
              </a:rPr>
              <a:t>T_warmup</a:t>
            </a:r>
            <a:endParaRPr kumimoji="0" lang="zh-CN" altLang="en-US" sz="1800" b="0" i="0" u="none" strike="noStrike" kern="1200" cap="none" spc="0" normalizeH="0" baseline="0" noProof="0" dirty="0">
              <a:ln>
                <a:noFill/>
              </a:ln>
              <a:solidFill>
                <a:srgbClr val="FFFFFF"/>
              </a:solidFill>
              <a:effectLst/>
              <a:uLnTx/>
              <a:uFillTx/>
              <a:latin typeface="Calibri"/>
              <a:ea typeface="微软雅黑"/>
              <a:cs typeface="+mn-cs"/>
            </a:endParaRPr>
          </a:p>
        </p:txBody>
      </p:sp>
      <p:sp>
        <p:nvSpPr>
          <p:cNvPr id="11" name="矩形 10">
            <a:extLst>
              <a:ext uri="{FF2B5EF4-FFF2-40B4-BE49-F238E27FC236}">
                <a16:creationId xmlns:a16="http://schemas.microsoft.com/office/drawing/2014/main" id="{E507A734-9D64-4E86-A1EA-2453FB9D3F7A}"/>
              </a:ext>
            </a:extLst>
          </p:cNvPr>
          <p:cNvSpPr/>
          <p:nvPr/>
        </p:nvSpPr>
        <p:spPr>
          <a:xfrm>
            <a:off x="2609777" y="1910986"/>
            <a:ext cx="852427" cy="240178"/>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FFFFFF"/>
                </a:solidFill>
                <a:effectLst/>
                <a:uLnTx/>
                <a:uFillTx/>
                <a:latin typeface="Calibri"/>
                <a:ea typeface="微软雅黑"/>
                <a:cs typeface="+mn-cs"/>
              </a:rPr>
              <a:t>T_MD</a:t>
            </a:r>
            <a:endParaRPr kumimoji="0" lang="zh-CN" altLang="en-US" sz="1800" b="0" i="0" u="none" strike="noStrike" kern="1200" cap="none" spc="0" normalizeH="0" baseline="0" noProof="0" dirty="0">
              <a:ln>
                <a:noFill/>
              </a:ln>
              <a:solidFill>
                <a:srgbClr val="FFFFFF"/>
              </a:solidFill>
              <a:effectLst/>
              <a:uLnTx/>
              <a:uFillTx/>
              <a:latin typeface="Calibri"/>
              <a:ea typeface="微软雅黑"/>
              <a:cs typeface="+mn-cs"/>
            </a:endParaRPr>
          </a:p>
        </p:txBody>
      </p:sp>
      <p:sp>
        <p:nvSpPr>
          <p:cNvPr id="12" name="矩形 11">
            <a:extLst>
              <a:ext uri="{FF2B5EF4-FFF2-40B4-BE49-F238E27FC236}">
                <a16:creationId xmlns:a16="http://schemas.microsoft.com/office/drawing/2014/main" id="{11C1D0A8-A349-41A4-AA86-83A509664CBB}"/>
              </a:ext>
            </a:extLst>
          </p:cNvPr>
          <p:cNvSpPr/>
          <p:nvPr/>
        </p:nvSpPr>
        <p:spPr>
          <a:xfrm>
            <a:off x="3460876" y="1893043"/>
            <a:ext cx="1291968" cy="262801"/>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FFFFFF"/>
                </a:solidFill>
                <a:effectLst/>
                <a:uLnTx/>
                <a:uFillTx/>
                <a:latin typeface="Calibri"/>
                <a:ea typeface="微软雅黑"/>
                <a:cs typeface="+mn-cs"/>
              </a:rPr>
              <a:t>T_prepare1</a:t>
            </a:r>
            <a:endParaRPr kumimoji="0" lang="zh-CN" altLang="en-US" sz="1800" b="0" i="0" u="none" strike="noStrike" kern="1200" cap="none" spc="0" normalizeH="0" baseline="0" noProof="0" dirty="0">
              <a:ln>
                <a:noFill/>
              </a:ln>
              <a:solidFill>
                <a:srgbClr val="FFFFFF"/>
              </a:solidFill>
              <a:effectLst/>
              <a:uLnTx/>
              <a:uFillTx/>
              <a:latin typeface="Calibri"/>
              <a:ea typeface="微软雅黑"/>
              <a:cs typeface="+mn-cs"/>
            </a:endParaRPr>
          </a:p>
        </p:txBody>
      </p:sp>
      <p:sp>
        <p:nvSpPr>
          <p:cNvPr id="13" name="矩形 12">
            <a:extLst>
              <a:ext uri="{FF2B5EF4-FFF2-40B4-BE49-F238E27FC236}">
                <a16:creationId xmlns:a16="http://schemas.microsoft.com/office/drawing/2014/main" id="{AD8AB3F1-CF38-495A-8F81-7F159D5D2FCE}"/>
              </a:ext>
            </a:extLst>
          </p:cNvPr>
          <p:cNvSpPr/>
          <p:nvPr/>
        </p:nvSpPr>
        <p:spPr>
          <a:xfrm>
            <a:off x="4749380" y="1899134"/>
            <a:ext cx="977079" cy="262801"/>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FFFFFF"/>
                </a:solidFill>
                <a:effectLst/>
                <a:uLnTx/>
                <a:uFillTx/>
                <a:latin typeface="Calibri"/>
                <a:ea typeface="微软雅黑"/>
                <a:cs typeface="+mn-cs"/>
              </a:rPr>
              <a:t>T_user1</a:t>
            </a:r>
            <a:endParaRPr kumimoji="0" lang="zh-CN" altLang="en-US" sz="1800" b="0" i="0" u="none" strike="noStrike" kern="1200" cap="none" spc="0" normalizeH="0" baseline="0" noProof="0" dirty="0">
              <a:ln>
                <a:noFill/>
              </a:ln>
              <a:solidFill>
                <a:srgbClr val="FFFFFF"/>
              </a:solidFill>
              <a:effectLst/>
              <a:uLnTx/>
              <a:uFillTx/>
              <a:latin typeface="Calibri"/>
              <a:ea typeface="微软雅黑"/>
              <a:cs typeface="+mn-cs"/>
            </a:endParaRPr>
          </a:p>
        </p:txBody>
      </p:sp>
      <p:sp>
        <p:nvSpPr>
          <p:cNvPr id="14" name="矩形 13">
            <a:extLst>
              <a:ext uri="{FF2B5EF4-FFF2-40B4-BE49-F238E27FC236}">
                <a16:creationId xmlns:a16="http://schemas.microsoft.com/office/drawing/2014/main" id="{C5540969-4E9A-4F45-8DEF-5FD9E2EB39BA}"/>
              </a:ext>
            </a:extLst>
          </p:cNvPr>
          <p:cNvSpPr/>
          <p:nvPr/>
        </p:nvSpPr>
        <p:spPr>
          <a:xfrm>
            <a:off x="5719602" y="1906328"/>
            <a:ext cx="799816" cy="242596"/>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FFFFFF"/>
                </a:solidFill>
                <a:effectLst/>
                <a:uLnTx/>
                <a:uFillTx/>
                <a:latin typeface="Calibri"/>
                <a:ea typeface="微软雅黑"/>
                <a:cs typeface="+mn-cs"/>
              </a:rPr>
              <a:t>T_M1</a:t>
            </a:r>
            <a:endParaRPr kumimoji="0" lang="zh-CN" altLang="en-US" sz="1800" b="0" i="0" u="none" strike="noStrike" kern="1200" cap="none" spc="0" normalizeH="0" baseline="0" noProof="0" dirty="0">
              <a:ln>
                <a:noFill/>
              </a:ln>
              <a:solidFill>
                <a:srgbClr val="FFFFFF"/>
              </a:solidFill>
              <a:effectLst/>
              <a:uLnTx/>
              <a:uFillTx/>
              <a:latin typeface="Calibri"/>
              <a:ea typeface="微软雅黑"/>
              <a:cs typeface="+mn-cs"/>
            </a:endParaRPr>
          </a:p>
        </p:txBody>
      </p:sp>
      <p:sp>
        <p:nvSpPr>
          <p:cNvPr id="15" name="矩形 14">
            <a:extLst>
              <a:ext uri="{FF2B5EF4-FFF2-40B4-BE49-F238E27FC236}">
                <a16:creationId xmlns:a16="http://schemas.microsoft.com/office/drawing/2014/main" id="{D566FC40-F844-45B6-BB08-CC48F97254EF}"/>
              </a:ext>
            </a:extLst>
          </p:cNvPr>
          <p:cNvSpPr/>
          <p:nvPr/>
        </p:nvSpPr>
        <p:spPr>
          <a:xfrm>
            <a:off x="6519418" y="1906328"/>
            <a:ext cx="1087040" cy="249516"/>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FFFFFF"/>
                </a:solidFill>
                <a:effectLst/>
                <a:uLnTx/>
                <a:uFillTx/>
                <a:latin typeface="Calibri"/>
                <a:ea typeface="微软雅黑"/>
                <a:cs typeface="+mn-cs"/>
              </a:rPr>
              <a:t>T_user2</a:t>
            </a:r>
            <a:endParaRPr kumimoji="0" lang="zh-CN" altLang="en-US" sz="1800" b="0" i="0" u="none" strike="noStrike" kern="1200" cap="none" spc="0" normalizeH="0" baseline="0" noProof="0" dirty="0">
              <a:ln>
                <a:noFill/>
              </a:ln>
              <a:solidFill>
                <a:srgbClr val="FFFFFF"/>
              </a:solidFill>
              <a:effectLst/>
              <a:uLnTx/>
              <a:uFillTx/>
              <a:latin typeface="Calibri"/>
              <a:ea typeface="微软雅黑"/>
              <a:cs typeface="+mn-cs"/>
            </a:endParaRPr>
          </a:p>
        </p:txBody>
      </p:sp>
      <p:sp>
        <p:nvSpPr>
          <p:cNvPr id="16" name="矩形 15">
            <a:extLst>
              <a:ext uri="{FF2B5EF4-FFF2-40B4-BE49-F238E27FC236}">
                <a16:creationId xmlns:a16="http://schemas.microsoft.com/office/drawing/2014/main" id="{3F7ED7BD-140F-4529-A76D-EE7E38B06009}"/>
              </a:ext>
            </a:extLst>
          </p:cNvPr>
          <p:cNvSpPr/>
          <p:nvPr/>
        </p:nvSpPr>
        <p:spPr>
          <a:xfrm>
            <a:off x="7601446" y="1906328"/>
            <a:ext cx="799816" cy="242596"/>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FFFFFF"/>
                </a:solidFill>
                <a:effectLst/>
                <a:uLnTx/>
                <a:uFillTx/>
                <a:latin typeface="Calibri"/>
                <a:ea typeface="微软雅黑"/>
                <a:cs typeface="+mn-cs"/>
              </a:rPr>
              <a:t>T_M2</a:t>
            </a:r>
            <a:endParaRPr kumimoji="0" lang="zh-CN" altLang="en-US" sz="1800" b="0" i="0" u="none" strike="noStrike" kern="1200" cap="none" spc="0" normalizeH="0" baseline="0" noProof="0" dirty="0">
              <a:ln>
                <a:noFill/>
              </a:ln>
              <a:solidFill>
                <a:srgbClr val="FFFFFF"/>
              </a:solidFill>
              <a:effectLst/>
              <a:uLnTx/>
              <a:uFillTx/>
              <a:latin typeface="Calibri"/>
              <a:ea typeface="微软雅黑"/>
              <a:cs typeface="+mn-cs"/>
            </a:endParaRPr>
          </a:p>
        </p:txBody>
      </p:sp>
      <p:sp>
        <p:nvSpPr>
          <p:cNvPr id="17" name="矩形 16">
            <a:extLst>
              <a:ext uri="{FF2B5EF4-FFF2-40B4-BE49-F238E27FC236}">
                <a16:creationId xmlns:a16="http://schemas.microsoft.com/office/drawing/2014/main" id="{CFA3993D-B254-44CF-8DC5-391314659376}"/>
              </a:ext>
            </a:extLst>
          </p:cNvPr>
          <p:cNvSpPr/>
          <p:nvPr/>
        </p:nvSpPr>
        <p:spPr>
          <a:xfrm>
            <a:off x="8405892" y="1906328"/>
            <a:ext cx="1297019" cy="24259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FFFFFF"/>
                </a:solidFill>
                <a:effectLst/>
                <a:uLnTx/>
                <a:uFillTx/>
                <a:latin typeface="Calibri"/>
                <a:ea typeface="微软雅黑"/>
                <a:cs typeface="+mn-cs"/>
              </a:rPr>
              <a:t>T_prepare2</a:t>
            </a:r>
            <a:endParaRPr kumimoji="0" lang="zh-CN" altLang="en-US" sz="1800" b="0" i="0" u="none" strike="noStrike" kern="1200" cap="none" spc="0" normalizeH="0" baseline="0" noProof="0" dirty="0">
              <a:ln>
                <a:noFill/>
              </a:ln>
              <a:solidFill>
                <a:srgbClr val="FFFFFF"/>
              </a:solidFill>
              <a:effectLst/>
              <a:uLnTx/>
              <a:uFillTx/>
              <a:latin typeface="Calibri"/>
              <a:ea typeface="微软雅黑"/>
              <a:cs typeface="+mn-cs"/>
            </a:endParaRPr>
          </a:p>
        </p:txBody>
      </p:sp>
      <p:sp>
        <p:nvSpPr>
          <p:cNvPr id="18" name="矩形 17">
            <a:extLst>
              <a:ext uri="{FF2B5EF4-FFF2-40B4-BE49-F238E27FC236}">
                <a16:creationId xmlns:a16="http://schemas.microsoft.com/office/drawing/2014/main" id="{1F5DCF89-6FAB-42D9-913E-EB53FCB948BB}"/>
              </a:ext>
            </a:extLst>
          </p:cNvPr>
          <p:cNvSpPr/>
          <p:nvPr/>
        </p:nvSpPr>
        <p:spPr>
          <a:xfrm>
            <a:off x="9707396" y="1906328"/>
            <a:ext cx="959786" cy="242596"/>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FFFFFF"/>
                </a:solidFill>
                <a:effectLst/>
                <a:uLnTx/>
                <a:uFillTx/>
                <a:latin typeface="Calibri"/>
                <a:ea typeface="微软雅黑"/>
                <a:cs typeface="+mn-cs"/>
              </a:rPr>
              <a:t>T_user3</a:t>
            </a:r>
            <a:endParaRPr kumimoji="0" lang="zh-CN" altLang="en-US" sz="1800" b="0" i="0" u="none" strike="noStrike" kern="1200" cap="none" spc="0" normalizeH="0" baseline="0" noProof="0" dirty="0">
              <a:ln>
                <a:noFill/>
              </a:ln>
              <a:solidFill>
                <a:srgbClr val="FFFFFF"/>
              </a:solidFill>
              <a:effectLst/>
              <a:uLnTx/>
              <a:uFillTx/>
              <a:latin typeface="Calibri"/>
              <a:ea typeface="微软雅黑"/>
              <a:cs typeface="+mn-cs"/>
            </a:endParaRPr>
          </a:p>
        </p:txBody>
      </p:sp>
      <p:sp>
        <p:nvSpPr>
          <p:cNvPr id="19" name="文本框 18">
            <a:extLst>
              <a:ext uri="{FF2B5EF4-FFF2-40B4-BE49-F238E27FC236}">
                <a16:creationId xmlns:a16="http://schemas.microsoft.com/office/drawing/2014/main" id="{BACADA67-B14A-41DF-A1A3-97430B7673A5}"/>
              </a:ext>
            </a:extLst>
          </p:cNvPr>
          <p:cNvSpPr txBox="1"/>
          <p:nvPr/>
        </p:nvSpPr>
        <p:spPr>
          <a:xfrm>
            <a:off x="104096" y="1040097"/>
            <a:ext cx="1491076"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989898"/>
                </a:solidFill>
                <a:effectLst/>
                <a:uLnTx/>
                <a:uFillTx/>
                <a:latin typeface="Calibri"/>
                <a:ea typeface="微软雅黑"/>
                <a:cs typeface="+mn-cs"/>
              </a:rPr>
              <a:t>Shutdown</a:t>
            </a:r>
            <a:endParaRPr kumimoji="0" lang="zh-CN" altLang="en-US" sz="1800" b="0" i="0" u="none" strike="noStrike" kern="1200" cap="none" spc="0" normalizeH="0" baseline="0" noProof="0" dirty="0">
              <a:ln>
                <a:noFill/>
              </a:ln>
              <a:solidFill>
                <a:srgbClr val="989898"/>
              </a:solidFill>
              <a:effectLst/>
              <a:uLnTx/>
              <a:uFillTx/>
              <a:latin typeface="Calibri"/>
              <a:ea typeface="微软雅黑"/>
              <a:cs typeface="+mn-cs"/>
            </a:endParaRPr>
          </a:p>
        </p:txBody>
      </p:sp>
      <p:sp>
        <p:nvSpPr>
          <p:cNvPr id="20" name="矩形 19">
            <a:extLst>
              <a:ext uri="{FF2B5EF4-FFF2-40B4-BE49-F238E27FC236}">
                <a16:creationId xmlns:a16="http://schemas.microsoft.com/office/drawing/2014/main" id="{2F4054AE-B9EE-4C8A-9DC4-142F80ADCA22}"/>
              </a:ext>
            </a:extLst>
          </p:cNvPr>
          <p:cNvSpPr/>
          <p:nvPr/>
        </p:nvSpPr>
        <p:spPr>
          <a:xfrm>
            <a:off x="10680824" y="1911687"/>
            <a:ext cx="1356097" cy="242596"/>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err="1">
                <a:ln>
                  <a:noFill/>
                </a:ln>
                <a:solidFill>
                  <a:srgbClr val="FFFFFF"/>
                </a:solidFill>
                <a:effectLst/>
                <a:uLnTx/>
                <a:uFillTx/>
                <a:latin typeface="Calibri"/>
                <a:ea typeface="微软雅黑"/>
                <a:cs typeface="+mn-cs"/>
              </a:rPr>
              <a:t>T_shutdown</a:t>
            </a:r>
            <a:endParaRPr kumimoji="0" lang="zh-CN" altLang="en-US" sz="1800" b="0" i="0" u="none" strike="noStrike" kern="1200" cap="none" spc="0" normalizeH="0" baseline="0" noProof="0" dirty="0">
              <a:ln>
                <a:noFill/>
              </a:ln>
              <a:solidFill>
                <a:srgbClr val="FFFFFF"/>
              </a:solidFill>
              <a:effectLst/>
              <a:uLnTx/>
              <a:uFillTx/>
              <a:latin typeface="Calibri"/>
              <a:ea typeface="微软雅黑"/>
              <a:cs typeface="+mn-cs"/>
            </a:endParaRPr>
          </a:p>
        </p:txBody>
      </p:sp>
      <p:sp>
        <p:nvSpPr>
          <p:cNvPr id="21" name="文本框 20">
            <a:extLst>
              <a:ext uri="{FF2B5EF4-FFF2-40B4-BE49-F238E27FC236}">
                <a16:creationId xmlns:a16="http://schemas.microsoft.com/office/drawing/2014/main" id="{D66B99F2-7199-433C-A168-06315F2DE14A}"/>
              </a:ext>
            </a:extLst>
          </p:cNvPr>
          <p:cNvSpPr txBox="1"/>
          <p:nvPr/>
        </p:nvSpPr>
        <p:spPr>
          <a:xfrm>
            <a:off x="1573266" y="1055486"/>
            <a:ext cx="818144"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E6888B"/>
                </a:solidFill>
                <a:effectLst/>
                <a:uLnTx/>
                <a:uFillTx/>
                <a:latin typeface="Calibri"/>
                <a:ea typeface="微软雅黑"/>
                <a:cs typeface="+mn-cs"/>
              </a:rPr>
              <a:t>Warmup</a:t>
            </a:r>
            <a:endParaRPr kumimoji="0" lang="zh-CN" altLang="en-US" sz="1400" b="0" i="0" u="none" strike="noStrike" kern="1200" cap="none" spc="0" normalizeH="0" baseline="0" noProof="0" dirty="0">
              <a:ln>
                <a:noFill/>
              </a:ln>
              <a:solidFill>
                <a:srgbClr val="E6888B"/>
              </a:solidFill>
              <a:effectLst/>
              <a:uLnTx/>
              <a:uFillTx/>
              <a:latin typeface="Calibri"/>
              <a:ea typeface="微软雅黑"/>
              <a:cs typeface="+mn-cs"/>
            </a:endParaRPr>
          </a:p>
        </p:txBody>
      </p:sp>
      <p:sp>
        <p:nvSpPr>
          <p:cNvPr id="22" name="文本框 21">
            <a:extLst>
              <a:ext uri="{FF2B5EF4-FFF2-40B4-BE49-F238E27FC236}">
                <a16:creationId xmlns:a16="http://schemas.microsoft.com/office/drawing/2014/main" id="{BFEDD517-DCB9-4C49-8A5C-113C212A5D87}"/>
              </a:ext>
            </a:extLst>
          </p:cNvPr>
          <p:cNvSpPr txBox="1"/>
          <p:nvPr/>
        </p:nvSpPr>
        <p:spPr>
          <a:xfrm>
            <a:off x="2709152" y="886209"/>
            <a:ext cx="1160667"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8CD6E4"/>
                </a:solidFill>
                <a:effectLst/>
                <a:uLnTx/>
                <a:uFillTx/>
                <a:latin typeface="Calibri"/>
                <a:ea typeface="微软雅黑"/>
                <a:cs typeface="+mn-cs"/>
              </a:rPr>
              <a:t>Machine development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8CD6E4"/>
                </a:solidFill>
                <a:effectLst/>
                <a:uLnTx/>
                <a:uFillTx/>
                <a:latin typeface="Calibri"/>
                <a:ea typeface="微软雅黑"/>
                <a:cs typeface="+mn-cs"/>
              </a:rPr>
              <a:t>(accelerator)</a:t>
            </a:r>
            <a:endParaRPr kumimoji="0" lang="zh-CN" altLang="en-US" sz="1200" b="0" i="0" u="none" strike="noStrike" kern="1200" cap="none" spc="0" normalizeH="0" baseline="0" noProof="0" dirty="0">
              <a:ln>
                <a:noFill/>
              </a:ln>
              <a:solidFill>
                <a:srgbClr val="8CD6E4"/>
              </a:solidFill>
              <a:effectLst/>
              <a:uLnTx/>
              <a:uFillTx/>
              <a:latin typeface="Calibri"/>
              <a:ea typeface="微软雅黑"/>
              <a:cs typeface="+mn-cs"/>
            </a:endParaRPr>
          </a:p>
        </p:txBody>
      </p:sp>
      <p:sp>
        <p:nvSpPr>
          <p:cNvPr id="23" name="文本框 22">
            <a:extLst>
              <a:ext uri="{FF2B5EF4-FFF2-40B4-BE49-F238E27FC236}">
                <a16:creationId xmlns:a16="http://schemas.microsoft.com/office/drawing/2014/main" id="{3CE92FC2-17F7-4336-8AEC-6E1B4C48B5FC}"/>
              </a:ext>
            </a:extLst>
          </p:cNvPr>
          <p:cNvSpPr txBox="1"/>
          <p:nvPr/>
        </p:nvSpPr>
        <p:spPr>
          <a:xfrm>
            <a:off x="3948859" y="978542"/>
            <a:ext cx="834413" cy="461665"/>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FFC000"/>
                </a:solidFill>
                <a:effectLst/>
                <a:uLnTx/>
                <a:uFillTx/>
                <a:latin typeface="Calibri"/>
                <a:ea typeface="微软雅黑"/>
                <a:cs typeface="+mn-cs"/>
              </a:rPr>
              <a:t>Prepare (beamline)</a:t>
            </a:r>
            <a:endParaRPr kumimoji="0" lang="zh-CN" altLang="en-US" sz="1200" b="0" i="0" u="none" strike="noStrike" kern="1200" cap="none" spc="0" normalizeH="0" baseline="0" noProof="0" dirty="0">
              <a:ln>
                <a:noFill/>
              </a:ln>
              <a:solidFill>
                <a:srgbClr val="FFC000"/>
              </a:solidFill>
              <a:effectLst/>
              <a:uLnTx/>
              <a:uFillTx/>
              <a:latin typeface="Calibri"/>
              <a:ea typeface="微软雅黑"/>
              <a:cs typeface="+mn-cs"/>
            </a:endParaRPr>
          </a:p>
        </p:txBody>
      </p:sp>
      <p:cxnSp>
        <p:nvCxnSpPr>
          <p:cNvPr id="24" name="直接箭头连接符 23">
            <a:extLst>
              <a:ext uri="{FF2B5EF4-FFF2-40B4-BE49-F238E27FC236}">
                <a16:creationId xmlns:a16="http://schemas.microsoft.com/office/drawing/2014/main" id="{42EF47E6-70B2-4752-8736-1F3D8E83C79D}"/>
              </a:ext>
            </a:extLst>
          </p:cNvPr>
          <p:cNvCxnSpPr>
            <a:cxnSpLocks/>
          </p:cNvCxnSpPr>
          <p:nvPr/>
        </p:nvCxnSpPr>
        <p:spPr>
          <a:xfrm flipV="1">
            <a:off x="1133167" y="1207593"/>
            <a:ext cx="269444" cy="35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直接箭头连接符 24">
            <a:extLst>
              <a:ext uri="{FF2B5EF4-FFF2-40B4-BE49-F238E27FC236}">
                <a16:creationId xmlns:a16="http://schemas.microsoft.com/office/drawing/2014/main" id="{33DFB484-5F31-40AA-8A69-B8E526BC2B30}"/>
              </a:ext>
            </a:extLst>
          </p:cNvPr>
          <p:cNvCxnSpPr>
            <a:cxnSpLocks/>
          </p:cNvCxnSpPr>
          <p:nvPr/>
        </p:nvCxnSpPr>
        <p:spPr>
          <a:xfrm>
            <a:off x="2384899" y="1209374"/>
            <a:ext cx="32425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直接箭头连接符 25">
            <a:extLst>
              <a:ext uri="{FF2B5EF4-FFF2-40B4-BE49-F238E27FC236}">
                <a16:creationId xmlns:a16="http://schemas.microsoft.com/office/drawing/2014/main" id="{AE6FA0F2-B651-4F20-89AC-EA88A2D6A2E5}"/>
              </a:ext>
            </a:extLst>
          </p:cNvPr>
          <p:cNvCxnSpPr>
            <a:cxnSpLocks/>
          </p:cNvCxnSpPr>
          <p:nvPr/>
        </p:nvCxnSpPr>
        <p:spPr>
          <a:xfrm>
            <a:off x="3697951" y="1209374"/>
            <a:ext cx="32425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直接箭头连接符 26">
            <a:extLst>
              <a:ext uri="{FF2B5EF4-FFF2-40B4-BE49-F238E27FC236}">
                <a16:creationId xmlns:a16="http://schemas.microsoft.com/office/drawing/2014/main" id="{E0821478-F75C-41D2-A151-85577A191A23}"/>
              </a:ext>
            </a:extLst>
          </p:cNvPr>
          <p:cNvCxnSpPr>
            <a:cxnSpLocks/>
          </p:cNvCxnSpPr>
          <p:nvPr/>
        </p:nvCxnSpPr>
        <p:spPr>
          <a:xfrm>
            <a:off x="4620452" y="1209374"/>
            <a:ext cx="24859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 name="文本框 27">
            <a:extLst>
              <a:ext uri="{FF2B5EF4-FFF2-40B4-BE49-F238E27FC236}">
                <a16:creationId xmlns:a16="http://schemas.microsoft.com/office/drawing/2014/main" id="{85F71242-9A92-4E40-BF92-A3DB70789F78}"/>
              </a:ext>
            </a:extLst>
          </p:cNvPr>
          <p:cNvSpPr txBox="1"/>
          <p:nvPr/>
        </p:nvSpPr>
        <p:spPr>
          <a:xfrm>
            <a:off x="4850199" y="1024708"/>
            <a:ext cx="83441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70C0"/>
                </a:solidFill>
                <a:effectLst/>
                <a:uLnTx/>
                <a:uFillTx/>
                <a:latin typeface="Calibri"/>
                <a:ea typeface="微软雅黑"/>
                <a:cs typeface="+mn-cs"/>
              </a:rPr>
              <a:t>user</a:t>
            </a:r>
            <a:endParaRPr kumimoji="0" lang="zh-CN" altLang="en-US" sz="1800" b="0" i="0" u="none" strike="noStrike" kern="1200" cap="none" spc="0" normalizeH="0" baseline="0" noProof="0" dirty="0">
              <a:ln>
                <a:noFill/>
              </a:ln>
              <a:solidFill>
                <a:srgbClr val="0070C0"/>
              </a:solidFill>
              <a:effectLst/>
              <a:uLnTx/>
              <a:uFillTx/>
              <a:latin typeface="Calibri"/>
              <a:ea typeface="微软雅黑"/>
              <a:cs typeface="+mn-cs"/>
            </a:endParaRPr>
          </a:p>
        </p:txBody>
      </p:sp>
      <p:cxnSp>
        <p:nvCxnSpPr>
          <p:cNvPr id="29" name="直接箭头连接符 28">
            <a:extLst>
              <a:ext uri="{FF2B5EF4-FFF2-40B4-BE49-F238E27FC236}">
                <a16:creationId xmlns:a16="http://schemas.microsoft.com/office/drawing/2014/main" id="{6029E3A5-85BC-464D-9A38-7A3C61F69A7D}"/>
              </a:ext>
            </a:extLst>
          </p:cNvPr>
          <p:cNvCxnSpPr>
            <a:cxnSpLocks/>
          </p:cNvCxnSpPr>
          <p:nvPr/>
        </p:nvCxnSpPr>
        <p:spPr>
          <a:xfrm>
            <a:off x="5393103" y="1209374"/>
            <a:ext cx="24859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0" name="文本框 29">
            <a:extLst>
              <a:ext uri="{FF2B5EF4-FFF2-40B4-BE49-F238E27FC236}">
                <a16:creationId xmlns:a16="http://schemas.microsoft.com/office/drawing/2014/main" id="{E66AA974-EEB9-4315-96E3-80849FA5AE17}"/>
              </a:ext>
            </a:extLst>
          </p:cNvPr>
          <p:cNvSpPr txBox="1"/>
          <p:nvPr/>
        </p:nvSpPr>
        <p:spPr>
          <a:xfrm>
            <a:off x="5567175" y="1070875"/>
            <a:ext cx="116066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BB8B00"/>
                </a:solidFill>
                <a:effectLst/>
                <a:uLnTx/>
                <a:uFillTx/>
                <a:latin typeface="Calibri"/>
                <a:ea typeface="微软雅黑"/>
                <a:cs typeface="+mn-cs"/>
              </a:rPr>
              <a:t>Maintenance 1</a:t>
            </a:r>
            <a:endParaRPr kumimoji="0" lang="zh-CN" altLang="en-US" sz="1200" b="0" i="0" u="none" strike="noStrike" kern="1200" cap="none" spc="0" normalizeH="0" baseline="0" noProof="0" dirty="0">
              <a:ln>
                <a:noFill/>
              </a:ln>
              <a:solidFill>
                <a:srgbClr val="BB8B00"/>
              </a:solidFill>
              <a:effectLst/>
              <a:uLnTx/>
              <a:uFillTx/>
              <a:latin typeface="Calibri"/>
              <a:ea typeface="微软雅黑"/>
              <a:cs typeface="+mn-cs"/>
            </a:endParaRPr>
          </a:p>
        </p:txBody>
      </p:sp>
      <p:cxnSp>
        <p:nvCxnSpPr>
          <p:cNvPr id="31" name="直接箭头连接符 30">
            <a:extLst>
              <a:ext uri="{FF2B5EF4-FFF2-40B4-BE49-F238E27FC236}">
                <a16:creationId xmlns:a16="http://schemas.microsoft.com/office/drawing/2014/main" id="{9173EB2B-FCF7-4520-BBF0-A60AD8562E9A}"/>
              </a:ext>
            </a:extLst>
          </p:cNvPr>
          <p:cNvCxnSpPr>
            <a:cxnSpLocks/>
          </p:cNvCxnSpPr>
          <p:nvPr/>
        </p:nvCxnSpPr>
        <p:spPr>
          <a:xfrm>
            <a:off x="6566918" y="1209374"/>
            <a:ext cx="24859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文本框 31">
            <a:extLst>
              <a:ext uri="{FF2B5EF4-FFF2-40B4-BE49-F238E27FC236}">
                <a16:creationId xmlns:a16="http://schemas.microsoft.com/office/drawing/2014/main" id="{3D3CF76E-2720-4F28-BCC9-EFE308570B4B}"/>
              </a:ext>
            </a:extLst>
          </p:cNvPr>
          <p:cNvSpPr txBox="1"/>
          <p:nvPr/>
        </p:nvSpPr>
        <p:spPr>
          <a:xfrm>
            <a:off x="6734941" y="1024708"/>
            <a:ext cx="83441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70C0"/>
                </a:solidFill>
                <a:effectLst/>
                <a:uLnTx/>
                <a:uFillTx/>
                <a:latin typeface="Calibri"/>
                <a:ea typeface="微软雅黑"/>
                <a:cs typeface="+mn-cs"/>
              </a:rPr>
              <a:t>user</a:t>
            </a:r>
            <a:endParaRPr kumimoji="0" lang="zh-CN" altLang="en-US" sz="1800" b="0" i="0" u="none" strike="noStrike" kern="1200" cap="none" spc="0" normalizeH="0" baseline="0" noProof="0" dirty="0">
              <a:ln>
                <a:noFill/>
              </a:ln>
              <a:solidFill>
                <a:srgbClr val="0070C0"/>
              </a:solidFill>
              <a:effectLst/>
              <a:uLnTx/>
              <a:uFillTx/>
              <a:latin typeface="Calibri"/>
              <a:ea typeface="微软雅黑"/>
              <a:cs typeface="+mn-cs"/>
            </a:endParaRPr>
          </a:p>
        </p:txBody>
      </p:sp>
      <p:cxnSp>
        <p:nvCxnSpPr>
          <p:cNvPr id="33" name="直接箭头连接符 32">
            <a:extLst>
              <a:ext uri="{FF2B5EF4-FFF2-40B4-BE49-F238E27FC236}">
                <a16:creationId xmlns:a16="http://schemas.microsoft.com/office/drawing/2014/main" id="{7A6CCAAD-98DE-4F0D-A927-A6762871B1F4}"/>
              </a:ext>
            </a:extLst>
          </p:cNvPr>
          <p:cNvCxnSpPr>
            <a:cxnSpLocks/>
          </p:cNvCxnSpPr>
          <p:nvPr/>
        </p:nvCxnSpPr>
        <p:spPr>
          <a:xfrm>
            <a:off x="7210986" y="1209374"/>
            <a:ext cx="24859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矩形 34">
            <a:extLst>
              <a:ext uri="{FF2B5EF4-FFF2-40B4-BE49-F238E27FC236}">
                <a16:creationId xmlns:a16="http://schemas.microsoft.com/office/drawing/2014/main" id="{6EBABB47-AF58-4D31-BE3C-9FE0DAB7DE2C}"/>
              </a:ext>
            </a:extLst>
          </p:cNvPr>
          <p:cNvSpPr/>
          <p:nvPr/>
        </p:nvSpPr>
        <p:spPr>
          <a:xfrm>
            <a:off x="4744751" y="2166749"/>
            <a:ext cx="309634" cy="28478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Calibri"/>
              <a:ea typeface="微软雅黑"/>
              <a:cs typeface="+mn-cs"/>
            </a:endParaRPr>
          </a:p>
        </p:txBody>
      </p:sp>
      <p:sp>
        <p:nvSpPr>
          <p:cNvPr id="36" name="矩形 35">
            <a:extLst>
              <a:ext uri="{FF2B5EF4-FFF2-40B4-BE49-F238E27FC236}">
                <a16:creationId xmlns:a16="http://schemas.microsoft.com/office/drawing/2014/main" id="{A2D47316-0E3B-426C-89A0-AD7A999CCA9E}"/>
              </a:ext>
            </a:extLst>
          </p:cNvPr>
          <p:cNvSpPr/>
          <p:nvPr/>
        </p:nvSpPr>
        <p:spPr>
          <a:xfrm>
            <a:off x="5059750" y="2166750"/>
            <a:ext cx="666707" cy="284787"/>
          </a:xfrm>
          <a:prstGeom prst="rect">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Calibri"/>
              <a:ea typeface="微软雅黑"/>
              <a:cs typeface="+mn-cs"/>
            </a:endParaRPr>
          </a:p>
        </p:txBody>
      </p:sp>
      <p:sp>
        <p:nvSpPr>
          <p:cNvPr id="37" name="矩形 36">
            <a:extLst>
              <a:ext uri="{FF2B5EF4-FFF2-40B4-BE49-F238E27FC236}">
                <a16:creationId xmlns:a16="http://schemas.microsoft.com/office/drawing/2014/main" id="{6915DF14-2588-47A3-8F7E-ACE4E8C8A746}"/>
              </a:ext>
            </a:extLst>
          </p:cNvPr>
          <p:cNvSpPr/>
          <p:nvPr/>
        </p:nvSpPr>
        <p:spPr>
          <a:xfrm>
            <a:off x="6532195" y="2138360"/>
            <a:ext cx="461873" cy="32972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Calibri"/>
              <a:ea typeface="微软雅黑"/>
              <a:cs typeface="+mn-cs"/>
            </a:endParaRPr>
          </a:p>
        </p:txBody>
      </p:sp>
      <p:sp>
        <p:nvSpPr>
          <p:cNvPr id="38" name="矩形 37">
            <a:extLst>
              <a:ext uri="{FF2B5EF4-FFF2-40B4-BE49-F238E27FC236}">
                <a16:creationId xmlns:a16="http://schemas.microsoft.com/office/drawing/2014/main" id="{96C19589-928D-4F28-9398-502984CFAF75}"/>
              </a:ext>
            </a:extLst>
          </p:cNvPr>
          <p:cNvSpPr/>
          <p:nvPr/>
        </p:nvSpPr>
        <p:spPr>
          <a:xfrm>
            <a:off x="6815516" y="2138360"/>
            <a:ext cx="790941" cy="329729"/>
          </a:xfrm>
          <a:prstGeom prst="rect">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Calibri"/>
              <a:ea typeface="微软雅黑"/>
              <a:cs typeface="+mn-cs"/>
            </a:endParaRPr>
          </a:p>
        </p:txBody>
      </p:sp>
      <p:sp>
        <p:nvSpPr>
          <p:cNvPr id="39" name="矩形 38">
            <a:extLst>
              <a:ext uri="{FF2B5EF4-FFF2-40B4-BE49-F238E27FC236}">
                <a16:creationId xmlns:a16="http://schemas.microsoft.com/office/drawing/2014/main" id="{8921C137-F4FE-4FB0-A746-3E0FA5218327}"/>
              </a:ext>
            </a:extLst>
          </p:cNvPr>
          <p:cNvSpPr/>
          <p:nvPr/>
        </p:nvSpPr>
        <p:spPr>
          <a:xfrm>
            <a:off x="9704003" y="2153583"/>
            <a:ext cx="404971" cy="27883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Calibri"/>
              <a:ea typeface="微软雅黑"/>
              <a:cs typeface="+mn-cs"/>
            </a:endParaRPr>
          </a:p>
        </p:txBody>
      </p:sp>
      <p:sp>
        <p:nvSpPr>
          <p:cNvPr id="40" name="矩形 39">
            <a:extLst>
              <a:ext uri="{FF2B5EF4-FFF2-40B4-BE49-F238E27FC236}">
                <a16:creationId xmlns:a16="http://schemas.microsoft.com/office/drawing/2014/main" id="{EFF37CD0-1F0F-4922-A4E6-91A129A7131E}"/>
              </a:ext>
            </a:extLst>
          </p:cNvPr>
          <p:cNvSpPr/>
          <p:nvPr/>
        </p:nvSpPr>
        <p:spPr>
          <a:xfrm>
            <a:off x="9987325" y="2153583"/>
            <a:ext cx="693498" cy="278830"/>
          </a:xfrm>
          <a:prstGeom prst="rect">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Calibri"/>
              <a:ea typeface="微软雅黑"/>
              <a:cs typeface="+mn-cs"/>
            </a:endParaRPr>
          </a:p>
        </p:txBody>
      </p:sp>
      <p:cxnSp>
        <p:nvCxnSpPr>
          <p:cNvPr id="41" name="直接箭头连接符 40">
            <a:extLst>
              <a:ext uri="{FF2B5EF4-FFF2-40B4-BE49-F238E27FC236}">
                <a16:creationId xmlns:a16="http://schemas.microsoft.com/office/drawing/2014/main" id="{22D32744-28BF-459E-9E36-6B4EA58B50E1}"/>
              </a:ext>
            </a:extLst>
          </p:cNvPr>
          <p:cNvCxnSpPr>
            <a:cxnSpLocks/>
          </p:cNvCxnSpPr>
          <p:nvPr/>
        </p:nvCxnSpPr>
        <p:spPr>
          <a:xfrm>
            <a:off x="8371653" y="1209374"/>
            <a:ext cx="24859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4" name="文本框 43">
            <a:extLst>
              <a:ext uri="{FF2B5EF4-FFF2-40B4-BE49-F238E27FC236}">
                <a16:creationId xmlns:a16="http://schemas.microsoft.com/office/drawing/2014/main" id="{BF837CCA-0DBD-4069-BFF3-51B7EFF4BEE4}"/>
              </a:ext>
            </a:extLst>
          </p:cNvPr>
          <p:cNvSpPr txBox="1"/>
          <p:nvPr/>
        </p:nvSpPr>
        <p:spPr>
          <a:xfrm>
            <a:off x="9774197" y="1024708"/>
            <a:ext cx="111975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70C0"/>
                </a:solidFill>
                <a:effectLst/>
                <a:uLnTx/>
                <a:uFillTx/>
                <a:latin typeface="Calibri"/>
                <a:ea typeface="微软雅黑"/>
                <a:cs typeface="+mn-cs"/>
              </a:rPr>
              <a:t>user</a:t>
            </a:r>
            <a:endParaRPr kumimoji="0" lang="zh-CN" altLang="en-US" sz="1800" b="0" i="0" u="none" strike="noStrike" kern="1200" cap="none" spc="0" normalizeH="0" baseline="0" noProof="0" dirty="0">
              <a:ln>
                <a:noFill/>
              </a:ln>
              <a:solidFill>
                <a:srgbClr val="0070C0"/>
              </a:solidFill>
              <a:effectLst/>
              <a:uLnTx/>
              <a:uFillTx/>
              <a:latin typeface="Calibri"/>
              <a:ea typeface="微软雅黑"/>
              <a:cs typeface="+mn-cs"/>
            </a:endParaRPr>
          </a:p>
        </p:txBody>
      </p:sp>
      <p:cxnSp>
        <p:nvCxnSpPr>
          <p:cNvPr id="46" name="直接箭头连接符 45">
            <a:extLst>
              <a:ext uri="{FF2B5EF4-FFF2-40B4-BE49-F238E27FC236}">
                <a16:creationId xmlns:a16="http://schemas.microsoft.com/office/drawing/2014/main" id="{EA098A43-5B36-40AC-A2F4-B9254D3BC298}"/>
              </a:ext>
            </a:extLst>
          </p:cNvPr>
          <p:cNvCxnSpPr>
            <a:cxnSpLocks/>
          </p:cNvCxnSpPr>
          <p:nvPr/>
        </p:nvCxnSpPr>
        <p:spPr>
          <a:xfrm>
            <a:off x="9445362" y="1209374"/>
            <a:ext cx="24859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7" name="文本框 46">
            <a:extLst>
              <a:ext uri="{FF2B5EF4-FFF2-40B4-BE49-F238E27FC236}">
                <a16:creationId xmlns:a16="http://schemas.microsoft.com/office/drawing/2014/main" id="{C60E6BA8-79EE-47A8-85EE-97F1AF28F76F}"/>
              </a:ext>
            </a:extLst>
          </p:cNvPr>
          <p:cNvSpPr txBox="1"/>
          <p:nvPr/>
        </p:nvSpPr>
        <p:spPr>
          <a:xfrm>
            <a:off x="3459552" y="2830613"/>
            <a:ext cx="7204438" cy="369332"/>
          </a:xfrm>
          <a:prstGeom prst="rect">
            <a:avLst/>
          </a:prstGeom>
          <a:solidFill>
            <a:srgbClr val="00B0F0"/>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000000"/>
                </a:solidFill>
                <a:effectLst/>
                <a:uLnTx/>
                <a:uFillTx/>
                <a:latin typeface="Calibri"/>
                <a:ea typeface="微软雅黑"/>
                <a:cs typeface="+mn-cs"/>
              </a:rPr>
              <a:t>                                                   </a:t>
            </a:r>
            <a:r>
              <a:rPr kumimoji="0" lang="en-US" altLang="zh-CN" sz="1800" b="0" i="0" u="none" strike="noStrike" kern="1200" cap="none" spc="0" normalizeH="0" baseline="0" noProof="0" dirty="0">
                <a:ln>
                  <a:noFill/>
                </a:ln>
                <a:solidFill>
                  <a:srgbClr val="000000"/>
                </a:solidFill>
                <a:effectLst/>
                <a:uLnTx/>
                <a:uFillTx/>
                <a:latin typeface="Calibri"/>
                <a:ea typeface="微软雅黑"/>
                <a:cs typeface="+mn-cs"/>
              </a:rPr>
              <a:t>Scheduled beamline time</a:t>
            </a:r>
            <a:endParaRPr kumimoji="0" lang="zh-CN" altLang="en-US" sz="1800" b="0" i="0" u="none" strike="noStrike" kern="1200" cap="none" spc="0" normalizeH="0" baseline="0" noProof="0" dirty="0">
              <a:ln>
                <a:noFill/>
              </a:ln>
              <a:solidFill>
                <a:srgbClr val="000000"/>
              </a:solidFill>
              <a:effectLst/>
              <a:uLnTx/>
              <a:uFillTx/>
              <a:latin typeface="Calibri"/>
              <a:ea typeface="微软雅黑"/>
              <a:cs typeface="+mn-cs"/>
            </a:endParaRPr>
          </a:p>
        </p:txBody>
      </p:sp>
      <p:cxnSp>
        <p:nvCxnSpPr>
          <p:cNvPr id="48" name="直接箭头连接符 47">
            <a:extLst>
              <a:ext uri="{FF2B5EF4-FFF2-40B4-BE49-F238E27FC236}">
                <a16:creationId xmlns:a16="http://schemas.microsoft.com/office/drawing/2014/main" id="{9E43933B-81D9-4DE6-90E7-609A5C09B9A5}"/>
              </a:ext>
            </a:extLst>
          </p:cNvPr>
          <p:cNvCxnSpPr>
            <a:cxnSpLocks/>
            <a:endCxn id="47" idx="3"/>
          </p:cNvCxnSpPr>
          <p:nvPr/>
        </p:nvCxnSpPr>
        <p:spPr>
          <a:xfrm>
            <a:off x="8611754" y="3015279"/>
            <a:ext cx="2052236"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49" name="直接箭头连接符 48">
            <a:extLst>
              <a:ext uri="{FF2B5EF4-FFF2-40B4-BE49-F238E27FC236}">
                <a16:creationId xmlns:a16="http://schemas.microsoft.com/office/drawing/2014/main" id="{B0E41FC9-B079-43B0-A54E-EF37CDBAE4B3}"/>
              </a:ext>
            </a:extLst>
          </p:cNvPr>
          <p:cNvCxnSpPr>
            <a:cxnSpLocks/>
            <a:endCxn id="47" idx="1"/>
          </p:cNvCxnSpPr>
          <p:nvPr/>
        </p:nvCxnSpPr>
        <p:spPr>
          <a:xfrm flipH="1">
            <a:off x="3459552" y="3015279"/>
            <a:ext cx="2703704"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50" name="直接连接符 49">
            <a:extLst>
              <a:ext uri="{FF2B5EF4-FFF2-40B4-BE49-F238E27FC236}">
                <a16:creationId xmlns:a16="http://schemas.microsoft.com/office/drawing/2014/main" id="{3C4C7732-A28B-4BEA-AD47-79DEFAFB9FFB}"/>
              </a:ext>
            </a:extLst>
          </p:cNvPr>
          <p:cNvCxnSpPr>
            <a:cxnSpLocks/>
          </p:cNvCxnSpPr>
          <p:nvPr/>
        </p:nvCxnSpPr>
        <p:spPr>
          <a:xfrm>
            <a:off x="3460876" y="1838104"/>
            <a:ext cx="0" cy="1211462"/>
          </a:xfrm>
          <a:prstGeom prst="line">
            <a:avLst/>
          </a:prstGeom>
          <a:ln w="28575">
            <a:prstDash val="sysDot"/>
          </a:ln>
        </p:spPr>
        <p:style>
          <a:lnRef idx="1">
            <a:schemeClr val="dk1"/>
          </a:lnRef>
          <a:fillRef idx="0">
            <a:schemeClr val="dk1"/>
          </a:fillRef>
          <a:effectRef idx="0">
            <a:schemeClr val="dk1"/>
          </a:effectRef>
          <a:fontRef idx="minor">
            <a:schemeClr val="tx1"/>
          </a:fontRef>
        </p:style>
      </p:cxnSp>
      <p:cxnSp>
        <p:nvCxnSpPr>
          <p:cNvPr id="71" name="直接连接符 70">
            <a:extLst>
              <a:ext uri="{FF2B5EF4-FFF2-40B4-BE49-F238E27FC236}">
                <a16:creationId xmlns:a16="http://schemas.microsoft.com/office/drawing/2014/main" id="{EA92ED69-289E-4A6D-AC06-2E6F7CA01845}"/>
              </a:ext>
            </a:extLst>
          </p:cNvPr>
          <p:cNvCxnSpPr>
            <a:cxnSpLocks/>
          </p:cNvCxnSpPr>
          <p:nvPr/>
        </p:nvCxnSpPr>
        <p:spPr>
          <a:xfrm>
            <a:off x="10680824" y="1838104"/>
            <a:ext cx="0" cy="1211462"/>
          </a:xfrm>
          <a:prstGeom prst="line">
            <a:avLst/>
          </a:prstGeom>
          <a:ln w="28575">
            <a:prstDash val="sysDot"/>
          </a:ln>
        </p:spPr>
        <p:style>
          <a:lnRef idx="1">
            <a:schemeClr val="dk1"/>
          </a:lnRef>
          <a:fillRef idx="0">
            <a:schemeClr val="dk1"/>
          </a:fillRef>
          <a:effectRef idx="0">
            <a:schemeClr val="dk1"/>
          </a:effectRef>
          <a:fontRef idx="minor">
            <a:schemeClr val="tx1"/>
          </a:fontRef>
        </p:style>
      </p:cxnSp>
      <p:sp>
        <p:nvSpPr>
          <p:cNvPr id="73" name="文本框 72">
            <a:extLst>
              <a:ext uri="{FF2B5EF4-FFF2-40B4-BE49-F238E27FC236}">
                <a16:creationId xmlns:a16="http://schemas.microsoft.com/office/drawing/2014/main" id="{F87DE907-1A71-4EEA-BF09-3ABC3455BAE6}"/>
              </a:ext>
            </a:extLst>
          </p:cNvPr>
          <p:cNvSpPr txBox="1"/>
          <p:nvPr/>
        </p:nvSpPr>
        <p:spPr>
          <a:xfrm>
            <a:off x="7390170" y="1070875"/>
            <a:ext cx="116066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BB8B00"/>
                </a:solidFill>
                <a:effectLst/>
                <a:uLnTx/>
                <a:uFillTx/>
                <a:latin typeface="Calibri"/>
                <a:ea typeface="微软雅黑"/>
                <a:cs typeface="+mn-cs"/>
              </a:rPr>
              <a:t>Maintenance 2</a:t>
            </a:r>
            <a:endParaRPr kumimoji="0" lang="zh-CN" altLang="en-US" sz="1200" b="0" i="0" u="none" strike="noStrike" kern="1200" cap="none" spc="0" normalizeH="0" baseline="0" noProof="0" dirty="0">
              <a:ln>
                <a:noFill/>
              </a:ln>
              <a:solidFill>
                <a:srgbClr val="BB8B00"/>
              </a:solidFill>
              <a:effectLst/>
              <a:uLnTx/>
              <a:uFillTx/>
              <a:latin typeface="Calibri"/>
              <a:ea typeface="微软雅黑"/>
              <a:cs typeface="+mn-cs"/>
            </a:endParaRPr>
          </a:p>
        </p:txBody>
      </p:sp>
      <p:sp>
        <p:nvSpPr>
          <p:cNvPr id="74" name="文本框 73">
            <a:extLst>
              <a:ext uri="{FF2B5EF4-FFF2-40B4-BE49-F238E27FC236}">
                <a16:creationId xmlns:a16="http://schemas.microsoft.com/office/drawing/2014/main" id="{D1681491-2560-43CA-95CD-93F52A92F788}"/>
              </a:ext>
            </a:extLst>
          </p:cNvPr>
          <p:cNvSpPr txBox="1"/>
          <p:nvPr/>
        </p:nvSpPr>
        <p:spPr>
          <a:xfrm>
            <a:off x="8665138" y="978542"/>
            <a:ext cx="834413" cy="461665"/>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FFC000"/>
                </a:solidFill>
                <a:effectLst/>
                <a:uLnTx/>
                <a:uFillTx/>
                <a:latin typeface="Calibri"/>
                <a:ea typeface="微软雅黑"/>
                <a:cs typeface="+mn-cs"/>
              </a:rPr>
              <a:t>Prepare (beamline)</a:t>
            </a:r>
            <a:endParaRPr kumimoji="0" lang="zh-CN" altLang="en-US" sz="1200" b="0" i="0" u="none" strike="noStrike" kern="1200" cap="none" spc="0" normalizeH="0" baseline="0" noProof="0" dirty="0">
              <a:ln>
                <a:noFill/>
              </a:ln>
              <a:solidFill>
                <a:srgbClr val="FFC000"/>
              </a:solidFill>
              <a:effectLst/>
              <a:uLnTx/>
              <a:uFillTx/>
              <a:latin typeface="Calibri"/>
              <a:ea typeface="微软雅黑"/>
              <a:cs typeface="+mn-cs"/>
            </a:endParaRPr>
          </a:p>
        </p:txBody>
      </p:sp>
      <p:cxnSp>
        <p:nvCxnSpPr>
          <p:cNvPr id="75" name="直接箭头连接符 74">
            <a:extLst>
              <a:ext uri="{FF2B5EF4-FFF2-40B4-BE49-F238E27FC236}">
                <a16:creationId xmlns:a16="http://schemas.microsoft.com/office/drawing/2014/main" id="{8029CD13-593C-4784-9AEA-06C9D8981F0D}"/>
              </a:ext>
            </a:extLst>
          </p:cNvPr>
          <p:cNvCxnSpPr>
            <a:cxnSpLocks/>
          </p:cNvCxnSpPr>
          <p:nvPr/>
        </p:nvCxnSpPr>
        <p:spPr>
          <a:xfrm>
            <a:off x="10432225" y="1209374"/>
            <a:ext cx="24859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6" name="文本框 75">
            <a:extLst>
              <a:ext uri="{FF2B5EF4-FFF2-40B4-BE49-F238E27FC236}">
                <a16:creationId xmlns:a16="http://schemas.microsoft.com/office/drawing/2014/main" id="{B28B1790-1EDB-48CF-8EA6-C13BE890FE5B}"/>
              </a:ext>
            </a:extLst>
          </p:cNvPr>
          <p:cNvSpPr txBox="1"/>
          <p:nvPr/>
        </p:nvSpPr>
        <p:spPr>
          <a:xfrm>
            <a:off x="10753737" y="1036967"/>
            <a:ext cx="1491076"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989898"/>
                </a:solidFill>
                <a:effectLst/>
                <a:uLnTx/>
                <a:uFillTx/>
                <a:latin typeface="Calibri"/>
                <a:ea typeface="微软雅黑"/>
                <a:cs typeface="+mn-cs"/>
              </a:rPr>
              <a:t>Shutdown</a:t>
            </a:r>
            <a:endParaRPr kumimoji="0" lang="zh-CN" altLang="en-US" sz="1800" b="0" i="0" u="none" strike="noStrike" kern="1200" cap="none" spc="0" normalizeH="0" baseline="0" noProof="0" dirty="0">
              <a:ln>
                <a:noFill/>
              </a:ln>
              <a:solidFill>
                <a:srgbClr val="989898"/>
              </a:solidFill>
              <a:effectLst/>
              <a:uLnTx/>
              <a:uFillTx/>
              <a:latin typeface="Calibri"/>
              <a:ea typeface="微软雅黑"/>
              <a:cs typeface="+mn-cs"/>
            </a:endParaRPr>
          </a:p>
        </p:txBody>
      </p:sp>
      <p:sp>
        <p:nvSpPr>
          <p:cNvPr id="77" name="矩形 76">
            <a:extLst>
              <a:ext uri="{FF2B5EF4-FFF2-40B4-BE49-F238E27FC236}">
                <a16:creationId xmlns:a16="http://schemas.microsoft.com/office/drawing/2014/main" id="{A5BC0464-67A3-456F-9206-E84C995CC342}"/>
              </a:ext>
            </a:extLst>
          </p:cNvPr>
          <p:cNvSpPr/>
          <p:nvPr/>
        </p:nvSpPr>
        <p:spPr>
          <a:xfrm>
            <a:off x="8067997" y="2583022"/>
            <a:ext cx="1731584" cy="24259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err="1">
                <a:ln>
                  <a:noFill/>
                </a:ln>
                <a:solidFill>
                  <a:srgbClr val="FFFFFF"/>
                </a:solidFill>
                <a:effectLst/>
                <a:uLnTx/>
                <a:uFillTx/>
                <a:latin typeface="Calibri"/>
                <a:ea typeface="微软雅黑"/>
                <a:cs typeface="+mn-cs"/>
              </a:rPr>
              <a:t>T_user_nobeam</a:t>
            </a:r>
            <a:endParaRPr kumimoji="0" lang="zh-CN" altLang="en-US" sz="1800" b="0" i="0" u="none" strike="noStrike" kern="1200" cap="none" spc="0" normalizeH="0" baseline="0" noProof="0" dirty="0">
              <a:ln>
                <a:noFill/>
              </a:ln>
              <a:solidFill>
                <a:srgbClr val="FFFFFF"/>
              </a:solidFill>
              <a:effectLst/>
              <a:uLnTx/>
              <a:uFillTx/>
              <a:latin typeface="Calibri"/>
              <a:ea typeface="微软雅黑"/>
              <a:cs typeface="+mn-cs"/>
            </a:endParaRPr>
          </a:p>
        </p:txBody>
      </p:sp>
      <p:sp>
        <p:nvSpPr>
          <p:cNvPr id="78" name="矩形 77">
            <a:extLst>
              <a:ext uri="{FF2B5EF4-FFF2-40B4-BE49-F238E27FC236}">
                <a16:creationId xmlns:a16="http://schemas.microsoft.com/office/drawing/2014/main" id="{9A5B4935-6EA1-4B43-A5F9-DB7749993EFA}"/>
              </a:ext>
            </a:extLst>
          </p:cNvPr>
          <p:cNvSpPr/>
          <p:nvPr/>
        </p:nvSpPr>
        <p:spPr>
          <a:xfrm>
            <a:off x="9797479" y="2583022"/>
            <a:ext cx="2362799" cy="222752"/>
          </a:xfrm>
          <a:prstGeom prst="rect">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err="1">
                <a:ln>
                  <a:noFill/>
                </a:ln>
                <a:solidFill>
                  <a:srgbClr val="FFFFFF"/>
                </a:solidFill>
                <a:effectLst/>
                <a:uLnTx/>
                <a:uFillTx/>
                <a:latin typeface="Calibri"/>
                <a:ea typeface="微软雅黑"/>
                <a:cs typeface="+mn-cs"/>
              </a:rPr>
              <a:t>T_user_with_beam</a:t>
            </a:r>
            <a:endParaRPr kumimoji="0" lang="zh-CN" altLang="en-US" sz="1800" b="0" i="0" u="none" strike="noStrike" kern="1200" cap="none" spc="0" normalizeH="0" baseline="0" noProof="0" dirty="0">
              <a:ln>
                <a:noFill/>
              </a:ln>
              <a:solidFill>
                <a:srgbClr val="FFFFFF"/>
              </a:solidFill>
              <a:effectLst/>
              <a:uLnTx/>
              <a:uFillTx/>
              <a:latin typeface="Calibri"/>
              <a:ea typeface="微软雅黑"/>
              <a:cs typeface="+mn-cs"/>
            </a:endParaRPr>
          </a:p>
        </p:txBody>
      </p:sp>
      <p:cxnSp>
        <p:nvCxnSpPr>
          <p:cNvPr id="80" name="直接连接符 79">
            <a:extLst>
              <a:ext uri="{FF2B5EF4-FFF2-40B4-BE49-F238E27FC236}">
                <a16:creationId xmlns:a16="http://schemas.microsoft.com/office/drawing/2014/main" id="{471B2348-4958-491D-84BB-B91152E4CF96}"/>
              </a:ext>
            </a:extLst>
          </p:cNvPr>
          <p:cNvCxnSpPr>
            <a:cxnSpLocks/>
          </p:cNvCxnSpPr>
          <p:nvPr/>
        </p:nvCxnSpPr>
        <p:spPr>
          <a:xfrm flipH="1">
            <a:off x="8067085" y="2437772"/>
            <a:ext cx="1638647" cy="128618"/>
          </a:xfrm>
          <a:prstGeom prst="line">
            <a:avLst/>
          </a:prstGeom>
          <a:ln w="19050">
            <a:prstDash val="solid"/>
          </a:ln>
        </p:spPr>
        <p:style>
          <a:lnRef idx="1">
            <a:schemeClr val="dk1"/>
          </a:lnRef>
          <a:fillRef idx="0">
            <a:schemeClr val="dk1"/>
          </a:fillRef>
          <a:effectRef idx="0">
            <a:schemeClr val="dk1"/>
          </a:effectRef>
          <a:fontRef idx="minor">
            <a:schemeClr val="tx1"/>
          </a:fontRef>
        </p:style>
      </p:cxnSp>
      <p:cxnSp>
        <p:nvCxnSpPr>
          <p:cNvPr id="82" name="直接连接符 81">
            <a:extLst>
              <a:ext uri="{FF2B5EF4-FFF2-40B4-BE49-F238E27FC236}">
                <a16:creationId xmlns:a16="http://schemas.microsoft.com/office/drawing/2014/main" id="{6179D09C-66DD-4403-812C-97A6D5C33385}"/>
              </a:ext>
            </a:extLst>
          </p:cNvPr>
          <p:cNvCxnSpPr>
            <a:cxnSpLocks/>
          </p:cNvCxnSpPr>
          <p:nvPr/>
        </p:nvCxnSpPr>
        <p:spPr>
          <a:xfrm flipH="1">
            <a:off x="9774197" y="2451537"/>
            <a:ext cx="213128" cy="114853"/>
          </a:xfrm>
          <a:prstGeom prst="line">
            <a:avLst/>
          </a:prstGeom>
          <a:ln w="19050"/>
        </p:spPr>
        <p:style>
          <a:lnRef idx="1">
            <a:schemeClr val="dk1"/>
          </a:lnRef>
          <a:fillRef idx="0">
            <a:schemeClr val="dk1"/>
          </a:fillRef>
          <a:effectRef idx="0">
            <a:schemeClr val="dk1"/>
          </a:effectRef>
          <a:fontRef idx="minor">
            <a:schemeClr val="tx1"/>
          </a:fontRef>
        </p:style>
      </p:cxnSp>
      <p:cxnSp>
        <p:nvCxnSpPr>
          <p:cNvPr id="85" name="直接连接符 84">
            <a:extLst>
              <a:ext uri="{FF2B5EF4-FFF2-40B4-BE49-F238E27FC236}">
                <a16:creationId xmlns:a16="http://schemas.microsoft.com/office/drawing/2014/main" id="{C2F613E6-4763-4661-B126-E3A3C9A37017}"/>
              </a:ext>
            </a:extLst>
          </p:cNvPr>
          <p:cNvCxnSpPr>
            <a:cxnSpLocks/>
          </p:cNvCxnSpPr>
          <p:nvPr/>
        </p:nvCxnSpPr>
        <p:spPr>
          <a:xfrm>
            <a:off x="10655371" y="2435253"/>
            <a:ext cx="1525077" cy="131137"/>
          </a:xfrm>
          <a:prstGeom prst="line">
            <a:avLst/>
          </a:prstGeom>
          <a:ln w="19050">
            <a:prstDash val="solid"/>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90" name="文本框 89">
                <a:extLst>
                  <a:ext uri="{FF2B5EF4-FFF2-40B4-BE49-F238E27FC236}">
                    <a16:creationId xmlns:a16="http://schemas.microsoft.com/office/drawing/2014/main" id="{9AB03CE1-ECEA-4D04-BD85-5872DCD85B1E}"/>
                  </a:ext>
                </a:extLst>
              </p:cNvPr>
              <p:cNvSpPr txBox="1"/>
              <p:nvPr/>
            </p:nvSpPr>
            <p:spPr>
              <a:xfrm>
                <a:off x="6376122" y="3982929"/>
                <a:ext cx="3811167" cy="86991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srgbClr val="000000"/>
                    </a:solidFill>
                    <a:effectLst/>
                    <a:uLnTx/>
                    <a:uFillTx/>
                    <a:latin typeface="Calibri"/>
                    <a:ea typeface="Noto Sans SC"/>
                    <a:cs typeface="Noto Sans SC"/>
                    <a:sym typeface="Noto Sans SC"/>
                  </a:rPr>
                  <a:t>Availability for user</a:t>
                </a:r>
                <a:r>
                  <a:rPr kumimoji="0" lang="zh-CN" altLang="en-US" sz="2000" b="1" i="0" u="none" strike="noStrike" kern="1200" cap="none" spc="0" normalizeH="0" baseline="0" noProof="0" dirty="0">
                    <a:ln>
                      <a:noFill/>
                    </a:ln>
                    <a:solidFill>
                      <a:srgbClr val="000000"/>
                    </a:solidFill>
                    <a:effectLst/>
                    <a:uLnTx/>
                    <a:uFillTx/>
                    <a:latin typeface="Calibri"/>
                    <a:ea typeface="Noto Sans SC"/>
                    <a:cs typeface="Noto Sans SC"/>
                    <a:sym typeface="Noto Sans SC"/>
                  </a:rPr>
                  <a:t>：</a:t>
                </a:r>
                <a:endParaRPr kumimoji="0" lang="en-US" altLang="zh-CN" sz="2000" b="1" i="0" u="none" strike="noStrike" kern="1200" cap="none" spc="0" normalizeH="0" baseline="0" noProof="0" dirty="0">
                  <a:ln>
                    <a:noFill/>
                  </a:ln>
                  <a:solidFill>
                    <a:srgbClr val="000000"/>
                  </a:solidFill>
                  <a:effectLst/>
                  <a:uLnTx/>
                  <a:uFillTx/>
                  <a:latin typeface="Calibri"/>
                  <a:ea typeface="Noto Sans SC"/>
                  <a:cs typeface="Noto Sans SC"/>
                  <a:sym typeface="Noto Sans SC"/>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err="1">
                    <a:ln>
                      <a:noFill/>
                    </a:ln>
                    <a:solidFill>
                      <a:srgbClr val="000000"/>
                    </a:solidFill>
                    <a:effectLst/>
                    <a:uLnTx/>
                    <a:uFillTx/>
                    <a:latin typeface="Calibri"/>
                    <a:ea typeface="Noto Sans SC"/>
                    <a:cs typeface="Noto Sans SC"/>
                    <a:sym typeface="Noto Sans SC"/>
                  </a:rPr>
                  <a:t>A_user</a:t>
                </a:r>
                <a14:m>
                  <m:oMath xmlns:m="http://schemas.openxmlformats.org/officeDocument/2006/math">
                    <m:r>
                      <a:rPr kumimoji="0" lang="en-US" altLang="zh-CN" sz="2000" b="1" i="0" u="none" strike="noStrike" kern="1200" cap="none" spc="0" normalizeH="0" baseline="0" noProof="0" smtClean="0">
                        <a:ln>
                          <a:noFill/>
                        </a:ln>
                        <a:solidFill>
                          <a:srgbClr val="000000"/>
                        </a:solidFill>
                        <a:effectLst/>
                        <a:uLnTx/>
                        <a:uFillTx/>
                        <a:latin typeface="Cambria Math" panose="02040503050406030204" pitchFamily="18" charset="0"/>
                        <a:ea typeface="Noto Sans SC"/>
                        <a:cs typeface="Noto Sans SC"/>
                        <a:sym typeface="Noto Sans SC"/>
                      </a:rPr>
                      <m:t> </m:t>
                    </m:r>
                    <m:r>
                      <a:rPr kumimoji="0" lang="en-US" altLang="zh-CN" sz="2000" b="1" i="1" u="none" strike="noStrike" kern="1200" cap="none" spc="0" normalizeH="0" baseline="0" noProof="0" smtClean="0">
                        <a:ln>
                          <a:noFill/>
                        </a:ln>
                        <a:solidFill>
                          <a:srgbClr val="000000"/>
                        </a:solidFill>
                        <a:effectLst/>
                        <a:uLnTx/>
                        <a:uFillTx/>
                        <a:latin typeface="Cambria Math" panose="02040503050406030204" pitchFamily="18" charset="0"/>
                        <a:ea typeface="Noto Sans SC"/>
                        <a:cs typeface="Noto Sans SC"/>
                        <a:sym typeface="Noto Sans SC"/>
                      </a:rPr>
                      <m:t>=</m:t>
                    </m:r>
                    <m:f>
                      <m:fPr>
                        <m:ctrlPr>
                          <a:rPr kumimoji="0" lang="en-US" altLang="zh-CN" sz="2000" b="1" i="1" u="none" strike="noStrike" kern="1200" cap="none" spc="0" normalizeH="0" baseline="0" noProof="0" smtClean="0">
                            <a:ln>
                              <a:noFill/>
                            </a:ln>
                            <a:solidFill>
                              <a:srgbClr val="000000"/>
                            </a:solidFill>
                            <a:effectLst/>
                            <a:uLnTx/>
                            <a:uFillTx/>
                            <a:latin typeface="Cambria Math" panose="02040503050406030204" pitchFamily="18" charset="0"/>
                            <a:cs typeface="+mn-cs"/>
                            <a:sym typeface="Noto Sans SC"/>
                          </a:rPr>
                        </m:ctrlPr>
                      </m:fPr>
                      <m:num>
                        <m:r>
                          <a:rPr kumimoji="0" lang="en-US" altLang="zh-CN" sz="2000" b="1" i="1" u="none" strike="noStrike" kern="1200" cap="none" spc="0" normalizeH="0" baseline="0" noProof="0" smtClean="0">
                            <a:ln>
                              <a:noFill/>
                            </a:ln>
                            <a:solidFill>
                              <a:srgbClr val="485D12"/>
                            </a:solidFill>
                            <a:effectLst/>
                            <a:uLnTx/>
                            <a:uFillTx/>
                            <a:latin typeface="Cambria Math" panose="02040503050406030204" pitchFamily="18" charset="0"/>
                            <a:cs typeface="+mn-cs"/>
                            <a:sym typeface="Noto Sans SC"/>
                          </a:rPr>
                          <m:t>𝑻</m:t>
                        </m:r>
                        <m:r>
                          <a:rPr kumimoji="0" lang="en-US" altLang="zh-CN" sz="2000" b="1" i="1" u="none" strike="noStrike" kern="1200" cap="none" spc="0" normalizeH="0" baseline="0" noProof="0" smtClean="0">
                            <a:ln>
                              <a:noFill/>
                            </a:ln>
                            <a:solidFill>
                              <a:srgbClr val="485D12"/>
                            </a:solidFill>
                            <a:effectLst/>
                            <a:uLnTx/>
                            <a:uFillTx/>
                            <a:latin typeface="Cambria Math" panose="02040503050406030204" pitchFamily="18" charset="0"/>
                            <a:cs typeface="+mn-cs"/>
                            <a:sym typeface="Noto Sans SC"/>
                          </a:rPr>
                          <m:t>_</m:t>
                        </m:r>
                        <m:r>
                          <a:rPr kumimoji="0" lang="en-US" altLang="zh-CN" sz="2000" b="1" i="1" u="none" strike="noStrike" kern="1200" cap="none" spc="0" normalizeH="0" baseline="0" noProof="0" smtClean="0">
                            <a:ln>
                              <a:noFill/>
                            </a:ln>
                            <a:solidFill>
                              <a:srgbClr val="485D12"/>
                            </a:solidFill>
                            <a:effectLst/>
                            <a:uLnTx/>
                            <a:uFillTx/>
                            <a:latin typeface="Cambria Math" panose="02040503050406030204" pitchFamily="18" charset="0"/>
                            <a:cs typeface="+mn-cs"/>
                            <a:sym typeface="Noto Sans SC"/>
                          </a:rPr>
                          <m:t>𝒖𝒔𝒆𝒓</m:t>
                        </m:r>
                        <m:r>
                          <a:rPr kumimoji="0" lang="en-US" altLang="zh-CN" sz="2000" b="1" i="1" u="none" strike="noStrike" kern="1200" cap="none" spc="0" normalizeH="0" baseline="0" noProof="0" smtClean="0">
                            <a:ln>
                              <a:noFill/>
                            </a:ln>
                            <a:solidFill>
                              <a:srgbClr val="485D12"/>
                            </a:solidFill>
                            <a:effectLst/>
                            <a:uLnTx/>
                            <a:uFillTx/>
                            <a:latin typeface="Cambria Math" panose="02040503050406030204" pitchFamily="18" charset="0"/>
                            <a:cs typeface="+mn-cs"/>
                            <a:sym typeface="Noto Sans SC"/>
                          </a:rPr>
                          <m:t>_</m:t>
                        </m:r>
                        <m:r>
                          <a:rPr kumimoji="0" lang="en-US" altLang="zh-CN" sz="2000" b="1" i="1" u="none" strike="noStrike" kern="1200" cap="none" spc="0" normalizeH="0" baseline="0" noProof="0" smtClean="0">
                            <a:ln>
                              <a:noFill/>
                            </a:ln>
                            <a:solidFill>
                              <a:srgbClr val="485D12"/>
                            </a:solidFill>
                            <a:effectLst/>
                            <a:uLnTx/>
                            <a:uFillTx/>
                            <a:latin typeface="Cambria Math" panose="02040503050406030204" pitchFamily="18" charset="0"/>
                            <a:cs typeface="+mn-cs"/>
                            <a:sym typeface="Noto Sans SC"/>
                          </a:rPr>
                          <m:t>𝒘𝒊𝒕𝒉</m:t>
                        </m:r>
                        <m:r>
                          <a:rPr kumimoji="0" lang="en-US" altLang="zh-CN" sz="2000" b="1" i="1" u="none" strike="noStrike" kern="1200" cap="none" spc="0" normalizeH="0" baseline="0" noProof="0" smtClean="0">
                            <a:ln>
                              <a:noFill/>
                            </a:ln>
                            <a:solidFill>
                              <a:srgbClr val="485D12"/>
                            </a:solidFill>
                            <a:effectLst/>
                            <a:uLnTx/>
                            <a:uFillTx/>
                            <a:latin typeface="Cambria Math" panose="02040503050406030204" pitchFamily="18" charset="0"/>
                            <a:cs typeface="+mn-cs"/>
                            <a:sym typeface="Noto Sans SC"/>
                          </a:rPr>
                          <m:t>_</m:t>
                        </m:r>
                        <m:r>
                          <a:rPr kumimoji="0" lang="en-US" altLang="zh-CN" sz="2000" b="1" i="1" u="none" strike="noStrike" kern="1200" cap="none" spc="0" normalizeH="0" baseline="0" noProof="0" smtClean="0">
                            <a:ln>
                              <a:noFill/>
                            </a:ln>
                            <a:solidFill>
                              <a:srgbClr val="485D12"/>
                            </a:solidFill>
                            <a:effectLst/>
                            <a:uLnTx/>
                            <a:uFillTx/>
                            <a:latin typeface="Cambria Math" panose="02040503050406030204" pitchFamily="18" charset="0"/>
                            <a:cs typeface="+mn-cs"/>
                            <a:sym typeface="Noto Sans SC"/>
                          </a:rPr>
                          <m:t>𝒃𝒆𝒂𝒎</m:t>
                        </m:r>
                      </m:num>
                      <m:den>
                        <m:r>
                          <a:rPr kumimoji="0" lang="en-US" altLang="zh-CN" sz="2000" b="1" i="1" u="none" strike="noStrike" kern="1200" cap="none" spc="0" normalizeH="0" baseline="0" noProof="0" smtClean="0">
                            <a:ln>
                              <a:noFill/>
                            </a:ln>
                            <a:solidFill>
                              <a:srgbClr val="0070C0"/>
                            </a:solidFill>
                            <a:effectLst/>
                            <a:uLnTx/>
                            <a:uFillTx/>
                            <a:latin typeface="Cambria Math" panose="02040503050406030204" pitchFamily="18" charset="0"/>
                            <a:cs typeface="+mn-cs"/>
                            <a:sym typeface="Noto Sans SC"/>
                          </a:rPr>
                          <m:t>𝑻</m:t>
                        </m:r>
                        <m:r>
                          <a:rPr kumimoji="0" lang="en-US" altLang="zh-CN" sz="2000" b="1" i="1" u="none" strike="noStrike" kern="1200" cap="none" spc="0" normalizeH="0" baseline="0" noProof="0" smtClean="0">
                            <a:ln>
                              <a:noFill/>
                            </a:ln>
                            <a:solidFill>
                              <a:srgbClr val="0070C0"/>
                            </a:solidFill>
                            <a:effectLst/>
                            <a:uLnTx/>
                            <a:uFillTx/>
                            <a:latin typeface="Cambria Math" panose="02040503050406030204" pitchFamily="18" charset="0"/>
                            <a:cs typeface="+mn-cs"/>
                            <a:sym typeface="Noto Sans SC"/>
                          </a:rPr>
                          <m:t>_</m:t>
                        </m:r>
                        <m:r>
                          <a:rPr kumimoji="0" lang="en-US" altLang="zh-CN" sz="2000" b="1" i="1" u="none" strike="noStrike" kern="1200" cap="none" spc="0" normalizeH="0" baseline="0" noProof="0" smtClean="0">
                            <a:ln>
                              <a:noFill/>
                            </a:ln>
                            <a:solidFill>
                              <a:srgbClr val="0070C0"/>
                            </a:solidFill>
                            <a:effectLst/>
                            <a:uLnTx/>
                            <a:uFillTx/>
                            <a:latin typeface="Cambria Math" panose="02040503050406030204" pitchFamily="18" charset="0"/>
                            <a:cs typeface="+mn-cs"/>
                            <a:sym typeface="Noto Sans SC"/>
                          </a:rPr>
                          <m:t>𝒖𝒔𝒆𝒓</m:t>
                        </m:r>
                      </m:den>
                    </m:f>
                  </m:oMath>
                </a14:m>
                <a:r>
                  <a:rPr kumimoji="0" lang="en-US" altLang="zh-CN" sz="2000" b="0" i="0" u="none" strike="noStrike" kern="1200" cap="none" spc="0" normalizeH="0" baseline="0" noProof="0" dirty="0">
                    <a:ln>
                      <a:noFill/>
                    </a:ln>
                    <a:solidFill>
                      <a:srgbClr val="000000"/>
                    </a:solidFill>
                    <a:effectLst/>
                    <a:uLnTx/>
                    <a:uFillTx/>
                    <a:latin typeface="Calibri"/>
                    <a:ea typeface="微软雅黑"/>
                    <a:cs typeface="+mn-cs"/>
                  </a:rPr>
                  <a:t>=96.05%</a:t>
                </a:r>
                <a:endParaRPr kumimoji="0" lang="zh-CN" altLang="en-US" sz="2000" b="0" i="0" u="none" strike="noStrike" kern="1200" cap="none" spc="0" normalizeH="0" baseline="0" noProof="0" dirty="0">
                  <a:ln>
                    <a:noFill/>
                  </a:ln>
                  <a:solidFill>
                    <a:srgbClr val="000000"/>
                  </a:solidFill>
                  <a:effectLst/>
                  <a:uLnTx/>
                  <a:uFillTx/>
                  <a:latin typeface="Calibri"/>
                  <a:ea typeface="微软雅黑"/>
                  <a:cs typeface="+mn-cs"/>
                </a:endParaRPr>
              </a:p>
            </p:txBody>
          </p:sp>
        </mc:Choice>
        <mc:Fallback xmlns="">
          <p:sp>
            <p:nvSpPr>
              <p:cNvPr id="90" name="文本框 89">
                <a:extLst>
                  <a:ext uri="{FF2B5EF4-FFF2-40B4-BE49-F238E27FC236}">
                    <a16:creationId xmlns:a16="http://schemas.microsoft.com/office/drawing/2014/main" id="{9AB03CE1-ECEA-4D04-BD85-5872DCD85B1E}"/>
                  </a:ext>
                </a:extLst>
              </p:cNvPr>
              <p:cNvSpPr txBox="1">
                <a:spLocks noRot="1" noChangeAspect="1" noMove="1" noResize="1" noEditPoints="1" noAdjustHandles="1" noChangeArrowheads="1" noChangeShapeType="1" noTextEdit="1"/>
              </p:cNvSpPr>
              <p:nvPr/>
            </p:nvSpPr>
            <p:spPr>
              <a:xfrm>
                <a:off x="6376122" y="3982929"/>
                <a:ext cx="3811167" cy="869918"/>
              </a:xfrm>
              <a:prstGeom prst="rect">
                <a:avLst/>
              </a:prstGeom>
              <a:blipFill>
                <a:blip r:embed="rId2"/>
                <a:stretch>
                  <a:fillRect l="-1760" t="-4196" r="-800" b="-2098"/>
                </a:stretch>
              </a:blipFill>
            </p:spPr>
            <p:txBody>
              <a:bodyPr/>
              <a:lstStyle/>
              <a:p>
                <a:r>
                  <a:rPr lang="zh-CN" altLang="en-US">
                    <a:noFill/>
                  </a:rPr>
                  <a:t> </a:t>
                </a:r>
              </a:p>
            </p:txBody>
          </p:sp>
        </mc:Fallback>
      </mc:AlternateContent>
      <p:sp>
        <p:nvSpPr>
          <p:cNvPr id="55" name="标题 2">
            <a:extLst>
              <a:ext uri="{FF2B5EF4-FFF2-40B4-BE49-F238E27FC236}">
                <a16:creationId xmlns:a16="http://schemas.microsoft.com/office/drawing/2014/main" id="{7168B6EF-22E5-4A9C-BAD6-2424CDFA547B}"/>
              </a:ext>
            </a:extLst>
          </p:cNvPr>
          <p:cNvSpPr>
            <a:spLocks noGrp="1"/>
          </p:cNvSpPr>
          <p:nvPr>
            <p:ph type="title"/>
          </p:nvPr>
        </p:nvSpPr>
        <p:spPr>
          <a:xfrm>
            <a:off x="679864" y="287519"/>
            <a:ext cx="10718987" cy="663575"/>
          </a:xfrm>
        </p:spPr>
        <p:txBody>
          <a:bodyPr/>
          <a:lstStyle/>
          <a:p>
            <a:r>
              <a:rPr lang="en-US" altLang="zh-CN" sz="3600" dirty="0"/>
              <a:t>3</a:t>
            </a:r>
            <a:r>
              <a:rPr lang="en-US" altLang="zh-CN" sz="3600" baseline="30000" dirty="0"/>
              <a:t>rd</a:t>
            </a:r>
            <a:r>
              <a:rPr lang="en-US" altLang="zh-CN" sz="3600" dirty="0"/>
              <a:t> user time period, faults statistics &amp; analysis</a:t>
            </a:r>
            <a:endParaRPr lang="zh-CN" altLang="en-US" sz="3600" dirty="0"/>
          </a:p>
        </p:txBody>
      </p:sp>
    </p:spTree>
    <p:extLst>
      <p:ext uri="{BB962C8B-B14F-4D97-AF65-F5344CB8AC3E}">
        <p14:creationId xmlns:p14="http://schemas.microsoft.com/office/powerpoint/2010/main" val="6755756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FF93E4E3-7A35-4040-A20E-B6B49693C09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885703" y="2047006"/>
            <a:ext cx="6042516" cy="4291559"/>
          </a:xfrm>
          <a:prstGeom prst="rect">
            <a:avLst/>
          </a:prstGeom>
        </p:spPr>
      </p:pic>
      <p:sp>
        <p:nvSpPr>
          <p:cNvPr id="25" name="矩形 24">
            <a:extLst>
              <a:ext uri="{FF2B5EF4-FFF2-40B4-BE49-F238E27FC236}">
                <a16:creationId xmlns:a16="http://schemas.microsoft.com/office/drawing/2014/main" id="{F6BA5C63-2F99-4172-BBA7-73BFCC4C4D5D}"/>
              </a:ext>
            </a:extLst>
          </p:cNvPr>
          <p:cNvSpPr/>
          <p:nvPr/>
        </p:nvSpPr>
        <p:spPr>
          <a:xfrm>
            <a:off x="9129824" y="2777929"/>
            <a:ext cx="2883902" cy="1723719"/>
          </a:xfrm>
          <a:prstGeom prst="rect">
            <a:avLst/>
          </a:prstGeom>
          <a:effectLst>
            <a:outerShdw blurRad="50800" dist="38100" dir="2700000" algn="tl"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t"/>
          <a:lstStyle/>
          <a:p>
            <a:pPr algn="ctr"/>
            <a:r>
              <a:rPr lang="en-US" altLang="zh-CN" sz="1600" dirty="0"/>
              <a:t>Hefei Advanced Light Facility </a:t>
            </a:r>
          </a:p>
        </p:txBody>
      </p:sp>
      <p:sp>
        <p:nvSpPr>
          <p:cNvPr id="24" name="矩形 23">
            <a:extLst>
              <a:ext uri="{FF2B5EF4-FFF2-40B4-BE49-F238E27FC236}">
                <a16:creationId xmlns:a16="http://schemas.microsoft.com/office/drawing/2014/main" id="{65DC39BA-A22F-4806-9AED-EA541E2FEEC4}"/>
              </a:ext>
            </a:extLst>
          </p:cNvPr>
          <p:cNvSpPr/>
          <p:nvPr/>
        </p:nvSpPr>
        <p:spPr>
          <a:xfrm>
            <a:off x="9129825" y="864073"/>
            <a:ext cx="2883901" cy="1782930"/>
          </a:xfrm>
          <a:prstGeom prst="rect">
            <a:avLst/>
          </a:prstGeom>
          <a:effectLst>
            <a:outerShdw blurRad="50800" dist="38100" dir="2700000" algn="tl"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t"/>
          <a:lstStyle/>
          <a:p>
            <a:pPr algn="ctr"/>
            <a:r>
              <a:rPr lang="en-US" altLang="zh-CN" sz="1600" dirty="0"/>
              <a:t>High Energy Photon Source</a:t>
            </a:r>
          </a:p>
        </p:txBody>
      </p:sp>
      <p:sp>
        <p:nvSpPr>
          <p:cNvPr id="23" name="矩形 22">
            <a:extLst>
              <a:ext uri="{FF2B5EF4-FFF2-40B4-BE49-F238E27FC236}">
                <a16:creationId xmlns:a16="http://schemas.microsoft.com/office/drawing/2014/main" id="{7F790892-600D-4286-A2A5-79F5BE75847A}"/>
              </a:ext>
            </a:extLst>
          </p:cNvPr>
          <p:cNvSpPr/>
          <p:nvPr/>
        </p:nvSpPr>
        <p:spPr>
          <a:xfrm>
            <a:off x="178274" y="4683770"/>
            <a:ext cx="2564931" cy="1751955"/>
          </a:xfrm>
          <a:prstGeom prst="rect">
            <a:avLst/>
          </a:prstGeom>
          <a:solidFill>
            <a:srgbClr val="005C2A"/>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tIns="18000" rtlCol="0" anchor="t"/>
          <a:lstStyle/>
          <a:p>
            <a:pPr algn="ctr"/>
            <a:r>
              <a:rPr lang="en-US" altLang="zh-CN" sz="1600" dirty="0"/>
              <a:t>Shanghai Synchrotron Radiation Facility (3</a:t>
            </a:r>
            <a:r>
              <a:rPr lang="en-US" altLang="zh-CN" sz="1600" baseline="30000" dirty="0"/>
              <a:t>rd</a:t>
            </a:r>
            <a:r>
              <a:rPr lang="en-US" altLang="zh-CN" sz="1600" dirty="0"/>
              <a:t>-gen)</a:t>
            </a:r>
          </a:p>
        </p:txBody>
      </p:sp>
      <p:sp>
        <p:nvSpPr>
          <p:cNvPr id="22" name="矩形 21">
            <a:extLst>
              <a:ext uri="{FF2B5EF4-FFF2-40B4-BE49-F238E27FC236}">
                <a16:creationId xmlns:a16="http://schemas.microsoft.com/office/drawing/2014/main" id="{8463D9E9-586F-42BB-9FAF-C81D5DB0FCD7}"/>
              </a:ext>
            </a:extLst>
          </p:cNvPr>
          <p:cNvSpPr/>
          <p:nvPr/>
        </p:nvSpPr>
        <p:spPr>
          <a:xfrm>
            <a:off x="178274" y="2785967"/>
            <a:ext cx="2564931" cy="1838352"/>
          </a:xfrm>
          <a:prstGeom prst="rect">
            <a:avLst/>
          </a:prstGeom>
          <a:solidFill>
            <a:srgbClr val="005C2A"/>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tIns="18000" rtlCol="0" anchor="t"/>
          <a:lstStyle/>
          <a:p>
            <a:pPr algn="ctr"/>
            <a:r>
              <a:rPr lang="en-US" altLang="zh-CN" sz="1600" dirty="0"/>
              <a:t>Hefei Light Source</a:t>
            </a:r>
          </a:p>
          <a:p>
            <a:pPr algn="ctr"/>
            <a:r>
              <a:rPr lang="en-US" altLang="zh-CN" sz="1600" dirty="0"/>
              <a:t>(2</a:t>
            </a:r>
            <a:r>
              <a:rPr lang="en-US" altLang="zh-CN" sz="1600" baseline="30000" dirty="0"/>
              <a:t>nd</a:t>
            </a:r>
            <a:r>
              <a:rPr lang="en-US" altLang="zh-CN" sz="1600" dirty="0"/>
              <a:t>-gen)</a:t>
            </a:r>
          </a:p>
        </p:txBody>
      </p:sp>
      <p:sp>
        <p:nvSpPr>
          <p:cNvPr id="12" name="矩形 11">
            <a:extLst>
              <a:ext uri="{FF2B5EF4-FFF2-40B4-BE49-F238E27FC236}">
                <a16:creationId xmlns:a16="http://schemas.microsoft.com/office/drawing/2014/main" id="{0925B337-4BDF-4F34-B18E-087231454C08}"/>
              </a:ext>
            </a:extLst>
          </p:cNvPr>
          <p:cNvSpPr/>
          <p:nvPr/>
        </p:nvSpPr>
        <p:spPr>
          <a:xfrm>
            <a:off x="178274" y="874866"/>
            <a:ext cx="2564931" cy="1858285"/>
          </a:xfrm>
          <a:prstGeom prst="rect">
            <a:avLst/>
          </a:prstGeom>
          <a:solidFill>
            <a:srgbClr val="005C2A"/>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tIns="18000" rtlCol="0" anchor="t"/>
          <a:lstStyle/>
          <a:p>
            <a:pPr algn="ctr"/>
            <a:r>
              <a:rPr lang="en-US" altLang="zh-CN" sz="1600" dirty="0"/>
              <a:t>Beijing Synchrotron Radiation Facility (1</a:t>
            </a:r>
            <a:r>
              <a:rPr lang="en-US" altLang="zh-CN" sz="1600" baseline="30000" dirty="0"/>
              <a:t>st</a:t>
            </a:r>
            <a:r>
              <a:rPr lang="en-US" altLang="zh-CN" sz="1600" dirty="0"/>
              <a:t>-gen)</a:t>
            </a:r>
            <a:endParaRPr lang="zh-CN" altLang="en-US" sz="1600" dirty="0"/>
          </a:p>
        </p:txBody>
      </p:sp>
      <p:sp>
        <p:nvSpPr>
          <p:cNvPr id="4" name="标题 4">
            <a:extLst>
              <a:ext uri="{FF2B5EF4-FFF2-40B4-BE49-F238E27FC236}">
                <a16:creationId xmlns:a16="http://schemas.microsoft.com/office/drawing/2014/main" id="{D137282D-7257-45F6-A56A-F8BE354081EB}"/>
              </a:ext>
            </a:extLst>
          </p:cNvPr>
          <p:cNvSpPr txBox="1">
            <a:spLocks/>
          </p:cNvSpPr>
          <p:nvPr/>
        </p:nvSpPr>
        <p:spPr>
          <a:xfrm>
            <a:off x="1297642" y="0"/>
            <a:ext cx="10776596" cy="672353"/>
          </a:xfrm>
          <a:prstGeom prst="rect">
            <a:avLst/>
          </a:prstGeom>
        </p:spPr>
        <p:txBody>
          <a:bodyPr lIns="180000" anchor="ctr"/>
          <a:lstStyle>
            <a:lvl1pPr algn="l" defTabSz="914400" rtl="0" eaLnBrk="1" latinLnBrk="0" hangingPunct="1">
              <a:lnSpc>
                <a:spcPct val="100000"/>
              </a:lnSpc>
              <a:spcBef>
                <a:spcPct val="0"/>
              </a:spcBef>
              <a:buNone/>
              <a:defRPr sz="4000" b="1" kern="1200" spc="-60" baseline="0">
                <a:solidFill>
                  <a:srgbClr val="C00000"/>
                </a:solidFill>
                <a:latin typeface="+mj-lt"/>
                <a:ea typeface="+mj-ea"/>
                <a:cs typeface="+mj-cs"/>
              </a:defRPr>
            </a:lvl1pPr>
          </a:lstStyle>
          <a:p>
            <a:r>
              <a:rPr lang="en-US" altLang="zh-CN" dirty="0">
                <a:solidFill>
                  <a:srgbClr val="000099"/>
                </a:solidFill>
                <a:latin typeface="Arial" panose="020B0604020202020204" pitchFamily="34" charset="0"/>
                <a:cs typeface="Arial" panose="020B0604020202020204" pitchFamily="34" charset="0"/>
              </a:rPr>
              <a:t>HEPS: 1</a:t>
            </a:r>
            <a:r>
              <a:rPr lang="en-US" altLang="zh-CN" baseline="30000" dirty="0">
                <a:solidFill>
                  <a:srgbClr val="000099"/>
                </a:solidFill>
                <a:latin typeface="Arial" panose="020B0604020202020204" pitchFamily="34" charset="0"/>
                <a:cs typeface="Arial" panose="020B0604020202020204" pitchFamily="34" charset="0"/>
              </a:rPr>
              <a:t>st</a:t>
            </a:r>
            <a:r>
              <a:rPr lang="en-US" altLang="zh-CN" dirty="0">
                <a:solidFill>
                  <a:srgbClr val="000099"/>
                </a:solidFill>
                <a:latin typeface="Arial" panose="020B0604020202020204" pitchFamily="34" charset="0"/>
                <a:cs typeface="Arial" panose="020B0604020202020204" pitchFamily="34" charset="0"/>
              </a:rPr>
              <a:t> High-energy SR source in China</a:t>
            </a:r>
          </a:p>
        </p:txBody>
      </p:sp>
      <p:pic>
        <p:nvPicPr>
          <p:cNvPr id="7" name="Picture 2" descr="http://english.ihep.cas.cn/rs/fs/bepc/bepcii/201010/W020111229384682066792.jpg">
            <a:extLst>
              <a:ext uri="{FF2B5EF4-FFF2-40B4-BE49-F238E27FC236}">
                <a16:creationId xmlns:a16="http://schemas.microsoft.com/office/drawing/2014/main" id="{F1178C5A-FC22-4F25-B804-00850293BDBA}"/>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52739" y="1456718"/>
            <a:ext cx="2016000" cy="1183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a:extLst>
              <a:ext uri="{FF2B5EF4-FFF2-40B4-BE49-F238E27FC236}">
                <a16:creationId xmlns:a16="http://schemas.microsoft.com/office/drawing/2014/main" id="{5CF13FE1-9DF7-40EE-8EE0-2F28E883C5A6}"/>
              </a:ext>
            </a:extLst>
          </p:cNvPr>
          <p:cNvPicPr>
            <a:picLocks noChangeAspect="1" noChangeArrowheads="1"/>
          </p:cNvPicPr>
          <p:nvPr/>
        </p:nvPicPr>
        <p:blipFill>
          <a:blip r:embed="rId4" cstate="screen">
            <a:extLst>
              <a:ext uri="{BEBA8EAE-BF5A-486C-A8C5-ECC9F3942E4B}">
                <a14:imgProps xmlns:a14="http://schemas.microsoft.com/office/drawing/2010/main">
                  <a14:imgLayer r:embed="rId5">
                    <a14:imgEffect>
                      <a14:brightnessContrast bright="10000" contrast="10000"/>
                    </a14:imgEffect>
                  </a14:imgLayer>
                </a14:imgProps>
              </a:ext>
              <a:ext uri="{28A0092B-C50C-407E-A947-70E740481C1C}">
                <a14:useLocalDpi xmlns:a14="http://schemas.microsoft.com/office/drawing/2010/main"/>
              </a:ext>
            </a:extLst>
          </a:blip>
          <a:srcRect/>
          <a:stretch>
            <a:fillRect/>
          </a:stretch>
        </p:blipFill>
        <p:spPr bwMode="auto">
          <a:xfrm>
            <a:off x="452739" y="5226004"/>
            <a:ext cx="2016000" cy="113386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289F8F0C-E981-4882-B6A1-A125FE484AB8}"/>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9455775" y="3168050"/>
            <a:ext cx="2232000" cy="1188944"/>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7BC65BA5-B18C-4460-A319-D10A03AC1714}"/>
              </a:ext>
            </a:extLst>
          </p:cNvPr>
          <p:cNvPicPr>
            <a:picLocks noChangeAspect="1" noChangeArrowheads="1"/>
          </p:cNvPicPr>
          <p:nvPr/>
        </p:nvPicPr>
        <p:blipFill>
          <a:blip r:embed="rId7" cstate="screen">
            <a:extLst>
              <a:ext uri="{BEBA8EAE-BF5A-486C-A8C5-ECC9F3942E4B}">
                <a14:imgProps xmlns:a14="http://schemas.microsoft.com/office/drawing/2010/main">
                  <a14:imgLayer r:embed="rId8">
                    <a14:imgEffect>
                      <a14:brightnessContrast contrast="-20000"/>
                    </a14:imgEffect>
                  </a14:imgLayer>
                </a14:imgProps>
              </a:ext>
              <a:ext uri="{28A0092B-C50C-407E-A947-70E740481C1C}">
                <a14:useLocalDpi xmlns:a14="http://schemas.microsoft.com/office/drawing/2010/main"/>
              </a:ext>
            </a:extLst>
          </a:blip>
          <a:srcRect/>
          <a:stretch>
            <a:fillRect/>
          </a:stretch>
        </p:blipFill>
        <p:spPr bwMode="auto">
          <a:xfrm>
            <a:off x="452739" y="3360771"/>
            <a:ext cx="2016000" cy="1178660"/>
          </a:xfrm>
          <a:prstGeom prst="rect">
            <a:avLst/>
          </a:prstGeom>
          <a:noFill/>
          <a:extLst>
            <a:ext uri="{909E8E84-426E-40DD-AFC4-6F175D3DCCD1}">
              <a14:hiddenFill xmlns:a14="http://schemas.microsoft.com/office/drawing/2010/main">
                <a:solidFill>
                  <a:srgbClr val="FFFFFF"/>
                </a:solidFill>
              </a14:hiddenFill>
            </a:ext>
          </a:extLst>
        </p:spPr>
      </p:pic>
      <p:sp>
        <p:nvSpPr>
          <p:cNvPr id="26" name="矩形 25">
            <a:extLst>
              <a:ext uri="{FF2B5EF4-FFF2-40B4-BE49-F238E27FC236}">
                <a16:creationId xmlns:a16="http://schemas.microsoft.com/office/drawing/2014/main" id="{4ECE65F6-5827-4480-BE8B-B924EF82936E}"/>
              </a:ext>
            </a:extLst>
          </p:cNvPr>
          <p:cNvSpPr/>
          <p:nvPr/>
        </p:nvSpPr>
        <p:spPr>
          <a:xfrm>
            <a:off x="9125381" y="4624319"/>
            <a:ext cx="2883902" cy="1782929"/>
          </a:xfrm>
          <a:prstGeom prst="rect">
            <a:avLst/>
          </a:prstGeom>
          <a:solidFill>
            <a:srgbClr val="FDCC3E"/>
          </a:solidFill>
          <a:ln>
            <a:solidFill>
              <a:srgbClr val="D49D02"/>
            </a:solidFill>
          </a:ln>
          <a:effectLst>
            <a:outerShdw blurRad="50800" dist="38100" dir="2700000" algn="tl"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t"/>
          <a:lstStyle/>
          <a:p>
            <a:pPr algn="ctr"/>
            <a:r>
              <a:rPr lang="en-US" altLang="zh-CN" sz="1600" dirty="0">
                <a:solidFill>
                  <a:schemeClr val="tx1"/>
                </a:solidFill>
              </a:rPr>
              <a:t>Southern Adv. Photon Source</a:t>
            </a:r>
          </a:p>
        </p:txBody>
      </p:sp>
      <p:pic>
        <p:nvPicPr>
          <p:cNvPr id="28" name="图片 27">
            <a:extLst>
              <a:ext uri="{FF2B5EF4-FFF2-40B4-BE49-F238E27FC236}">
                <a16:creationId xmlns:a16="http://schemas.microsoft.com/office/drawing/2014/main" id="{3A61BC4D-7CC9-4E2E-B050-60DC8FD1B6DB}"/>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9455617" y="5010914"/>
            <a:ext cx="2232000" cy="1253492"/>
          </a:xfrm>
          <a:prstGeom prst="rect">
            <a:avLst/>
          </a:prstGeom>
        </p:spPr>
      </p:pic>
      <p:sp>
        <p:nvSpPr>
          <p:cNvPr id="13" name="文本框 12">
            <a:extLst>
              <a:ext uri="{FF2B5EF4-FFF2-40B4-BE49-F238E27FC236}">
                <a16:creationId xmlns:a16="http://schemas.microsoft.com/office/drawing/2014/main" id="{528623FC-D002-4E96-B0AC-4AB5265F9D3B}"/>
              </a:ext>
            </a:extLst>
          </p:cNvPr>
          <p:cNvSpPr txBox="1"/>
          <p:nvPr/>
        </p:nvSpPr>
        <p:spPr>
          <a:xfrm>
            <a:off x="2860774" y="872020"/>
            <a:ext cx="6257867" cy="1015663"/>
          </a:xfrm>
          <a:prstGeom prst="rect">
            <a:avLst/>
          </a:prstGeom>
          <a:noFill/>
        </p:spPr>
        <p:txBody>
          <a:bodyPr wrap="square" rtlCol="0">
            <a:spAutoFit/>
          </a:bodyPr>
          <a:lstStyle/>
          <a:p>
            <a:pPr marL="342900" indent="-342900" algn="l">
              <a:buFont typeface="Arial" panose="020B0604020202020204" pitchFamily="34" charset="0"/>
              <a:buChar char="•"/>
            </a:pPr>
            <a:r>
              <a:rPr lang="en-US" altLang="zh-CN" sz="2000" dirty="0"/>
              <a:t>In operation: 5 light sources (3 SRs + 2 </a:t>
            </a:r>
            <a:r>
              <a:rPr lang="en-US" altLang="zh-CN" sz="2000" dirty="0" err="1"/>
              <a:t>Linacs</a:t>
            </a:r>
            <a:r>
              <a:rPr lang="en-US" altLang="zh-CN" sz="2000" dirty="0"/>
              <a:t>)</a:t>
            </a:r>
          </a:p>
          <a:p>
            <a:pPr marL="342900" indent="-342900" algn="l">
              <a:buFont typeface="Arial" panose="020B0604020202020204" pitchFamily="34" charset="0"/>
              <a:buChar char="•"/>
            </a:pPr>
            <a:r>
              <a:rPr lang="en-US" altLang="zh-CN" sz="2000" dirty="0"/>
              <a:t>Under constr.: 4 light sources (3 SRs + 1 Linac)</a:t>
            </a:r>
          </a:p>
          <a:p>
            <a:pPr marL="342900" indent="-342900">
              <a:buFont typeface="Arial" panose="020B0604020202020204" pitchFamily="34" charset="0"/>
              <a:buChar char="•"/>
            </a:pPr>
            <a:r>
              <a:rPr lang="en-US" altLang="zh-CN" sz="2000" dirty="0"/>
              <a:t>Planning, R&amp;D: 4 light sources (3 SRs + 1 Linac)</a:t>
            </a:r>
          </a:p>
        </p:txBody>
      </p:sp>
      <p:pic>
        <p:nvPicPr>
          <p:cNvPr id="18" name="图片 17">
            <a:extLst>
              <a:ext uri="{FF2B5EF4-FFF2-40B4-BE49-F238E27FC236}">
                <a16:creationId xmlns:a16="http://schemas.microsoft.com/office/drawing/2014/main" id="{445988A0-3E56-4A10-A969-C4229FA20A84}"/>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5106009" y="2091132"/>
            <a:ext cx="1395470" cy="922863"/>
          </a:xfrm>
          <a:prstGeom prst="rect">
            <a:avLst/>
          </a:prstGeom>
          <a:solidFill>
            <a:schemeClr val="bg1"/>
          </a:solidFill>
        </p:spPr>
      </p:pic>
      <p:pic>
        <p:nvPicPr>
          <p:cNvPr id="6" name="图片 5">
            <a:extLst>
              <a:ext uri="{FF2B5EF4-FFF2-40B4-BE49-F238E27FC236}">
                <a16:creationId xmlns:a16="http://schemas.microsoft.com/office/drawing/2014/main" id="{C761881A-53DB-4901-B76D-CA32E95CC894}"/>
              </a:ext>
            </a:extLst>
          </p:cNvPr>
          <p:cNvPicPr>
            <a:picLocks noChangeAspect="1"/>
          </p:cNvPicPr>
          <p:nvPr/>
        </p:nvPicPr>
        <p:blipFill rotWithShape="1">
          <a:blip r:embed="rId11" cstate="screen">
            <a:extLst>
              <a:ext uri="{28A0092B-C50C-407E-A947-70E740481C1C}">
                <a14:useLocalDpi xmlns:a14="http://schemas.microsoft.com/office/drawing/2010/main"/>
              </a:ext>
            </a:extLst>
          </a:blip>
          <a:srcRect/>
          <a:stretch/>
        </p:blipFill>
        <p:spPr>
          <a:xfrm>
            <a:off x="9451332" y="1268059"/>
            <a:ext cx="2232000" cy="1211237"/>
          </a:xfrm>
          <a:prstGeom prst="rect">
            <a:avLst/>
          </a:prstGeom>
        </p:spPr>
      </p:pic>
    </p:spTree>
    <p:extLst>
      <p:ext uri="{BB962C8B-B14F-4D97-AF65-F5344CB8AC3E}">
        <p14:creationId xmlns:p14="http://schemas.microsoft.com/office/powerpoint/2010/main" val="187499030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2E22892B-036B-4990-88F3-867AC919111A}"/>
              </a:ext>
            </a:extLst>
          </p:cNvPr>
          <p:cNvSpPr>
            <a:spLocks noGrp="1"/>
          </p:cNvSpPr>
          <p:nvPr>
            <p:ph type="title"/>
          </p:nvPr>
        </p:nvSpPr>
        <p:spPr/>
        <p:txBody>
          <a:bodyPr/>
          <a:lstStyle/>
          <a:p>
            <a:r>
              <a:rPr lang="en-US" altLang="zh-CN" sz="3600" dirty="0"/>
              <a:t>Injector status</a:t>
            </a:r>
            <a:endParaRPr lang="zh-CN" altLang="en-US" sz="3600" dirty="0"/>
          </a:p>
        </p:txBody>
      </p:sp>
      <mc:AlternateContent xmlns:mc="http://schemas.openxmlformats.org/markup-compatibility/2006" xmlns:a14="http://schemas.microsoft.com/office/drawing/2010/main">
        <mc:Choice Requires="a14">
          <p:sp>
            <p:nvSpPr>
              <p:cNvPr id="4" name="内容占位符 9">
                <a:extLst>
                  <a:ext uri="{FF2B5EF4-FFF2-40B4-BE49-F238E27FC236}">
                    <a16:creationId xmlns:a16="http://schemas.microsoft.com/office/drawing/2014/main" id="{7217A537-9B74-4155-A934-C748D1626CE1}"/>
                  </a:ext>
                </a:extLst>
              </p:cNvPr>
              <p:cNvSpPr>
                <a:spLocks noGrp="1"/>
              </p:cNvSpPr>
              <p:nvPr>
                <p:ph idx="1"/>
              </p:nvPr>
            </p:nvSpPr>
            <p:spPr>
              <a:xfrm>
                <a:off x="692725" y="990879"/>
                <a:ext cx="5946200" cy="5143221"/>
              </a:xfrm>
            </p:spPr>
            <p:txBody>
              <a:bodyPr>
                <a:normAutofit fontScale="92500" lnSpcReduction="20000"/>
              </a:bodyPr>
              <a:lstStyle/>
              <a:p>
                <a:pPr>
                  <a:lnSpc>
                    <a:spcPct val="120000"/>
                  </a:lnSpc>
                  <a:spcBef>
                    <a:spcPts val="600"/>
                  </a:spcBef>
                </a:pPr>
                <a:r>
                  <a:rPr lang="en-US" altLang="zh-CN" sz="2400" dirty="0">
                    <a:solidFill>
                      <a:schemeClr val="tx1"/>
                    </a:solidFill>
                    <a:ea typeface="楷体" panose="02010609060101010101" pitchFamily="49" charset="-122"/>
                  </a:rPr>
                  <a:t>The injector primarily operates in a 2.5 </a:t>
                </a:r>
                <a:r>
                  <a:rPr lang="en-US" altLang="zh-CN" sz="2400" dirty="0" err="1">
                    <a:solidFill>
                      <a:schemeClr val="tx1"/>
                    </a:solidFill>
                    <a:ea typeface="楷体" panose="02010609060101010101" pitchFamily="49" charset="-122"/>
                  </a:rPr>
                  <a:t>nC</a:t>
                </a:r>
                <a:r>
                  <a:rPr lang="en-US" altLang="zh-CN" sz="2400" dirty="0">
                    <a:solidFill>
                      <a:schemeClr val="tx1"/>
                    </a:solidFill>
                    <a:ea typeface="楷体" panose="02010609060101010101" pitchFamily="49" charset="-122"/>
                  </a:rPr>
                  <a:t> bunch charge mode with a repetition period of about 2 seconds, and overall operation remains stable.</a:t>
                </a:r>
              </a:p>
              <a:p>
                <a:pPr>
                  <a:lnSpc>
                    <a:spcPct val="120000"/>
                  </a:lnSpc>
                  <a:spcBef>
                    <a:spcPts val="600"/>
                  </a:spcBef>
                </a:pPr>
                <a:r>
                  <a:rPr lang="en-US" altLang="zh-CN" sz="2400" dirty="0">
                    <a:solidFill>
                      <a:schemeClr val="tx1"/>
                    </a:solidFill>
                    <a:ea typeface="楷体" panose="02010609060101010101" pitchFamily="49" charset="-122"/>
                  </a:rPr>
                  <a:t>Operation Mode</a:t>
                </a:r>
              </a:p>
              <a:p>
                <a:pPr marL="800100" lvl="1" indent="-342900">
                  <a:lnSpc>
                    <a:spcPct val="120000"/>
                  </a:lnSpc>
                  <a:spcBef>
                    <a:spcPts val="300"/>
                  </a:spcBef>
                  <a:buFont typeface="Wingdings" panose="05000000000000000000" pitchFamily="2" charset="2"/>
                  <a:buChar char="p"/>
                </a:pPr>
                <a:r>
                  <a:rPr lang="en-US" altLang="zh-CN" sz="2000" dirty="0">
                    <a:solidFill>
                      <a:schemeClr val="tx1"/>
                    </a:solidFill>
                    <a:ea typeface="楷体" panose="02010609060101010101" pitchFamily="49" charset="-122"/>
                  </a:rPr>
                  <a:t>Charge: 2.5 </a:t>
                </a:r>
                <a:r>
                  <a:rPr lang="en-US" altLang="zh-CN" sz="2000" dirty="0" err="1">
                    <a:solidFill>
                      <a:schemeClr val="tx1"/>
                    </a:solidFill>
                    <a:ea typeface="楷体" panose="02010609060101010101" pitchFamily="49" charset="-122"/>
                  </a:rPr>
                  <a:t>nC</a:t>
                </a:r>
                <a:r>
                  <a:rPr lang="en-US" altLang="zh-CN" sz="2000" dirty="0">
                    <a:solidFill>
                      <a:schemeClr val="tx1"/>
                    </a:solidFill>
                    <a:ea typeface="楷体" panose="02010609060101010101" pitchFamily="49" charset="-122"/>
                  </a:rPr>
                  <a:t> </a:t>
                </a:r>
              </a:p>
              <a:p>
                <a:pPr marL="800100" lvl="1" indent="-342900">
                  <a:lnSpc>
                    <a:spcPct val="120000"/>
                  </a:lnSpc>
                  <a:spcBef>
                    <a:spcPts val="300"/>
                  </a:spcBef>
                  <a:buFont typeface="Wingdings" panose="05000000000000000000" pitchFamily="2" charset="2"/>
                  <a:buChar char="p"/>
                </a:pPr>
                <a:r>
                  <a:rPr lang="en-US" altLang="zh-CN" sz="2000" dirty="0">
                    <a:solidFill>
                      <a:schemeClr val="tx1"/>
                    </a:solidFill>
                    <a:ea typeface="楷体" panose="02010609060101010101" pitchFamily="49" charset="-122"/>
                  </a:rPr>
                  <a:t>Repetition </a:t>
                </a:r>
                <a:r>
                  <a:rPr lang="en-US" altLang="zh-CN" sz="2000" dirty="0">
                    <a:ea typeface="楷体" panose="02010609060101010101" pitchFamily="49" charset="-122"/>
                  </a:rPr>
                  <a:t>period</a:t>
                </a:r>
                <a:r>
                  <a:rPr lang="en-US" altLang="zh-CN" sz="2000" dirty="0">
                    <a:solidFill>
                      <a:schemeClr val="tx1"/>
                    </a:solidFill>
                    <a:ea typeface="楷体" panose="02010609060101010101" pitchFamily="49" charset="-122"/>
                  </a:rPr>
                  <a:t>: ~2 s</a:t>
                </a:r>
              </a:p>
              <a:p>
                <a:pPr>
                  <a:lnSpc>
                    <a:spcPct val="120000"/>
                  </a:lnSpc>
                  <a:spcBef>
                    <a:spcPts val="300"/>
                  </a:spcBef>
                </a:pPr>
                <a:r>
                  <a:rPr lang="en-US" altLang="zh-CN" sz="2400" dirty="0">
                    <a:solidFill>
                      <a:schemeClr val="tx1"/>
                    </a:solidFill>
                  </a:rPr>
                  <a:t>Extracted orbit shows diurnal variation</a:t>
                </a:r>
              </a:p>
              <a:p>
                <a:pPr lvl="1">
                  <a:lnSpc>
                    <a:spcPct val="120000"/>
                  </a:lnSpc>
                  <a:spcBef>
                    <a:spcPts val="300"/>
                  </a:spcBef>
                  <a:buFont typeface="Wingdings" panose="05000000000000000000" pitchFamily="2" charset="2"/>
                  <a:buChar char="p"/>
                </a:pPr>
                <a:r>
                  <a:rPr lang="en-US" altLang="zh-CN" sz="2000" dirty="0">
                    <a:solidFill>
                      <a:schemeClr val="tx1"/>
                    </a:solidFill>
                    <a:ea typeface="楷体" panose="02010609060101010101" pitchFamily="49" charset="-122"/>
                  </a:rPr>
                  <a:t>Peak–peak: ~80 µm (H) / ~40 µm (V) </a:t>
                </a:r>
              </a:p>
              <a:p>
                <a:pPr>
                  <a:lnSpc>
                    <a:spcPct val="120000"/>
                  </a:lnSpc>
                  <a:spcBef>
                    <a:spcPts val="300"/>
                  </a:spcBef>
                </a:pPr>
                <a:r>
                  <a:rPr lang="en-US" altLang="zh-CN" sz="2000" dirty="0">
                    <a:solidFill>
                      <a:schemeClr val="tx1"/>
                    </a:solidFill>
                    <a:ea typeface="楷体" panose="02010609060101010101" pitchFamily="49" charset="-122"/>
                  </a:rPr>
                  <a:t>Beam availability: &gt;99%</a:t>
                </a:r>
              </a:p>
              <a:p>
                <a:pPr>
                  <a:lnSpc>
                    <a:spcPct val="120000"/>
                  </a:lnSpc>
                  <a:spcBef>
                    <a:spcPts val="300"/>
                  </a:spcBef>
                </a:pPr>
                <a:r>
                  <a:rPr lang="en-US" altLang="zh-CN" sz="2000" dirty="0">
                    <a:solidFill>
                      <a:schemeClr val="tx1"/>
                    </a:solidFill>
                    <a:ea typeface="楷体" panose="02010609060101010101" pitchFamily="49" charset="-122"/>
                  </a:rPr>
                  <a:t> MTTR* = </a:t>
                </a:r>
                <a14:m>
                  <m:oMath xmlns:m="http://schemas.openxmlformats.org/officeDocument/2006/math">
                    <m:f>
                      <m:fPr>
                        <m:ctrlPr>
                          <a:rPr lang="en-US" altLang="zh-CN" sz="2000" i="1" dirty="0">
                            <a:solidFill>
                              <a:schemeClr val="tx1"/>
                            </a:solidFill>
                            <a:latin typeface="Cambria Math" panose="02040503050406030204" pitchFamily="18" charset="0"/>
                            <a:ea typeface="楷体" panose="02010609060101010101" pitchFamily="49" charset="-122"/>
                          </a:rPr>
                        </m:ctrlPr>
                      </m:fPr>
                      <m:num>
                        <m:r>
                          <a:rPr lang="en-US" altLang="zh-CN" sz="2000" dirty="0">
                            <a:solidFill>
                              <a:schemeClr val="tx1"/>
                            </a:solidFill>
                            <a:latin typeface="Cambria Math" panose="02040503050406030204" pitchFamily="18" charset="0"/>
                            <a:ea typeface="楷体" panose="02010609060101010101" pitchFamily="49" charset="-122"/>
                          </a:rPr>
                          <m:t>𝑇𝑜𝑡𝑎𝑙</m:t>
                        </m:r>
                        <m:r>
                          <a:rPr lang="en-US" altLang="zh-CN" sz="2000" dirty="0">
                            <a:solidFill>
                              <a:schemeClr val="tx1"/>
                            </a:solidFill>
                            <a:latin typeface="Cambria Math" panose="02040503050406030204" pitchFamily="18" charset="0"/>
                            <a:ea typeface="楷体" panose="02010609060101010101" pitchFamily="49" charset="-122"/>
                          </a:rPr>
                          <m:t> </m:t>
                        </m:r>
                        <m:r>
                          <a:rPr lang="en-US" altLang="zh-CN" sz="2000" dirty="0">
                            <a:solidFill>
                              <a:schemeClr val="tx1"/>
                            </a:solidFill>
                            <a:latin typeface="Cambria Math" panose="02040503050406030204" pitchFamily="18" charset="0"/>
                            <a:ea typeface="楷体" panose="02010609060101010101" pitchFamily="49" charset="-122"/>
                          </a:rPr>
                          <m:t>𝑑𝑜𝑤𝑛𝑡𝑖𝑚𝑒</m:t>
                        </m:r>
                      </m:num>
                      <m:den>
                        <m:r>
                          <a:rPr lang="en-US" altLang="zh-CN" sz="2000" dirty="0">
                            <a:solidFill>
                              <a:schemeClr val="tx1"/>
                            </a:solidFill>
                            <a:latin typeface="Cambria Math" panose="02040503050406030204" pitchFamily="18" charset="0"/>
                            <a:ea typeface="楷体" panose="02010609060101010101" pitchFamily="49" charset="-122"/>
                          </a:rPr>
                          <m:t>𝑁𝑢𝑚</m:t>
                        </m:r>
                        <m:r>
                          <a:rPr lang="en-US" altLang="zh-CN" sz="2000" dirty="0">
                            <a:solidFill>
                              <a:schemeClr val="tx1"/>
                            </a:solidFill>
                            <a:latin typeface="Cambria Math" panose="02040503050406030204" pitchFamily="18" charset="0"/>
                            <a:ea typeface="楷体" panose="02010609060101010101" pitchFamily="49" charset="-122"/>
                          </a:rPr>
                          <m:t> </m:t>
                        </m:r>
                        <m:r>
                          <a:rPr lang="en-US" altLang="zh-CN" sz="2000" dirty="0">
                            <a:solidFill>
                              <a:schemeClr val="tx1"/>
                            </a:solidFill>
                            <a:latin typeface="Cambria Math" panose="02040503050406030204" pitchFamily="18" charset="0"/>
                            <a:ea typeface="楷体" panose="02010609060101010101" pitchFamily="49" charset="-122"/>
                          </a:rPr>
                          <m:t>𝑜𝑓</m:t>
                        </m:r>
                        <m:r>
                          <a:rPr lang="en-US" altLang="zh-CN" sz="2000" dirty="0">
                            <a:solidFill>
                              <a:schemeClr val="tx1"/>
                            </a:solidFill>
                            <a:latin typeface="Cambria Math" panose="02040503050406030204" pitchFamily="18" charset="0"/>
                            <a:ea typeface="楷体" panose="02010609060101010101" pitchFamily="49" charset="-122"/>
                          </a:rPr>
                          <m:t> </m:t>
                        </m:r>
                        <m:r>
                          <a:rPr lang="en-US" altLang="zh-CN" sz="2000" dirty="0">
                            <a:solidFill>
                              <a:schemeClr val="tx1"/>
                            </a:solidFill>
                            <a:latin typeface="Cambria Math" panose="02040503050406030204" pitchFamily="18" charset="0"/>
                            <a:ea typeface="楷体" panose="02010609060101010101" pitchFamily="49" charset="-122"/>
                          </a:rPr>
                          <m:t>𝑓𝑎𝑖𝑙𝑢𝑟𝑒</m:t>
                        </m:r>
                      </m:den>
                    </m:f>
                  </m:oMath>
                </a14:m>
                <a:r>
                  <a:rPr lang="en-US" altLang="zh-CN" sz="2000" dirty="0">
                    <a:solidFill>
                      <a:schemeClr val="tx1"/>
                    </a:solidFill>
                    <a:ea typeface="楷体" panose="02010609060101010101" pitchFamily="49" charset="-122"/>
                  </a:rPr>
                  <a:t> &lt; 50min</a:t>
                </a:r>
              </a:p>
              <a:p>
                <a:pPr marL="182880" indent="-182880">
                  <a:lnSpc>
                    <a:spcPct val="120000"/>
                  </a:lnSpc>
                  <a:spcBef>
                    <a:spcPts val="600"/>
                  </a:spcBef>
                  <a:buSzPct val="60000"/>
                  <a:buFont typeface="Wingdings" panose="05000000000000000000" pitchFamily="2" charset="2"/>
                  <a:buChar char="l"/>
                </a:pPr>
                <a:r>
                  <a:rPr lang="en-US" altLang="zh-CN" sz="2000" dirty="0">
                    <a:solidFill>
                      <a:schemeClr val="tx1"/>
                    </a:solidFill>
                    <a:ea typeface="楷体" panose="02010609060101010101" pitchFamily="49" charset="-122"/>
                  </a:rPr>
                  <a:t>Top failure sources:</a:t>
                </a:r>
              </a:p>
              <a:p>
                <a:pPr marL="800100" lvl="1" indent="-342900">
                  <a:lnSpc>
                    <a:spcPct val="120000"/>
                  </a:lnSpc>
                  <a:spcBef>
                    <a:spcPts val="300"/>
                  </a:spcBef>
                  <a:buFont typeface="Wingdings" panose="05000000000000000000" pitchFamily="2" charset="2"/>
                  <a:buChar char="p"/>
                </a:pPr>
                <a:r>
                  <a:rPr lang="en-US" altLang="zh-CN" sz="2000" dirty="0">
                    <a:solidFill>
                      <a:schemeClr val="tx1"/>
                    </a:solidFill>
                    <a:ea typeface="楷体" panose="02010609060101010101" pitchFamily="49" charset="-122"/>
                  </a:rPr>
                  <a:t>Power</a:t>
                </a:r>
                <a:r>
                  <a:rPr lang="zh-CN" altLang="en-US" sz="2000" dirty="0">
                    <a:solidFill>
                      <a:schemeClr val="tx1"/>
                    </a:solidFill>
                    <a:ea typeface="楷体" panose="02010609060101010101" pitchFamily="49" charset="-122"/>
                  </a:rPr>
                  <a:t> </a:t>
                </a:r>
                <a:r>
                  <a:rPr lang="en-US" altLang="zh-CN" sz="2000" dirty="0">
                    <a:solidFill>
                      <a:schemeClr val="tx1"/>
                    </a:solidFill>
                    <a:ea typeface="楷体" panose="02010609060101010101" pitchFamily="49" charset="-122"/>
                  </a:rPr>
                  <a:t>Supplies</a:t>
                </a:r>
              </a:p>
              <a:p>
                <a:pPr marL="800100" lvl="1" indent="-342900">
                  <a:lnSpc>
                    <a:spcPct val="120000"/>
                  </a:lnSpc>
                  <a:spcBef>
                    <a:spcPts val="300"/>
                  </a:spcBef>
                  <a:buFont typeface="Wingdings" panose="05000000000000000000" pitchFamily="2" charset="2"/>
                  <a:buChar char="p"/>
                </a:pPr>
                <a:r>
                  <a:rPr lang="en-US" altLang="zh-CN" sz="2000" dirty="0">
                    <a:ea typeface="楷体" panose="02010609060101010101" pitchFamily="49" charset="-122"/>
                  </a:rPr>
                  <a:t>Kicker </a:t>
                </a:r>
              </a:p>
              <a:p>
                <a:pPr marL="800100" lvl="1" indent="-342900">
                  <a:lnSpc>
                    <a:spcPct val="120000"/>
                  </a:lnSpc>
                  <a:spcBef>
                    <a:spcPts val="300"/>
                  </a:spcBef>
                  <a:buFont typeface="Wingdings" panose="05000000000000000000" pitchFamily="2" charset="2"/>
                  <a:buChar char="p"/>
                </a:pPr>
                <a:r>
                  <a:rPr lang="en-US" altLang="zh-CN" sz="2000" dirty="0">
                    <a:ea typeface="楷体" panose="02010609060101010101" pitchFamily="49" charset="-122"/>
                  </a:rPr>
                  <a:t>Timing</a:t>
                </a:r>
              </a:p>
            </p:txBody>
          </p:sp>
        </mc:Choice>
        <mc:Fallback xmlns="">
          <p:sp>
            <p:nvSpPr>
              <p:cNvPr id="4" name="内容占位符 9">
                <a:extLst>
                  <a:ext uri="{FF2B5EF4-FFF2-40B4-BE49-F238E27FC236}">
                    <a16:creationId xmlns:a16="http://schemas.microsoft.com/office/drawing/2014/main" id="{7217A537-9B74-4155-A934-C748D1626CE1}"/>
                  </a:ext>
                </a:extLst>
              </p:cNvPr>
              <p:cNvSpPr>
                <a:spLocks noGrp="1" noRot="1" noChangeAspect="1" noMove="1" noResize="1" noEditPoints="1" noAdjustHandles="1" noChangeArrowheads="1" noChangeShapeType="1" noTextEdit="1"/>
              </p:cNvSpPr>
              <p:nvPr>
                <p:ph idx="1"/>
              </p:nvPr>
            </p:nvSpPr>
            <p:spPr>
              <a:xfrm>
                <a:off x="692725" y="990879"/>
                <a:ext cx="5946200" cy="5143221"/>
              </a:xfrm>
              <a:blipFill>
                <a:blip r:embed="rId2"/>
                <a:stretch>
                  <a:fillRect l="-103" t="-949" r="-923"/>
                </a:stretch>
              </a:blipFill>
            </p:spPr>
            <p:txBody>
              <a:bodyPr/>
              <a:lstStyle/>
              <a:p>
                <a:r>
                  <a:rPr lang="zh-CN" altLang="en-US">
                    <a:noFill/>
                  </a:rPr>
                  <a:t> </a:t>
                </a:r>
              </a:p>
            </p:txBody>
          </p:sp>
        </mc:Fallback>
      </mc:AlternateContent>
      <p:pic>
        <p:nvPicPr>
          <p:cNvPr id="5" name="图片 4">
            <a:extLst>
              <a:ext uri="{FF2B5EF4-FFF2-40B4-BE49-F238E27FC236}">
                <a16:creationId xmlns:a16="http://schemas.microsoft.com/office/drawing/2014/main" id="{A3DB1026-AC1D-408E-922B-B8375E98D03A}"/>
              </a:ext>
            </a:extLst>
          </p:cNvPr>
          <p:cNvPicPr>
            <a:picLocks noChangeAspect="1"/>
          </p:cNvPicPr>
          <p:nvPr/>
        </p:nvPicPr>
        <p:blipFill>
          <a:blip r:embed="rId3"/>
          <a:stretch>
            <a:fillRect/>
          </a:stretch>
        </p:blipFill>
        <p:spPr>
          <a:xfrm>
            <a:off x="6853805" y="904485"/>
            <a:ext cx="4957893" cy="2542288"/>
          </a:xfrm>
          <a:prstGeom prst="rect">
            <a:avLst/>
          </a:prstGeom>
        </p:spPr>
      </p:pic>
      <p:sp>
        <p:nvSpPr>
          <p:cNvPr id="6" name="文本框 5">
            <a:extLst>
              <a:ext uri="{FF2B5EF4-FFF2-40B4-BE49-F238E27FC236}">
                <a16:creationId xmlns:a16="http://schemas.microsoft.com/office/drawing/2014/main" id="{CC5CF1F0-F836-4830-AFEE-9D1F55EA216B}"/>
              </a:ext>
            </a:extLst>
          </p:cNvPr>
          <p:cNvSpPr txBox="1"/>
          <p:nvPr/>
        </p:nvSpPr>
        <p:spPr>
          <a:xfrm>
            <a:off x="6743700" y="3466492"/>
            <a:ext cx="5806032"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0F1115"/>
                </a:solidFill>
                <a:effectLst/>
                <a:uLnTx/>
                <a:uFillTx/>
                <a:latin typeface="quote-cjk-patch"/>
                <a:ea typeface="微软雅黑"/>
                <a:cs typeface="+mn-cs"/>
              </a:rPr>
              <a:t>**</a:t>
            </a:r>
            <a:r>
              <a:rPr kumimoji="0" lang="en-US" altLang="zh-CN" sz="1400" b="0" i="0" u="none" strike="noStrike" kern="1200" cap="none" spc="0" normalizeH="0" baseline="0" noProof="0" dirty="0">
                <a:ln>
                  <a:noFill/>
                </a:ln>
                <a:solidFill>
                  <a:srgbClr val="0F1115"/>
                </a:solidFill>
                <a:effectLst/>
                <a:uLnTx/>
                <a:uFillTx/>
                <a:latin typeface="quote-cjk-patch"/>
                <a:ea typeface="微软雅黑"/>
                <a:cs typeface="+mn-cs"/>
              </a:rPr>
              <a:t>Statistical results are derived from data points within 1.21 – 2.8,</a:t>
            </a:r>
            <a:r>
              <a:rPr kumimoji="0" lang="zh-CN" altLang="en-US" sz="1400" b="0" i="0" u="none" strike="noStrike" kern="1200" cap="none" spc="0" normalizeH="0" baseline="0" noProof="0" dirty="0">
                <a:ln>
                  <a:noFill/>
                </a:ln>
                <a:solidFill>
                  <a:srgbClr val="0F1115"/>
                </a:solidFill>
                <a:effectLst/>
                <a:uLnTx/>
                <a:uFillTx/>
                <a:latin typeface="quote-cjk-patch"/>
                <a:ea typeface="微软雅黑"/>
                <a:cs typeface="+mn-cs"/>
              </a:rPr>
              <a:t> </a:t>
            </a:r>
            <a:r>
              <a:rPr kumimoji="0" lang="en-US" altLang="zh-CN" sz="1400" b="0" i="0" u="none" strike="noStrike" kern="1200" cap="none" spc="0" normalizeH="0" baseline="0" noProof="0" dirty="0">
                <a:ln>
                  <a:noFill/>
                </a:ln>
                <a:solidFill>
                  <a:srgbClr val="0F1115"/>
                </a:solidFill>
                <a:effectLst/>
                <a:uLnTx/>
                <a:uFillTx/>
                <a:latin typeface="quote-cjk-patch"/>
                <a:ea typeface="微软雅黑"/>
                <a:cs typeface="+mn-cs"/>
              </a:rPr>
              <a:t>2026</a:t>
            </a:r>
            <a:endParaRPr kumimoji="0" lang="zh-CN" altLang="en-US" sz="1200" b="0" i="0" u="none" strike="noStrike" kern="1200" cap="none" spc="0" normalizeH="0" baseline="0" noProof="0" dirty="0">
              <a:ln>
                <a:noFill/>
              </a:ln>
              <a:solidFill>
                <a:srgbClr val="0F1115"/>
              </a:solidFill>
              <a:effectLst/>
              <a:uLnTx/>
              <a:uFillTx/>
              <a:latin typeface="quote-cjk-patch"/>
              <a:ea typeface="微软雅黑"/>
              <a:cs typeface="+mn-cs"/>
            </a:endParaRPr>
          </a:p>
        </p:txBody>
      </p:sp>
      <p:pic>
        <p:nvPicPr>
          <p:cNvPr id="7" name="图片 6">
            <a:extLst>
              <a:ext uri="{FF2B5EF4-FFF2-40B4-BE49-F238E27FC236}">
                <a16:creationId xmlns:a16="http://schemas.microsoft.com/office/drawing/2014/main" id="{49D692EE-0C11-49AE-BA08-F2D2FFA12379}"/>
              </a:ext>
            </a:extLst>
          </p:cNvPr>
          <p:cNvPicPr>
            <a:picLocks noChangeAspect="1"/>
          </p:cNvPicPr>
          <p:nvPr/>
        </p:nvPicPr>
        <p:blipFill>
          <a:blip r:embed="rId4"/>
          <a:stretch>
            <a:fillRect/>
          </a:stretch>
        </p:blipFill>
        <p:spPr>
          <a:xfrm>
            <a:off x="7023074" y="3774269"/>
            <a:ext cx="4619353" cy="2469094"/>
          </a:xfrm>
          <a:prstGeom prst="rect">
            <a:avLst/>
          </a:prstGeom>
        </p:spPr>
      </p:pic>
      <p:sp>
        <p:nvSpPr>
          <p:cNvPr id="8" name="文本框 7">
            <a:extLst>
              <a:ext uri="{FF2B5EF4-FFF2-40B4-BE49-F238E27FC236}">
                <a16:creationId xmlns:a16="http://schemas.microsoft.com/office/drawing/2014/main" id="{79150D80-2DE3-436C-B0B9-BBC81872DCDD}"/>
              </a:ext>
            </a:extLst>
          </p:cNvPr>
          <p:cNvSpPr txBox="1"/>
          <p:nvPr/>
        </p:nvSpPr>
        <p:spPr>
          <a:xfrm>
            <a:off x="4099647" y="5953515"/>
            <a:ext cx="369241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0000"/>
                </a:solidFill>
                <a:effectLst/>
                <a:uLnTx/>
                <a:uFillTx/>
                <a:latin typeface="Calibri"/>
                <a:ea typeface="微软雅黑"/>
                <a:cs typeface="+mn-cs"/>
              </a:rPr>
              <a:t>*MTTR</a:t>
            </a:r>
            <a:r>
              <a:rPr kumimoji="0" lang="en-US" altLang="zh-CN" sz="1800" b="0" i="0" u="none" strike="noStrike" kern="1200" cap="none" spc="0" normalizeH="0" baseline="0" noProof="0" dirty="0">
                <a:ln>
                  <a:noFill/>
                </a:ln>
                <a:solidFill>
                  <a:srgbClr val="000000"/>
                </a:solidFill>
                <a:effectLst/>
                <a:uLnTx/>
                <a:uFillTx/>
                <a:latin typeface="Calibri"/>
                <a:ea typeface="微软雅黑"/>
                <a:cs typeface="+mn-cs"/>
              </a:rPr>
              <a:t>: mean time to repair </a:t>
            </a:r>
            <a:endParaRPr kumimoji="0" lang="zh-CN" altLang="en-US" sz="1800" b="0" i="0" u="none" strike="noStrike" kern="1200" cap="none" spc="0" normalizeH="0" baseline="0" noProof="0" dirty="0">
              <a:ln>
                <a:noFill/>
              </a:ln>
              <a:solidFill>
                <a:srgbClr val="000000"/>
              </a:solidFill>
              <a:effectLst/>
              <a:uLnTx/>
              <a:uFillTx/>
              <a:latin typeface="Calibri"/>
              <a:ea typeface="微软雅黑"/>
              <a:cs typeface="+mn-cs"/>
            </a:endParaRPr>
          </a:p>
        </p:txBody>
      </p:sp>
    </p:spTree>
    <p:extLst>
      <p:ext uri="{BB962C8B-B14F-4D97-AF65-F5344CB8AC3E}">
        <p14:creationId xmlns:p14="http://schemas.microsoft.com/office/powerpoint/2010/main" val="135894171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id="{9A0D6D05-959E-4090-B238-44BB7EC53601}"/>
              </a:ext>
            </a:extLst>
          </p:cNvPr>
          <p:cNvGrpSpPr/>
          <p:nvPr/>
        </p:nvGrpSpPr>
        <p:grpSpPr>
          <a:xfrm>
            <a:off x="181869" y="1459832"/>
            <a:ext cx="4467725" cy="2261936"/>
            <a:chOff x="5038767" y="4933075"/>
            <a:chExt cx="13516684" cy="1382619"/>
          </a:xfrm>
        </p:grpSpPr>
        <p:sp>
          <p:nvSpPr>
            <p:cNvPr id="8" name="任意多边形: 形状 7">
              <a:extLst>
                <a:ext uri="{FF2B5EF4-FFF2-40B4-BE49-F238E27FC236}">
                  <a16:creationId xmlns:a16="http://schemas.microsoft.com/office/drawing/2014/main" id="{27E7623D-FEED-4C62-8DD0-F6B6A6939B4C}"/>
                </a:ext>
              </a:extLst>
            </p:cNvPr>
            <p:cNvSpPr/>
            <p:nvPr/>
          </p:nvSpPr>
          <p:spPr>
            <a:xfrm>
              <a:off x="5038767" y="4933075"/>
              <a:ext cx="6499545" cy="1382619"/>
            </a:xfrm>
            <a:custGeom>
              <a:avLst/>
              <a:gdLst>
                <a:gd name="connsiteX0" fmla="*/ 0 w 6499545"/>
                <a:gd name="connsiteY0" fmla="*/ 0 h 528516"/>
                <a:gd name="connsiteX1" fmla="*/ 6499545 w 6499545"/>
                <a:gd name="connsiteY1" fmla="*/ 0 h 528516"/>
                <a:gd name="connsiteX2" fmla="*/ 6499545 w 6499545"/>
                <a:gd name="connsiteY2" fmla="*/ 528516 h 528516"/>
                <a:gd name="connsiteX3" fmla="*/ 0 w 6499545"/>
                <a:gd name="connsiteY3" fmla="*/ 528516 h 528516"/>
                <a:gd name="connsiteX4" fmla="*/ 0 w 6499545"/>
                <a:gd name="connsiteY4" fmla="*/ 0 h 528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99545" h="528516">
                  <a:moveTo>
                    <a:pt x="0" y="0"/>
                  </a:moveTo>
                  <a:lnTo>
                    <a:pt x="6499545" y="0"/>
                  </a:lnTo>
                  <a:lnTo>
                    <a:pt x="6499545" y="528516"/>
                  </a:lnTo>
                  <a:lnTo>
                    <a:pt x="0" y="528516"/>
                  </a:lnTo>
                  <a:lnTo>
                    <a:pt x="0" y="0"/>
                  </a:lnTo>
                  <a:close/>
                </a:path>
              </a:pathLst>
            </a:custGeom>
            <a:solidFill>
              <a:schemeClr val="accent6">
                <a:lumMod val="20000"/>
                <a:lumOff val="80000"/>
                <a:alpha val="90000"/>
              </a:schemeClr>
            </a:solidFill>
            <a:ln>
              <a:no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96012" tIns="96012" rIns="128016" bIns="144018" numCol="1" spcCol="1270" anchor="t" anchorCtr="0">
              <a:noAutofit/>
            </a:bodyPr>
            <a:lstStyle/>
            <a:p>
              <a:pPr>
                <a:lnSpc>
                  <a:spcPct val="150000"/>
                </a:lnSpc>
                <a:spcBef>
                  <a:spcPts val="1200"/>
                </a:spcBef>
              </a:pPr>
              <a:r>
                <a:rPr lang="en-US" altLang="zh-CN" sz="1600" b="1" dirty="0"/>
                <a:t>1</a:t>
              </a:r>
              <a:r>
                <a:rPr lang="en-US" altLang="zh-CN" sz="1600" b="1" baseline="30000" dirty="0"/>
                <a:t>st</a:t>
              </a:r>
              <a:r>
                <a:rPr lang="en-US" altLang="zh-CN" sz="1600" b="1" dirty="0"/>
                <a:t> round</a:t>
              </a:r>
            </a:p>
            <a:p>
              <a:pPr>
                <a:lnSpc>
                  <a:spcPct val="150000"/>
                </a:lnSpc>
                <a:spcBef>
                  <a:spcPts val="1200"/>
                </a:spcBef>
              </a:pPr>
              <a:r>
                <a:rPr lang="en-US" altLang="zh-CN" sz="1500" b="1" dirty="0">
                  <a:solidFill>
                    <a:schemeClr val="dk1">
                      <a:hueOff val="0"/>
                      <a:satOff val="0"/>
                      <a:lumOff val="0"/>
                      <a:alphaOff val="0"/>
                    </a:schemeClr>
                  </a:solidFill>
                </a:rPr>
                <a:t>2025.12.3-2025.12.25</a:t>
              </a:r>
              <a:endParaRPr lang="en-US" altLang="zh-CN" sz="1500" b="1" dirty="0"/>
            </a:p>
            <a:p>
              <a:pPr>
                <a:lnSpc>
                  <a:spcPct val="150000"/>
                </a:lnSpc>
                <a:spcBef>
                  <a:spcPts val="1200"/>
                </a:spcBef>
              </a:pPr>
              <a:r>
                <a:rPr lang="en-US" altLang="zh-CN" sz="1600" dirty="0"/>
                <a:t>11 BLs, 60 proposals, 1718.5 hours, 210 users, 35 institutions</a:t>
              </a:r>
              <a:endParaRPr lang="zh-CN" altLang="en-US" sz="1600" dirty="0"/>
            </a:p>
          </p:txBody>
        </p:sp>
        <p:sp>
          <p:nvSpPr>
            <p:cNvPr id="9" name="任意多边形: 形状 8">
              <a:extLst>
                <a:ext uri="{FF2B5EF4-FFF2-40B4-BE49-F238E27FC236}">
                  <a16:creationId xmlns:a16="http://schemas.microsoft.com/office/drawing/2014/main" id="{54122A45-C15A-460A-9718-0DC7A9197919}"/>
                </a:ext>
              </a:extLst>
            </p:cNvPr>
            <p:cNvSpPr/>
            <p:nvPr/>
          </p:nvSpPr>
          <p:spPr>
            <a:xfrm>
              <a:off x="11849211" y="4933075"/>
              <a:ext cx="6706240" cy="1382619"/>
            </a:xfrm>
            <a:custGeom>
              <a:avLst/>
              <a:gdLst>
                <a:gd name="connsiteX0" fmla="*/ 0 w 6499545"/>
                <a:gd name="connsiteY0" fmla="*/ 0 h 453175"/>
                <a:gd name="connsiteX1" fmla="*/ 6499545 w 6499545"/>
                <a:gd name="connsiteY1" fmla="*/ 0 h 453175"/>
                <a:gd name="connsiteX2" fmla="*/ 6499545 w 6499545"/>
                <a:gd name="connsiteY2" fmla="*/ 453175 h 453175"/>
                <a:gd name="connsiteX3" fmla="*/ 0 w 6499545"/>
                <a:gd name="connsiteY3" fmla="*/ 453175 h 453175"/>
                <a:gd name="connsiteX4" fmla="*/ 0 w 6499545"/>
                <a:gd name="connsiteY4" fmla="*/ 0 h 453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99545" h="453175">
                  <a:moveTo>
                    <a:pt x="0" y="0"/>
                  </a:moveTo>
                  <a:lnTo>
                    <a:pt x="6499545" y="0"/>
                  </a:lnTo>
                  <a:lnTo>
                    <a:pt x="6499545" y="453175"/>
                  </a:lnTo>
                  <a:lnTo>
                    <a:pt x="0" y="453175"/>
                  </a:lnTo>
                  <a:lnTo>
                    <a:pt x="0" y="0"/>
                  </a:lnTo>
                  <a:close/>
                </a:path>
              </a:pathLst>
            </a:custGeom>
            <a:solidFill>
              <a:schemeClr val="accent6">
                <a:lumMod val="20000"/>
                <a:lumOff val="80000"/>
                <a:alpha val="90000"/>
              </a:schemeClr>
            </a:solidFill>
            <a:ln>
              <a:no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96012" tIns="96012" rIns="128016" bIns="144018" numCol="1" spcCol="1270" anchor="t" anchorCtr="0">
              <a:noAutofit/>
            </a:bodyPr>
            <a:lstStyle/>
            <a:p>
              <a:pPr marL="0" lvl="1" defTabSz="800100">
                <a:lnSpc>
                  <a:spcPct val="150000"/>
                </a:lnSpc>
                <a:spcBef>
                  <a:spcPct val="0"/>
                </a:spcBef>
                <a:spcAft>
                  <a:spcPts val="1200"/>
                </a:spcAft>
              </a:pPr>
              <a:r>
                <a:rPr lang="en-US" altLang="zh-CN" sz="1600" b="1" dirty="0"/>
                <a:t>2</a:t>
              </a:r>
              <a:r>
                <a:rPr lang="en-US" altLang="zh-CN" sz="1600" b="1" baseline="30000" dirty="0"/>
                <a:t>nd</a:t>
              </a:r>
              <a:r>
                <a:rPr lang="en-US" altLang="zh-CN" sz="1600" b="1" dirty="0"/>
                <a:t> round</a:t>
              </a:r>
            </a:p>
            <a:p>
              <a:pPr marL="0" lvl="1" defTabSz="800100">
                <a:lnSpc>
                  <a:spcPct val="150000"/>
                </a:lnSpc>
                <a:spcBef>
                  <a:spcPct val="0"/>
                </a:spcBef>
                <a:spcAft>
                  <a:spcPts val="1200"/>
                </a:spcAft>
              </a:pPr>
              <a:r>
                <a:rPr lang="en-US" sz="1500" b="1" kern="1200" dirty="0"/>
                <a:t>2026.1.16-2026.2.11</a:t>
              </a:r>
            </a:p>
            <a:p>
              <a:pPr marL="0" lvl="1" defTabSz="800100">
                <a:lnSpc>
                  <a:spcPct val="150000"/>
                </a:lnSpc>
                <a:spcBef>
                  <a:spcPct val="0"/>
                </a:spcBef>
                <a:spcAft>
                  <a:spcPts val="1200"/>
                </a:spcAft>
              </a:pPr>
              <a:r>
                <a:rPr lang="en-US" sz="1500" kern="1200" dirty="0"/>
                <a:t>12 BLs, 162 proposals, 3132 hours, 498 users, 80 institutions </a:t>
              </a:r>
              <a:endParaRPr lang="zh-CN" sz="1500" kern="1200" dirty="0"/>
            </a:p>
          </p:txBody>
        </p:sp>
      </p:grpSp>
      <p:sp>
        <p:nvSpPr>
          <p:cNvPr id="3" name="标题 2">
            <a:extLst>
              <a:ext uri="{FF2B5EF4-FFF2-40B4-BE49-F238E27FC236}">
                <a16:creationId xmlns:a16="http://schemas.microsoft.com/office/drawing/2014/main" id="{00208BBB-37C6-4DB0-810A-FE8442BC7FA4}"/>
              </a:ext>
            </a:extLst>
          </p:cNvPr>
          <p:cNvSpPr>
            <a:spLocks noGrp="1"/>
          </p:cNvSpPr>
          <p:nvPr>
            <p:ph type="title"/>
          </p:nvPr>
        </p:nvSpPr>
        <p:spPr>
          <a:xfrm>
            <a:off x="1360860" y="0"/>
            <a:ext cx="10718988" cy="663575"/>
          </a:xfrm>
        </p:spPr>
        <p:txBody>
          <a:bodyPr/>
          <a:lstStyle/>
          <a:p>
            <a:r>
              <a:rPr lang="en-US" altLang="zh-CN" dirty="0">
                <a:solidFill>
                  <a:srgbClr val="000099"/>
                </a:solidFill>
              </a:rPr>
              <a:t>Pilot Proposals</a:t>
            </a:r>
            <a:endParaRPr lang="zh-CN" altLang="en-US" dirty="0">
              <a:solidFill>
                <a:srgbClr val="000099"/>
              </a:solidFill>
            </a:endParaRPr>
          </a:p>
        </p:txBody>
      </p:sp>
      <p:sp>
        <p:nvSpPr>
          <p:cNvPr id="14" name="文本框 13">
            <a:extLst>
              <a:ext uri="{FF2B5EF4-FFF2-40B4-BE49-F238E27FC236}">
                <a16:creationId xmlns:a16="http://schemas.microsoft.com/office/drawing/2014/main" id="{95012C02-BB25-49AA-A5CB-D69ECE1A5A7F}"/>
              </a:ext>
            </a:extLst>
          </p:cNvPr>
          <p:cNvSpPr txBox="1"/>
          <p:nvPr/>
        </p:nvSpPr>
        <p:spPr>
          <a:xfrm>
            <a:off x="7985379" y="4354729"/>
            <a:ext cx="3593574" cy="1754326"/>
          </a:xfrm>
          <a:prstGeom prst="rect">
            <a:avLst/>
          </a:prstGeom>
          <a:noFill/>
        </p:spPr>
        <p:txBody>
          <a:bodyPr wrap="square">
            <a:spAutoFit/>
          </a:bodyPr>
          <a:lstStyle/>
          <a:p>
            <a:pPr marL="0" lvl="1">
              <a:spcBef>
                <a:spcPts val="1200"/>
              </a:spcBef>
            </a:pPr>
            <a:r>
              <a:rPr kumimoji="1" lang="en-US" altLang="zh-CN" sz="2800" b="1" dirty="0">
                <a:solidFill>
                  <a:schemeClr val="accent6">
                    <a:lumMod val="75000"/>
                  </a:schemeClr>
                </a:solidFill>
              </a:rPr>
              <a:t>452</a:t>
            </a:r>
            <a:r>
              <a:rPr kumimoji="1" lang="en-US" altLang="zh-CN" b="1" dirty="0"/>
              <a:t> TB </a:t>
            </a:r>
            <a:r>
              <a:rPr kumimoji="1" lang="en-US" altLang="zh-CN" sz="1600" dirty="0"/>
              <a:t>Raw &amp; processed data</a:t>
            </a:r>
            <a:endParaRPr kumimoji="1" lang="en-US" altLang="zh-CN" b="1" dirty="0"/>
          </a:p>
          <a:p>
            <a:pPr marL="0" lvl="1">
              <a:spcBef>
                <a:spcPts val="1200"/>
              </a:spcBef>
            </a:pPr>
            <a:r>
              <a:rPr kumimoji="1" lang="en-US" altLang="zh-CN" sz="2400" b="1" dirty="0">
                <a:solidFill>
                  <a:schemeClr val="accent6">
                    <a:lumMod val="75000"/>
                  </a:schemeClr>
                </a:solidFill>
              </a:rPr>
              <a:t>60575</a:t>
            </a:r>
            <a:r>
              <a:rPr kumimoji="1" lang="en-US" altLang="zh-CN" b="1" dirty="0"/>
              <a:t> </a:t>
            </a:r>
            <a:r>
              <a:rPr kumimoji="1" lang="en-US" altLang="zh-CN" dirty="0"/>
              <a:t>datasets</a:t>
            </a:r>
            <a:endParaRPr lang="zh-CN" altLang="en-US" dirty="0"/>
          </a:p>
          <a:p>
            <a:pPr>
              <a:spcBef>
                <a:spcPts val="1200"/>
              </a:spcBef>
            </a:pPr>
            <a:r>
              <a:rPr kumimoji="1" lang="en-US" altLang="zh-CN" b="1" dirty="0"/>
              <a:t>Data collected from Initial commissioning phase</a:t>
            </a:r>
          </a:p>
        </p:txBody>
      </p:sp>
      <p:sp>
        <p:nvSpPr>
          <p:cNvPr id="10" name="文本框 9">
            <a:extLst>
              <a:ext uri="{FF2B5EF4-FFF2-40B4-BE49-F238E27FC236}">
                <a16:creationId xmlns:a16="http://schemas.microsoft.com/office/drawing/2014/main" id="{2DF03503-36D6-4FAA-BED3-F9F306167DB1}"/>
              </a:ext>
            </a:extLst>
          </p:cNvPr>
          <p:cNvSpPr txBox="1"/>
          <p:nvPr/>
        </p:nvSpPr>
        <p:spPr>
          <a:xfrm>
            <a:off x="7883778" y="1382666"/>
            <a:ext cx="4308222" cy="2339102"/>
          </a:xfrm>
          <a:prstGeom prst="rect">
            <a:avLst/>
          </a:prstGeom>
          <a:noFill/>
        </p:spPr>
        <p:txBody>
          <a:bodyPr wrap="square">
            <a:spAutoFit/>
          </a:bodyPr>
          <a:lstStyle/>
          <a:p>
            <a:pPr marL="0" lvl="0" indent="0" defTabSz="1066800">
              <a:spcBef>
                <a:spcPct val="0"/>
              </a:spcBef>
              <a:spcAft>
                <a:spcPts val="1200"/>
              </a:spcAft>
              <a:buNone/>
            </a:pPr>
            <a:r>
              <a:rPr lang="en-US" altLang="zh-CN" sz="3200" b="1" kern="1200" baseline="0" dirty="0">
                <a:solidFill>
                  <a:schemeClr val="accent6">
                    <a:lumMod val="75000"/>
                  </a:schemeClr>
                </a:solidFill>
                <a:latin typeface="+mn-ea"/>
                <a:ea typeface="+mn-ea"/>
              </a:rPr>
              <a:t>2</a:t>
            </a:r>
            <a:r>
              <a:rPr lang="en-US" altLang="zh-CN" sz="2400" b="1" kern="1200" baseline="0" dirty="0">
                <a:latin typeface="+mn-ea"/>
                <a:ea typeface="+mn-ea"/>
              </a:rPr>
              <a:t> </a:t>
            </a:r>
            <a:r>
              <a:rPr lang="en-US" altLang="zh-CN" sz="1800" b="1" kern="1200" baseline="0" dirty="0">
                <a:latin typeface="+mn-ea"/>
                <a:ea typeface="+mn-ea"/>
              </a:rPr>
              <a:t>Rounds</a:t>
            </a:r>
            <a:r>
              <a:rPr lang="en-US" altLang="zh-CN" sz="2400" b="1" kern="1200" baseline="0" dirty="0">
                <a:latin typeface="+mn-ea"/>
                <a:ea typeface="+mn-ea"/>
              </a:rPr>
              <a:t>  </a:t>
            </a:r>
            <a:r>
              <a:rPr lang="en-US" altLang="zh-CN" sz="3200" b="1" kern="1200" baseline="0" dirty="0">
                <a:solidFill>
                  <a:schemeClr val="accent6">
                    <a:lumMod val="75000"/>
                  </a:schemeClr>
                </a:solidFill>
                <a:latin typeface="+mn-ea"/>
                <a:ea typeface="+mn-ea"/>
              </a:rPr>
              <a:t>13</a:t>
            </a:r>
            <a:r>
              <a:rPr lang="en-US" altLang="zh-CN" b="1" kern="1200" baseline="0" dirty="0">
                <a:latin typeface="+mn-ea"/>
                <a:ea typeface="+mn-ea"/>
              </a:rPr>
              <a:t>BLs involved</a:t>
            </a:r>
            <a:r>
              <a:rPr lang="en-US" altLang="zh-CN" sz="2400" b="1" kern="1200" baseline="0" dirty="0">
                <a:latin typeface="+mn-ea"/>
                <a:ea typeface="+mn-ea"/>
              </a:rPr>
              <a:t>  </a:t>
            </a:r>
          </a:p>
          <a:p>
            <a:pPr marL="0" lvl="0" indent="0" defTabSz="1066800">
              <a:spcBef>
                <a:spcPct val="0"/>
              </a:spcBef>
              <a:spcAft>
                <a:spcPts val="1200"/>
              </a:spcAft>
              <a:buNone/>
            </a:pPr>
            <a:r>
              <a:rPr lang="en-US" altLang="zh-CN" sz="2800" b="1" kern="1200" baseline="0" dirty="0">
                <a:solidFill>
                  <a:schemeClr val="accent6">
                    <a:lumMod val="75000"/>
                  </a:schemeClr>
                </a:solidFill>
                <a:latin typeface="+mn-ea"/>
                <a:ea typeface="+mn-ea"/>
              </a:rPr>
              <a:t>222</a:t>
            </a:r>
            <a:r>
              <a:rPr lang="en-US" altLang="zh-CN" sz="2400" b="1" kern="1200" baseline="0" dirty="0">
                <a:latin typeface="+mn-ea"/>
                <a:ea typeface="+mn-ea"/>
              </a:rPr>
              <a:t> </a:t>
            </a:r>
            <a:r>
              <a:rPr lang="en-US" altLang="zh-CN" sz="1800" kern="1200" baseline="0" dirty="0">
                <a:latin typeface="+mn-ea"/>
                <a:ea typeface="+mn-ea"/>
              </a:rPr>
              <a:t>proposals conducted</a:t>
            </a:r>
            <a:r>
              <a:rPr lang="en-US" altLang="zh-CN" sz="2400" kern="1200" baseline="0" dirty="0">
                <a:latin typeface="+mn-ea"/>
                <a:ea typeface="+mn-ea"/>
              </a:rPr>
              <a:t>  </a:t>
            </a:r>
          </a:p>
          <a:p>
            <a:pPr marL="0" lvl="0" indent="0" defTabSz="1066800">
              <a:spcBef>
                <a:spcPct val="0"/>
              </a:spcBef>
              <a:spcAft>
                <a:spcPts val="1200"/>
              </a:spcAft>
              <a:buNone/>
            </a:pPr>
            <a:r>
              <a:rPr lang="en-US" altLang="zh-CN" sz="2800" b="1" kern="1200" baseline="0" dirty="0">
                <a:solidFill>
                  <a:schemeClr val="accent6">
                    <a:lumMod val="75000"/>
                  </a:schemeClr>
                </a:solidFill>
                <a:latin typeface="+mn-ea"/>
                <a:ea typeface="+mn-ea"/>
              </a:rPr>
              <a:t>4850.5</a:t>
            </a:r>
            <a:r>
              <a:rPr lang="en-US" altLang="zh-CN" sz="2800" b="1" kern="1200" baseline="0" dirty="0">
                <a:latin typeface="+mn-ea"/>
                <a:ea typeface="+mn-ea"/>
              </a:rPr>
              <a:t> </a:t>
            </a:r>
            <a:r>
              <a:rPr lang="en-US" altLang="zh-CN" kern="1200" baseline="0" dirty="0">
                <a:latin typeface="+mn-ea"/>
                <a:ea typeface="+mn-ea"/>
              </a:rPr>
              <a:t>Beamtime/hours</a:t>
            </a:r>
            <a:r>
              <a:rPr lang="en-US" altLang="zh-CN" sz="2400" kern="1200" baseline="0" dirty="0">
                <a:latin typeface="+mn-ea"/>
                <a:ea typeface="+mn-ea"/>
              </a:rPr>
              <a:t>  </a:t>
            </a:r>
          </a:p>
          <a:p>
            <a:pPr marL="0" lvl="0" indent="0" defTabSz="1066800">
              <a:spcBef>
                <a:spcPct val="0"/>
              </a:spcBef>
              <a:spcAft>
                <a:spcPts val="1200"/>
              </a:spcAft>
              <a:buNone/>
            </a:pPr>
            <a:r>
              <a:rPr lang="en-US" altLang="zh-CN" sz="2800" b="1" kern="1200" baseline="0" dirty="0">
                <a:solidFill>
                  <a:schemeClr val="accent6">
                    <a:lumMod val="75000"/>
                  </a:schemeClr>
                </a:solidFill>
                <a:latin typeface="+mn-ea"/>
                <a:ea typeface="+mn-ea"/>
              </a:rPr>
              <a:t>708</a:t>
            </a:r>
            <a:r>
              <a:rPr lang="en-US" altLang="zh-CN" sz="2800" b="1" kern="1200" baseline="0" dirty="0">
                <a:latin typeface="+mn-ea"/>
                <a:ea typeface="+mn-ea"/>
              </a:rPr>
              <a:t> </a:t>
            </a:r>
            <a:r>
              <a:rPr lang="en-US" altLang="zh-CN" sz="1600" kern="1200" baseline="0" dirty="0">
                <a:latin typeface="+mn-ea"/>
                <a:ea typeface="+mn-ea"/>
              </a:rPr>
              <a:t>visiting </a:t>
            </a:r>
            <a:r>
              <a:rPr lang="en-US" altLang="zh-CN" kern="1200" baseline="0" dirty="0">
                <a:latin typeface="+mn-ea"/>
                <a:ea typeface="+mn-ea"/>
              </a:rPr>
              <a:t>users</a:t>
            </a:r>
            <a:r>
              <a:rPr lang="en-US" altLang="zh-CN" b="1" kern="1200" baseline="0" dirty="0">
                <a:latin typeface="+mn-ea"/>
                <a:ea typeface="+mn-ea"/>
              </a:rPr>
              <a:t>   </a:t>
            </a:r>
            <a:r>
              <a:rPr lang="en-US" altLang="zh-CN" sz="2800" b="1" kern="1200" baseline="0" dirty="0">
                <a:solidFill>
                  <a:schemeClr val="accent6">
                    <a:lumMod val="75000"/>
                  </a:schemeClr>
                </a:solidFill>
                <a:latin typeface="+mn-ea"/>
                <a:ea typeface="+mn-ea"/>
              </a:rPr>
              <a:t>91</a:t>
            </a:r>
            <a:r>
              <a:rPr lang="en-US" altLang="zh-CN" b="1" kern="1200" baseline="0" dirty="0">
                <a:latin typeface="+mn-ea"/>
                <a:ea typeface="+mn-ea"/>
              </a:rPr>
              <a:t> </a:t>
            </a:r>
            <a:r>
              <a:rPr lang="en-US" altLang="zh-CN" kern="1200" baseline="0" dirty="0">
                <a:latin typeface="+mn-ea"/>
                <a:ea typeface="+mn-ea"/>
              </a:rPr>
              <a:t>institutions</a:t>
            </a:r>
            <a:r>
              <a:rPr lang="en-US" altLang="zh-CN" sz="2400" kern="1200" baseline="0" dirty="0">
                <a:latin typeface="+mn-ea"/>
                <a:ea typeface="+mn-ea"/>
              </a:rPr>
              <a:t> </a:t>
            </a:r>
            <a:endParaRPr lang="zh-CN" altLang="zh-CN" sz="2400" kern="1200" dirty="0"/>
          </a:p>
        </p:txBody>
      </p:sp>
      <p:pic>
        <p:nvPicPr>
          <p:cNvPr id="11" name="图片 10">
            <a:extLst>
              <a:ext uri="{FF2B5EF4-FFF2-40B4-BE49-F238E27FC236}">
                <a16:creationId xmlns:a16="http://schemas.microsoft.com/office/drawing/2014/main" id="{20F8A4E8-4E02-4FBB-B151-095C9718F3EA}"/>
              </a:ext>
            </a:extLst>
          </p:cNvPr>
          <p:cNvPicPr>
            <a:picLocks noChangeAspect="1"/>
          </p:cNvPicPr>
          <p:nvPr/>
        </p:nvPicPr>
        <p:blipFill>
          <a:blip r:embed="rId2"/>
          <a:stretch>
            <a:fillRect/>
          </a:stretch>
        </p:blipFill>
        <p:spPr>
          <a:xfrm>
            <a:off x="4745925" y="1459832"/>
            <a:ext cx="2950276" cy="2261936"/>
          </a:xfrm>
          <a:prstGeom prst="rect">
            <a:avLst/>
          </a:prstGeom>
        </p:spPr>
      </p:pic>
      <p:pic>
        <p:nvPicPr>
          <p:cNvPr id="13" name="图片 12">
            <a:extLst>
              <a:ext uri="{FF2B5EF4-FFF2-40B4-BE49-F238E27FC236}">
                <a16:creationId xmlns:a16="http://schemas.microsoft.com/office/drawing/2014/main" id="{0DDFB3E5-24DB-46E4-A5CC-051FB17500B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1869" y="4284950"/>
            <a:ext cx="7638668" cy="1893885"/>
          </a:xfrm>
          <a:prstGeom prst="rect">
            <a:avLst/>
          </a:prstGeom>
        </p:spPr>
      </p:pic>
    </p:spTree>
    <p:extLst>
      <p:ext uri="{BB962C8B-B14F-4D97-AF65-F5344CB8AC3E}">
        <p14:creationId xmlns:p14="http://schemas.microsoft.com/office/powerpoint/2010/main" val="378147611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00208BBB-37C6-4DB0-810A-FE8442BC7FA4}"/>
              </a:ext>
            </a:extLst>
          </p:cNvPr>
          <p:cNvSpPr>
            <a:spLocks noGrp="1"/>
          </p:cNvSpPr>
          <p:nvPr>
            <p:ph type="title"/>
          </p:nvPr>
        </p:nvSpPr>
        <p:spPr>
          <a:xfrm>
            <a:off x="1360860" y="0"/>
            <a:ext cx="10718988" cy="663575"/>
          </a:xfrm>
        </p:spPr>
        <p:txBody>
          <a:bodyPr/>
          <a:lstStyle/>
          <a:p>
            <a:r>
              <a:rPr lang="en-US" altLang="zh-CN" dirty="0">
                <a:solidFill>
                  <a:srgbClr val="000099"/>
                </a:solidFill>
              </a:rPr>
              <a:t>Highlighted Applications</a:t>
            </a:r>
            <a:endParaRPr lang="zh-CN" altLang="en-US" dirty="0">
              <a:solidFill>
                <a:srgbClr val="000099"/>
              </a:solidFill>
            </a:endParaRPr>
          </a:p>
        </p:txBody>
      </p:sp>
      <p:pic>
        <p:nvPicPr>
          <p:cNvPr id="12" name="图片 11">
            <a:extLst>
              <a:ext uri="{FF2B5EF4-FFF2-40B4-BE49-F238E27FC236}">
                <a16:creationId xmlns:a16="http://schemas.microsoft.com/office/drawing/2014/main" id="{540E6B7B-C962-4BD7-A1B0-4CF713F1D8B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47604" y="932235"/>
            <a:ext cx="2352723" cy="1812755"/>
          </a:xfrm>
          <a:prstGeom prst="rect">
            <a:avLst/>
          </a:prstGeom>
        </p:spPr>
      </p:pic>
      <p:sp>
        <p:nvSpPr>
          <p:cNvPr id="13" name="矩形 12">
            <a:extLst>
              <a:ext uri="{FF2B5EF4-FFF2-40B4-BE49-F238E27FC236}">
                <a16:creationId xmlns:a16="http://schemas.microsoft.com/office/drawing/2014/main" id="{511BC257-CEF5-4BAF-979E-45F5B55988C9}"/>
              </a:ext>
            </a:extLst>
          </p:cNvPr>
          <p:cNvSpPr/>
          <p:nvPr/>
        </p:nvSpPr>
        <p:spPr>
          <a:xfrm>
            <a:off x="9213543" y="2804265"/>
            <a:ext cx="1980244" cy="261610"/>
          </a:xfrm>
          <a:prstGeom prst="rect">
            <a:avLst/>
          </a:prstGeom>
          <a:noFill/>
        </p:spPr>
        <p:txBody>
          <a:bodyPr wrap="square">
            <a:spAutoFit/>
          </a:bodyPr>
          <a:lstStyle/>
          <a:p>
            <a:r>
              <a:rPr lang="en-US" altLang="zh-CN" sz="1100" b="1" dirty="0">
                <a:latin typeface="微软雅黑" panose="020B0503020204020204" pitchFamily="34" charset="-122"/>
                <a:ea typeface="微软雅黑" panose="020B0503020204020204" pitchFamily="34" charset="-122"/>
              </a:rPr>
              <a:t>Mouse kidney unstained</a:t>
            </a:r>
            <a:endParaRPr lang="zh-CN" altLang="en-US" sz="1100" b="1" dirty="0">
              <a:latin typeface="微软雅黑" panose="020B0503020204020204" pitchFamily="34" charset="-122"/>
              <a:ea typeface="微软雅黑" panose="020B0503020204020204" pitchFamily="34" charset="-122"/>
            </a:endParaRPr>
          </a:p>
        </p:txBody>
      </p:sp>
      <p:pic>
        <p:nvPicPr>
          <p:cNvPr id="21" name="图片 20">
            <a:extLst>
              <a:ext uri="{FF2B5EF4-FFF2-40B4-BE49-F238E27FC236}">
                <a16:creationId xmlns:a16="http://schemas.microsoft.com/office/drawing/2014/main" id="{9E4DAACB-9E18-4383-9EF1-045BFC1428D4}"/>
              </a:ext>
            </a:extLst>
          </p:cNvPr>
          <p:cNvPicPr>
            <a:picLocks noChangeAspect="1"/>
          </p:cNvPicPr>
          <p:nvPr/>
        </p:nvPicPr>
        <p:blipFill>
          <a:blip r:embed="rId5"/>
          <a:stretch>
            <a:fillRect/>
          </a:stretch>
        </p:blipFill>
        <p:spPr>
          <a:xfrm>
            <a:off x="1360861" y="3171686"/>
            <a:ext cx="3637182" cy="2076914"/>
          </a:xfrm>
          <a:prstGeom prst="rect">
            <a:avLst/>
          </a:prstGeom>
        </p:spPr>
      </p:pic>
      <p:sp>
        <p:nvSpPr>
          <p:cNvPr id="19" name="文本框 18">
            <a:extLst>
              <a:ext uri="{FF2B5EF4-FFF2-40B4-BE49-F238E27FC236}">
                <a16:creationId xmlns:a16="http://schemas.microsoft.com/office/drawing/2014/main" id="{3FB34838-6745-460D-B91D-8F927E9BB008}"/>
              </a:ext>
            </a:extLst>
          </p:cNvPr>
          <p:cNvSpPr txBox="1"/>
          <p:nvPr/>
        </p:nvSpPr>
        <p:spPr>
          <a:xfrm>
            <a:off x="1703738" y="5242667"/>
            <a:ext cx="2951427" cy="338554"/>
          </a:xfrm>
          <a:prstGeom prst="rect">
            <a:avLst/>
          </a:prstGeom>
          <a:noFill/>
        </p:spPr>
        <p:txBody>
          <a:bodyPr wrap="square">
            <a:spAutoFit/>
          </a:bodyPr>
          <a:lstStyle/>
          <a:p>
            <a:pPr algn="ctr"/>
            <a:r>
              <a:rPr lang="en-US" altLang="zh-CN" sz="1600" b="1" dirty="0"/>
              <a:t>3D-RSM</a:t>
            </a:r>
            <a:r>
              <a:rPr lang="en-US" altLang="zh-CN" sz="1200" b="1" dirty="0"/>
              <a:t> on the HfO2 system</a:t>
            </a:r>
            <a:endParaRPr lang="zh-CN" altLang="en-US" sz="1200" dirty="0"/>
          </a:p>
        </p:txBody>
      </p:sp>
      <p:pic>
        <p:nvPicPr>
          <p:cNvPr id="11" name="0505-2">
            <a:hlinkClick r:id="" action="ppaction://media"/>
            <a:extLst>
              <a:ext uri="{FF2B5EF4-FFF2-40B4-BE49-F238E27FC236}">
                <a16:creationId xmlns:a16="http://schemas.microsoft.com/office/drawing/2014/main" id="{9AEBA1EE-80FF-40CC-A117-DA37C681F638}"/>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6175823" y="3197813"/>
            <a:ext cx="2352724" cy="2076914"/>
          </a:xfrm>
          <a:prstGeom prst="rect">
            <a:avLst/>
          </a:prstGeom>
        </p:spPr>
      </p:pic>
      <p:sp>
        <p:nvSpPr>
          <p:cNvPr id="14" name="文本框 13">
            <a:extLst>
              <a:ext uri="{FF2B5EF4-FFF2-40B4-BE49-F238E27FC236}">
                <a16:creationId xmlns:a16="http://schemas.microsoft.com/office/drawing/2014/main" id="{74F1B29C-21FC-4F6C-83FA-F15897EAD3FE}"/>
              </a:ext>
            </a:extLst>
          </p:cNvPr>
          <p:cNvSpPr txBox="1"/>
          <p:nvPr/>
        </p:nvSpPr>
        <p:spPr>
          <a:xfrm>
            <a:off x="6206832" y="4904087"/>
            <a:ext cx="2139645" cy="338554"/>
          </a:xfrm>
          <a:prstGeom prst="rect">
            <a:avLst/>
          </a:prstGeom>
          <a:noFill/>
        </p:spPr>
        <p:txBody>
          <a:bodyPr wrap="square" rtlCol="0">
            <a:spAutoFit/>
          </a:bodyPr>
          <a:lstStyle/>
          <a:p>
            <a:r>
              <a:rPr lang="en-US" altLang="zh-CN" sz="1600" b="1" dirty="0" err="1">
                <a:solidFill>
                  <a:schemeClr val="bg1"/>
                </a:solidFill>
              </a:rPr>
              <a:t>CoNi</a:t>
            </a:r>
            <a:r>
              <a:rPr lang="en-US" altLang="zh-CN" sz="1600" b="1" dirty="0">
                <a:solidFill>
                  <a:schemeClr val="bg1"/>
                </a:solidFill>
              </a:rPr>
              <a:t> @HEPS</a:t>
            </a:r>
            <a:endParaRPr lang="zh-CN" altLang="en-US" sz="1600" b="1" dirty="0">
              <a:solidFill>
                <a:schemeClr val="bg1"/>
              </a:solidFill>
            </a:endParaRPr>
          </a:p>
        </p:txBody>
      </p:sp>
      <p:pic>
        <p:nvPicPr>
          <p:cNvPr id="15" name="图片 14" descr="TC4-80Hz重频激光重熔-联测衍射">
            <a:extLst>
              <a:ext uri="{FF2B5EF4-FFF2-40B4-BE49-F238E27FC236}">
                <a16:creationId xmlns:a16="http://schemas.microsoft.com/office/drawing/2014/main" id="{07DACE3D-CF59-4EE5-B044-C14A50F8927F}"/>
              </a:ext>
            </a:extLst>
          </p:cNvPr>
          <p:cNvPicPr>
            <a:picLocks noChangeAspect="1"/>
          </p:cNvPicPr>
          <p:nvPr/>
        </p:nvPicPr>
        <p:blipFill>
          <a:blip r:embed="rId7"/>
          <a:stretch>
            <a:fillRect/>
          </a:stretch>
        </p:blipFill>
        <p:spPr>
          <a:xfrm>
            <a:off x="8947604" y="3202074"/>
            <a:ext cx="2352723" cy="2040567"/>
          </a:xfrm>
          <a:prstGeom prst="rect">
            <a:avLst/>
          </a:prstGeom>
        </p:spPr>
      </p:pic>
      <p:sp>
        <p:nvSpPr>
          <p:cNvPr id="16" name="文本框 15">
            <a:extLst>
              <a:ext uri="{FF2B5EF4-FFF2-40B4-BE49-F238E27FC236}">
                <a16:creationId xmlns:a16="http://schemas.microsoft.com/office/drawing/2014/main" id="{4C3E54D1-1377-401D-9502-F6C2EDDCE71F}"/>
              </a:ext>
            </a:extLst>
          </p:cNvPr>
          <p:cNvSpPr txBox="1"/>
          <p:nvPr/>
        </p:nvSpPr>
        <p:spPr>
          <a:xfrm>
            <a:off x="9054142" y="4870974"/>
            <a:ext cx="2139645" cy="338554"/>
          </a:xfrm>
          <a:prstGeom prst="rect">
            <a:avLst/>
          </a:prstGeom>
          <a:noFill/>
        </p:spPr>
        <p:txBody>
          <a:bodyPr wrap="square" rtlCol="0">
            <a:spAutoFit/>
          </a:bodyPr>
          <a:lstStyle/>
          <a:p>
            <a:r>
              <a:rPr lang="en-US" altLang="zh-CN" sz="1600" b="1" dirty="0">
                <a:solidFill>
                  <a:schemeClr val="bg1"/>
                </a:solidFill>
              </a:rPr>
              <a:t>TC4</a:t>
            </a:r>
            <a:r>
              <a:rPr lang="zh-CN" altLang="en-US" sz="1600" b="1" dirty="0">
                <a:solidFill>
                  <a:schemeClr val="bg1"/>
                </a:solidFill>
              </a:rPr>
              <a:t> </a:t>
            </a:r>
            <a:r>
              <a:rPr lang="en-US" altLang="zh-CN" sz="1600" b="1" dirty="0">
                <a:solidFill>
                  <a:schemeClr val="bg1"/>
                </a:solidFill>
              </a:rPr>
              <a:t>@HEPS</a:t>
            </a:r>
            <a:endParaRPr lang="zh-CN" altLang="en-US" sz="1600" b="1" dirty="0">
              <a:solidFill>
                <a:schemeClr val="bg1"/>
              </a:solidFill>
            </a:endParaRPr>
          </a:p>
        </p:txBody>
      </p:sp>
      <p:pic>
        <p:nvPicPr>
          <p:cNvPr id="5" name="图片 4">
            <a:extLst>
              <a:ext uri="{FF2B5EF4-FFF2-40B4-BE49-F238E27FC236}">
                <a16:creationId xmlns:a16="http://schemas.microsoft.com/office/drawing/2014/main" id="{D84BFB34-AFC0-42AA-9632-6AB68B07D76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877500" y="855087"/>
            <a:ext cx="2798307" cy="2231329"/>
          </a:xfrm>
          <a:prstGeom prst="rect">
            <a:avLst/>
          </a:prstGeom>
        </p:spPr>
      </p:pic>
      <p:pic>
        <p:nvPicPr>
          <p:cNvPr id="7" name="图片 6">
            <a:extLst>
              <a:ext uri="{FF2B5EF4-FFF2-40B4-BE49-F238E27FC236}">
                <a16:creationId xmlns:a16="http://schemas.microsoft.com/office/drawing/2014/main" id="{B8DAEDCC-A3EA-4B1A-9EB2-68391E48732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360860" y="954477"/>
            <a:ext cx="3694635" cy="2076914"/>
          </a:xfrm>
          <a:prstGeom prst="rect">
            <a:avLst/>
          </a:prstGeom>
        </p:spPr>
      </p:pic>
      <p:sp>
        <p:nvSpPr>
          <p:cNvPr id="18" name="文本框 17">
            <a:extLst>
              <a:ext uri="{FF2B5EF4-FFF2-40B4-BE49-F238E27FC236}">
                <a16:creationId xmlns:a16="http://schemas.microsoft.com/office/drawing/2014/main" id="{03D0648E-BAE7-4437-8907-10851BF11958}"/>
              </a:ext>
            </a:extLst>
          </p:cNvPr>
          <p:cNvSpPr txBox="1"/>
          <p:nvPr/>
        </p:nvSpPr>
        <p:spPr>
          <a:xfrm>
            <a:off x="919413" y="5565709"/>
            <a:ext cx="10844463" cy="874407"/>
          </a:xfrm>
          <a:prstGeom prst="rect">
            <a:avLst/>
          </a:prstGeom>
          <a:noFill/>
        </p:spPr>
        <p:txBody>
          <a:bodyPr wrap="square">
            <a:spAutoFit/>
          </a:bodyPr>
          <a:lstStyle/>
          <a:p>
            <a:pPr algn="ctr">
              <a:lnSpc>
                <a:spcPct val="150000"/>
              </a:lnSpc>
              <a:spcAft>
                <a:spcPts val="1200"/>
              </a:spcAft>
            </a:pPr>
            <a:r>
              <a:rPr lang="en-US" altLang="zh-CN" sz="1800" b="1" dirty="0">
                <a:solidFill>
                  <a:schemeClr val="accent6">
                    <a:lumMod val="75000"/>
                  </a:schemeClr>
                </a:solidFill>
                <a:latin typeface="+mn-ea"/>
                <a:cs typeface="Calibri" panose="020F0502020204030204" pitchFamily="34" charset="0"/>
              </a:rPr>
              <a:t>BCDI/</a:t>
            </a:r>
            <a:r>
              <a:rPr lang="en-US" altLang="zh-CN" sz="1800" b="1" dirty="0" err="1">
                <a:solidFill>
                  <a:schemeClr val="accent6">
                    <a:lumMod val="75000"/>
                  </a:schemeClr>
                </a:solidFill>
                <a:latin typeface="+mn-ea"/>
                <a:cs typeface="Calibri" panose="020F0502020204030204" pitchFamily="34" charset="0"/>
              </a:rPr>
              <a:t>Ptycho</a:t>
            </a:r>
            <a:r>
              <a:rPr lang="en-US" altLang="zh-CN" sz="1800" b="1" dirty="0">
                <a:solidFill>
                  <a:schemeClr val="accent6">
                    <a:lumMod val="75000"/>
                  </a:schemeClr>
                </a:solidFill>
                <a:latin typeface="+mn-ea"/>
                <a:cs typeface="Calibri" panose="020F0502020204030204" pitchFamily="34" charset="0"/>
              </a:rPr>
              <a:t> | | X-ray Raman | Nuclear Resonance | Phase-contrast imaging | High speed </a:t>
            </a:r>
            <a:r>
              <a:rPr lang="en-US" altLang="zh-CN" sz="1800" b="1" dirty="0">
                <a:solidFill>
                  <a:schemeClr val="accent6">
                    <a:lumMod val="75000"/>
                  </a:schemeClr>
                </a:solidFill>
                <a:latin typeface="+mn-ea"/>
              </a:rPr>
              <a:t>Imaging | </a:t>
            </a:r>
            <a:r>
              <a:rPr lang="en-US" altLang="zh-CN" sz="1800" b="1" dirty="0">
                <a:solidFill>
                  <a:schemeClr val="accent6">
                    <a:lumMod val="75000"/>
                  </a:schemeClr>
                </a:solidFill>
                <a:latin typeface="+mn-ea"/>
                <a:cs typeface="Calibri" panose="020F0502020204030204" pitchFamily="34" charset="0"/>
              </a:rPr>
              <a:t>RIXS | PDF | nano-XANES | HERFD | </a:t>
            </a:r>
            <a:r>
              <a:rPr lang="en-US" altLang="zh-CN" sz="1800" b="1" dirty="0">
                <a:solidFill>
                  <a:schemeClr val="accent6">
                    <a:lumMod val="75000"/>
                  </a:schemeClr>
                </a:solidFill>
                <a:latin typeface="+mn-ea"/>
              </a:rPr>
              <a:t>Nano-ARPES</a:t>
            </a:r>
            <a:endParaRPr lang="zh-CN" altLang="en-US" sz="1800" b="1" dirty="0">
              <a:solidFill>
                <a:schemeClr val="accent6">
                  <a:lumMod val="75000"/>
                </a:schemeClr>
              </a:solidFill>
              <a:latin typeface="+mn-ea"/>
            </a:endParaRPr>
          </a:p>
        </p:txBody>
      </p:sp>
      <p:sp>
        <p:nvSpPr>
          <p:cNvPr id="20" name="文本框 19">
            <a:extLst>
              <a:ext uri="{FF2B5EF4-FFF2-40B4-BE49-F238E27FC236}">
                <a16:creationId xmlns:a16="http://schemas.microsoft.com/office/drawing/2014/main" id="{92B68882-ED0B-43B1-A1E3-F31B32C4BBF6}"/>
              </a:ext>
            </a:extLst>
          </p:cNvPr>
          <p:cNvSpPr txBox="1"/>
          <p:nvPr/>
        </p:nvSpPr>
        <p:spPr>
          <a:xfrm>
            <a:off x="7795932" y="1970751"/>
            <a:ext cx="962861" cy="338554"/>
          </a:xfrm>
          <a:prstGeom prst="rect">
            <a:avLst/>
          </a:prstGeom>
          <a:noFill/>
        </p:spPr>
        <p:txBody>
          <a:bodyPr wrap="square">
            <a:spAutoFit/>
          </a:bodyPr>
          <a:lstStyle/>
          <a:p>
            <a:r>
              <a:rPr lang="en-US" altLang="zh-CN" sz="1600" b="1" dirty="0">
                <a:latin typeface="+mn-ea"/>
                <a:cs typeface="Calibri" panose="020F0502020204030204" pitchFamily="34" charset="0"/>
              </a:rPr>
              <a:t>XPCS </a:t>
            </a:r>
            <a:endParaRPr lang="zh-CN" altLang="en-US" sz="1600" dirty="0"/>
          </a:p>
        </p:txBody>
      </p:sp>
      <p:sp>
        <p:nvSpPr>
          <p:cNvPr id="22" name="文本框 21">
            <a:extLst>
              <a:ext uri="{FF2B5EF4-FFF2-40B4-BE49-F238E27FC236}">
                <a16:creationId xmlns:a16="http://schemas.microsoft.com/office/drawing/2014/main" id="{57B40806-7529-4F3F-91DF-C9978BEF1548}"/>
              </a:ext>
            </a:extLst>
          </p:cNvPr>
          <p:cNvSpPr txBox="1"/>
          <p:nvPr/>
        </p:nvSpPr>
        <p:spPr>
          <a:xfrm>
            <a:off x="3336243" y="2639347"/>
            <a:ext cx="1750261" cy="307777"/>
          </a:xfrm>
          <a:prstGeom prst="rect">
            <a:avLst/>
          </a:prstGeom>
          <a:solidFill>
            <a:schemeClr val="bg1">
              <a:alpha val="68000"/>
            </a:schemeClr>
          </a:solidFill>
        </p:spPr>
        <p:txBody>
          <a:bodyPr wrap="square">
            <a:spAutoFit/>
          </a:bodyPr>
          <a:lstStyle/>
          <a:p>
            <a:r>
              <a:rPr lang="en-US" altLang="zh-CN" sz="1400" b="1" dirty="0">
                <a:latin typeface="+mn-ea"/>
                <a:cs typeface="Calibri" panose="020F0502020204030204" pitchFamily="34" charset="0"/>
              </a:rPr>
              <a:t>High Energy XRD</a:t>
            </a:r>
            <a:endParaRPr lang="zh-CN" altLang="en-US" sz="1400" dirty="0"/>
          </a:p>
        </p:txBody>
      </p:sp>
    </p:spTree>
    <p:extLst>
      <p:ext uri="{BB962C8B-B14F-4D97-AF65-F5344CB8AC3E}">
        <p14:creationId xmlns:p14="http://schemas.microsoft.com/office/powerpoint/2010/main" val="2158919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 presetClass="mediacall" presetSubtype="0" fill="hold" nodeType="withEffect">
                                  <p:stCondLst>
                                    <p:cond delay="0"/>
                                  </p:stCondLst>
                                  <p:childTnLst>
                                    <p:cmd type="call" cmd="playFrom(0.0)">
                                      <p:cBhvr>
                                        <p:cTn id="12" dur="4843"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13" restart="whenNotActive" fill="hold" evtFilter="cancelBubble" nodeType="interactiveSeq">
                <p:stCondLst>
                  <p:cond evt="onClick" delay="0">
                    <p:tgtEl>
                      <p:spTgt spid="11"/>
                    </p:tgtEl>
                  </p:cond>
                </p:stCondLst>
                <p:endSync evt="end" delay="0">
                  <p:rtn val="all"/>
                </p:endSync>
                <p:childTnLst>
                  <p:par>
                    <p:cTn id="14" fill="hold">
                      <p:stCondLst>
                        <p:cond delay="0"/>
                      </p:stCondLst>
                      <p:childTnLst>
                        <p:par>
                          <p:cTn id="15" fill="hold">
                            <p:stCondLst>
                              <p:cond delay="0"/>
                            </p:stCondLst>
                            <p:childTnLst>
                              <p:par>
                                <p:cTn id="16" presetID="2" presetClass="mediacall" presetSubtype="0" fill="hold" nodeType="withEffect">
                                  <p:stCondLst>
                                    <p:cond delay="0"/>
                                  </p:stCondLst>
                                  <p:childTnLst>
                                    <p:cmd type="call" cmd="togglePause">
                                      <p:cBhvr>
                                        <p:cTn id="17" dur="1" fill="hold"/>
                                        <p:tgtEl>
                                          <p:spTgt spid="11"/>
                                        </p:tgtEl>
                                      </p:cBhvr>
                                    </p:cmd>
                                  </p:childTnLst>
                                </p:cTn>
                              </p:par>
                            </p:childTnLst>
                          </p:cTn>
                        </p:par>
                      </p:childTnLst>
                    </p:cTn>
                  </p:par>
                </p:childTnLst>
              </p:cTn>
              <p:nextCondLst>
                <p:cond evt="onClick" delay="0">
                  <p:tgtEl>
                    <p:spTgt spid="11"/>
                  </p:tgtEl>
                </p:cond>
              </p:nextCondLst>
            </p:seq>
            <p:video>
              <p:cMediaNode vol="80000">
                <p:cTn id="18" repeatCount="indefinite" fill="hold" display="0">
                  <p:stCondLst>
                    <p:cond delay="indefinite"/>
                  </p:stCondLst>
                </p:cTn>
                <p:tgtEl>
                  <p:spTgt spid="11"/>
                </p:tgtEl>
              </p:cMediaNode>
            </p:video>
          </p:childTnLst>
        </p:cTn>
      </p:par>
    </p:tnLst>
    <p:bldLst>
      <p:bldP spid="13"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DBE488DF-BC18-40B5-B42F-E358472703BE}"/>
              </a:ext>
            </a:extLst>
          </p:cNvPr>
          <p:cNvSpPr>
            <a:spLocks noGrp="1"/>
          </p:cNvSpPr>
          <p:nvPr>
            <p:ph sz="quarter" idx="10"/>
          </p:nvPr>
        </p:nvSpPr>
        <p:spPr/>
        <p:txBody>
          <a:bodyPr/>
          <a:lstStyle/>
          <a:p>
            <a:r>
              <a:rPr lang="en-US" altLang="zh-CN" dirty="0">
                <a:latin typeface="Arial" panose="020B0604020202020204" pitchFamily="34" charset="0"/>
                <a:cs typeface="Arial" panose="020B0604020202020204" pitchFamily="34" charset="0"/>
              </a:rPr>
              <a:t>Summary</a:t>
            </a:r>
          </a:p>
        </p:txBody>
      </p:sp>
      <p:sp>
        <p:nvSpPr>
          <p:cNvPr id="4" name="文本占位符 3">
            <a:extLst>
              <a:ext uri="{FF2B5EF4-FFF2-40B4-BE49-F238E27FC236}">
                <a16:creationId xmlns:a16="http://schemas.microsoft.com/office/drawing/2014/main" id="{01C47FFF-BF54-479C-BC1B-3122A4689766}"/>
              </a:ext>
            </a:extLst>
          </p:cNvPr>
          <p:cNvSpPr>
            <a:spLocks noGrp="1"/>
          </p:cNvSpPr>
          <p:nvPr>
            <p:ph type="body" sz="quarter" idx="11"/>
          </p:nvPr>
        </p:nvSpPr>
        <p:spPr/>
        <p:txBody>
          <a:bodyPr/>
          <a:lstStyle/>
          <a:p>
            <a:endParaRPr lang="zh-CN" altLang="en-US"/>
          </a:p>
        </p:txBody>
      </p:sp>
      <p:sp>
        <p:nvSpPr>
          <p:cNvPr id="3" name="标题 2">
            <a:extLst>
              <a:ext uri="{FF2B5EF4-FFF2-40B4-BE49-F238E27FC236}">
                <a16:creationId xmlns:a16="http://schemas.microsoft.com/office/drawing/2014/main" id="{268AAA6A-7D87-4CF5-AF72-D3A962AF9C51}"/>
              </a:ext>
            </a:extLst>
          </p:cNvPr>
          <p:cNvSpPr>
            <a:spLocks noGrp="1"/>
          </p:cNvSpPr>
          <p:nvPr>
            <p:ph type="title" idx="4294967295"/>
          </p:nvPr>
        </p:nvSpPr>
        <p:spPr>
          <a:xfrm>
            <a:off x="1414463" y="0"/>
            <a:ext cx="10777537" cy="673100"/>
          </a:xfrm>
          <a:prstGeom prst="rect">
            <a:avLst/>
          </a:prstGeom>
        </p:spPr>
        <p:txBody>
          <a:bodyPr/>
          <a:lstStyle/>
          <a:p>
            <a:pPr>
              <a:lnSpc>
                <a:spcPct val="100000"/>
              </a:lnSpc>
            </a:pPr>
            <a:r>
              <a:rPr lang="en-US" altLang="zh-CN" dirty="0"/>
              <a:t>HEPS</a:t>
            </a:r>
            <a:endParaRPr lang="zh-CN" altLang="en-US" dirty="0"/>
          </a:p>
        </p:txBody>
      </p:sp>
    </p:spTree>
    <p:extLst>
      <p:ext uri="{BB962C8B-B14F-4D97-AF65-F5344CB8AC3E}">
        <p14:creationId xmlns:p14="http://schemas.microsoft.com/office/powerpoint/2010/main" val="129428897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4">
            <a:extLst>
              <a:ext uri="{FF2B5EF4-FFF2-40B4-BE49-F238E27FC236}">
                <a16:creationId xmlns:a16="http://schemas.microsoft.com/office/drawing/2014/main" id="{D137282D-7257-45F6-A56A-F8BE354081EB}"/>
              </a:ext>
            </a:extLst>
          </p:cNvPr>
          <p:cNvSpPr txBox="1">
            <a:spLocks/>
          </p:cNvSpPr>
          <p:nvPr/>
        </p:nvSpPr>
        <p:spPr>
          <a:xfrm>
            <a:off x="1297642" y="0"/>
            <a:ext cx="10776596" cy="672353"/>
          </a:xfrm>
          <a:prstGeom prst="rect">
            <a:avLst/>
          </a:prstGeom>
        </p:spPr>
        <p:txBody>
          <a:bodyPr lIns="180000" anchor="ctr"/>
          <a:lstStyle>
            <a:lvl1pPr algn="l" defTabSz="914400" rtl="0" eaLnBrk="1" latinLnBrk="0" hangingPunct="1">
              <a:lnSpc>
                <a:spcPct val="100000"/>
              </a:lnSpc>
              <a:spcBef>
                <a:spcPct val="0"/>
              </a:spcBef>
              <a:buNone/>
              <a:defRPr sz="4000" b="1" kern="1200" spc="-60" baseline="0">
                <a:solidFill>
                  <a:srgbClr val="C00000"/>
                </a:solidFill>
                <a:latin typeface="+mj-lt"/>
                <a:ea typeface="+mj-ea"/>
                <a:cs typeface="+mj-cs"/>
              </a:defRPr>
            </a:lvl1pPr>
          </a:lstStyle>
          <a:p>
            <a:r>
              <a:rPr lang="en-US" altLang="zh-CN" dirty="0">
                <a:solidFill>
                  <a:srgbClr val="000099"/>
                </a:solidFill>
                <a:latin typeface="Arial" panose="020B0604020202020204" pitchFamily="34" charset="0"/>
                <a:cs typeface="Arial" panose="020B0604020202020204" pitchFamily="34" charset="0"/>
              </a:rPr>
              <a:t>Summary</a:t>
            </a:r>
            <a:endParaRPr lang="zh-CN" altLang="en-US" dirty="0">
              <a:solidFill>
                <a:srgbClr val="000099"/>
              </a:solidFill>
              <a:latin typeface="Arial" panose="020B0604020202020204" pitchFamily="34" charset="0"/>
              <a:cs typeface="Arial" panose="020B0604020202020204" pitchFamily="34" charset="0"/>
            </a:endParaRPr>
          </a:p>
        </p:txBody>
      </p:sp>
      <p:sp>
        <p:nvSpPr>
          <p:cNvPr id="2" name="文本框 1">
            <a:extLst>
              <a:ext uri="{FF2B5EF4-FFF2-40B4-BE49-F238E27FC236}">
                <a16:creationId xmlns:a16="http://schemas.microsoft.com/office/drawing/2014/main" id="{C6FCA3AD-B0DD-4D44-8193-AB1BAACAA27B}"/>
              </a:ext>
            </a:extLst>
          </p:cNvPr>
          <p:cNvSpPr txBox="1"/>
          <p:nvPr/>
        </p:nvSpPr>
        <p:spPr>
          <a:xfrm>
            <a:off x="437928" y="1289357"/>
            <a:ext cx="11438640" cy="3370153"/>
          </a:xfrm>
          <a:prstGeom prst="rect">
            <a:avLst/>
          </a:prstGeom>
          <a:noFill/>
        </p:spPr>
        <p:txBody>
          <a:bodyPr wrap="square" rtlCol="0">
            <a:spAutoFit/>
          </a:bodyPr>
          <a:lstStyle/>
          <a:p>
            <a:pPr marL="457200" indent="-457200">
              <a:spcAft>
                <a:spcPts val="1800"/>
              </a:spcAft>
              <a:buFont typeface="Wingdings" panose="05000000000000000000" pitchFamily="2" charset="2"/>
              <a:buChar char="Ø"/>
            </a:pPr>
            <a:r>
              <a:rPr lang="en-GB" altLang="zh-CN" sz="2400" dirty="0">
                <a:solidFill>
                  <a:srgbClr val="002060"/>
                </a:solidFill>
              </a:rPr>
              <a:t>As a green-field fourth-generation synchrotron radiation light source, HEPS’s construction and commissioning faced various challenges, but have been progressing basically on schedule (2019-2025).</a:t>
            </a:r>
          </a:p>
          <a:p>
            <a:pPr marL="457200" indent="-457200">
              <a:spcAft>
                <a:spcPts val="1800"/>
              </a:spcAft>
              <a:buFont typeface="Wingdings" panose="05000000000000000000" pitchFamily="2" charset="2"/>
              <a:buChar char="Ø"/>
            </a:pPr>
            <a:r>
              <a:rPr lang="en-US" altLang="zh-CN" sz="2400" dirty="0">
                <a:solidFill>
                  <a:srgbClr val="002060"/>
                </a:solidFill>
              </a:rPr>
              <a:t>HEPS has successfully passed the performance acceptance review, and now pilot user experiments are underway.</a:t>
            </a:r>
          </a:p>
          <a:p>
            <a:pPr marL="457200" indent="-457200">
              <a:spcAft>
                <a:spcPts val="1800"/>
              </a:spcAft>
              <a:buFont typeface="Wingdings" panose="05000000000000000000" pitchFamily="2" charset="2"/>
              <a:buChar char="Ø"/>
            </a:pPr>
            <a:r>
              <a:rPr lang="en-US" altLang="zh-CN" sz="2400" dirty="0">
                <a:solidFill>
                  <a:srgbClr val="002060"/>
                </a:solidFill>
              </a:rPr>
              <a:t>HEPS is planned to be open to users globally in mid-2026.</a:t>
            </a:r>
          </a:p>
          <a:p>
            <a:pPr marL="457200" indent="-457200">
              <a:spcAft>
                <a:spcPts val="1800"/>
              </a:spcAft>
              <a:buFont typeface="Wingdings" panose="05000000000000000000" pitchFamily="2" charset="2"/>
              <a:buChar char="Ø"/>
            </a:pPr>
            <a:endParaRPr lang="en-US" altLang="zh-CN" sz="2400" dirty="0">
              <a:solidFill>
                <a:srgbClr val="002060"/>
              </a:solidFill>
            </a:endParaRPr>
          </a:p>
        </p:txBody>
      </p:sp>
    </p:spTree>
    <p:extLst>
      <p:ext uri="{BB962C8B-B14F-4D97-AF65-F5344CB8AC3E}">
        <p14:creationId xmlns:p14="http://schemas.microsoft.com/office/powerpoint/2010/main" val="220537909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4">
            <a:extLst>
              <a:ext uri="{FF2B5EF4-FFF2-40B4-BE49-F238E27FC236}">
                <a16:creationId xmlns:a16="http://schemas.microsoft.com/office/drawing/2014/main" id="{D137282D-7257-45F6-A56A-F8BE354081EB}"/>
              </a:ext>
            </a:extLst>
          </p:cNvPr>
          <p:cNvSpPr txBox="1">
            <a:spLocks/>
          </p:cNvSpPr>
          <p:nvPr/>
        </p:nvSpPr>
        <p:spPr>
          <a:xfrm>
            <a:off x="1297642" y="0"/>
            <a:ext cx="10776596" cy="672353"/>
          </a:xfrm>
          <a:prstGeom prst="rect">
            <a:avLst/>
          </a:prstGeom>
        </p:spPr>
        <p:txBody>
          <a:bodyPr lIns="180000" anchor="ctr"/>
          <a:lstStyle>
            <a:lvl1pPr algn="l" defTabSz="914400" rtl="0" eaLnBrk="1" latinLnBrk="0" hangingPunct="1">
              <a:lnSpc>
                <a:spcPct val="100000"/>
              </a:lnSpc>
              <a:spcBef>
                <a:spcPct val="0"/>
              </a:spcBef>
              <a:buNone/>
              <a:defRPr sz="4000" b="1" kern="1200" spc="-60" baseline="0">
                <a:solidFill>
                  <a:srgbClr val="C00000"/>
                </a:solidFill>
                <a:latin typeface="+mj-lt"/>
                <a:ea typeface="+mj-ea"/>
                <a:cs typeface="+mj-cs"/>
              </a:defRPr>
            </a:lvl1pPr>
          </a:lstStyle>
          <a:p>
            <a:r>
              <a:rPr lang="en-US" altLang="zh-CN" dirty="0">
                <a:solidFill>
                  <a:srgbClr val="000099"/>
                </a:solidFill>
                <a:latin typeface="Arial" panose="020B0604020202020204" pitchFamily="34" charset="0"/>
                <a:cs typeface="Arial" panose="020B0604020202020204" pitchFamily="34" charset="0"/>
              </a:rPr>
              <a:t>Summary</a:t>
            </a:r>
            <a:endParaRPr lang="zh-CN" altLang="en-US" dirty="0">
              <a:solidFill>
                <a:srgbClr val="000099"/>
              </a:solidFill>
              <a:latin typeface="Arial" panose="020B0604020202020204" pitchFamily="34" charset="0"/>
              <a:cs typeface="Arial" panose="020B0604020202020204" pitchFamily="34" charset="0"/>
            </a:endParaRPr>
          </a:p>
        </p:txBody>
      </p:sp>
      <p:pic>
        <p:nvPicPr>
          <p:cNvPr id="7" name="图片 6">
            <a:extLst>
              <a:ext uri="{FF2B5EF4-FFF2-40B4-BE49-F238E27FC236}">
                <a16:creationId xmlns:a16="http://schemas.microsoft.com/office/drawing/2014/main" id="{DB116367-8A04-46B9-96FF-D0F29F76B42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文本框 2">
            <a:extLst>
              <a:ext uri="{FF2B5EF4-FFF2-40B4-BE49-F238E27FC236}">
                <a16:creationId xmlns:a16="http://schemas.microsoft.com/office/drawing/2014/main" id="{FF3ED7CC-7BDF-4371-9460-7C7F88A95281}"/>
              </a:ext>
            </a:extLst>
          </p:cNvPr>
          <p:cNvSpPr txBox="1"/>
          <p:nvPr/>
        </p:nvSpPr>
        <p:spPr>
          <a:xfrm>
            <a:off x="2580927" y="924196"/>
            <a:ext cx="7637845" cy="646331"/>
          </a:xfrm>
          <a:prstGeom prst="rect">
            <a:avLst/>
          </a:prstGeom>
          <a:noFill/>
        </p:spPr>
        <p:txBody>
          <a:bodyPr wrap="square" rtlCol="0">
            <a:spAutoFit/>
          </a:bodyPr>
          <a:lstStyle/>
          <a:p>
            <a:pPr algn="ctr"/>
            <a:r>
              <a:rPr lang="en-US" altLang="zh-CN" sz="3600" b="1" dirty="0">
                <a:solidFill>
                  <a:schemeClr val="bg1"/>
                </a:solidFill>
              </a:rPr>
              <a:t>Thanks for your attention</a:t>
            </a:r>
            <a:r>
              <a:rPr lang="zh-CN" altLang="en-US" sz="3600" b="1" dirty="0">
                <a:solidFill>
                  <a:schemeClr val="bg1"/>
                </a:solidFill>
              </a:rPr>
              <a:t>！</a:t>
            </a:r>
            <a:endParaRPr lang="en-US" altLang="zh-CN" sz="3600" b="1" dirty="0">
              <a:solidFill>
                <a:schemeClr val="bg1"/>
              </a:solidFill>
            </a:endParaRPr>
          </a:p>
        </p:txBody>
      </p:sp>
    </p:spTree>
    <p:extLst>
      <p:ext uri="{BB962C8B-B14F-4D97-AF65-F5344CB8AC3E}">
        <p14:creationId xmlns:p14="http://schemas.microsoft.com/office/powerpoint/2010/main" val="201961554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09193953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5A15C954-A6A4-42A4-8C03-C13AB38EF35F}"/>
              </a:ext>
            </a:extLst>
          </p:cNvPr>
          <p:cNvSpPr txBox="1"/>
          <p:nvPr/>
        </p:nvSpPr>
        <p:spPr>
          <a:xfrm>
            <a:off x="1335314" y="0"/>
            <a:ext cx="10761206" cy="646331"/>
          </a:xfrm>
          <a:prstGeom prst="rect">
            <a:avLst/>
          </a:prstGeom>
          <a:noFill/>
        </p:spPr>
        <p:txBody>
          <a:bodyPr wrap="square" rtlCol="0">
            <a:spAutoFit/>
          </a:bodyPr>
          <a:lstStyle/>
          <a:p>
            <a:pPr algn="l"/>
            <a:r>
              <a:rPr lang="en-US" altLang="zh-CN" sz="3600" b="1" dirty="0">
                <a:solidFill>
                  <a:srgbClr val="000099"/>
                </a:solidFill>
              </a:rPr>
              <a:t>Currently max. beam current ~ 40 mA</a:t>
            </a:r>
            <a:endParaRPr lang="zh-CN" altLang="en-US" sz="3600" b="1" dirty="0">
              <a:solidFill>
                <a:srgbClr val="000099"/>
              </a:solidFill>
            </a:endParaRPr>
          </a:p>
        </p:txBody>
      </p:sp>
      <p:sp>
        <p:nvSpPr>
          <p:cNvPr id="3" name="文本框 2">
            <a:extLst>
              <a:ext uri="{FF2B5EF4-FFF2-40B4-BE49-F238E27FC236}">
                <a16:creationId xmlns:a16="http://schemas.microsoft.com/office/drawing/2014/main" id="{38E5E85F-6EF9-4FE9-AFE4-6EFD8ED06FAB}"/>
              </a:ext>
            </a:extLst>
          </p:cNvPr>
          <p:cNvSpPr txBox="1"/>
          <p:nvPr/>
        </p:nvSpPr>
        <p:spPr>
          <a:xfrm>
            <a:off x="271934" y="908318"/>
            <a:ext cx="5445820" cy="5394041"/>
          </a:xfrm>
          <a:prstGeom prst="rect">
            <a:avLst/>
          </a:prstGeom>
          <a:noFill/>
        </p:spPr>
        <p:txBody>
          <a:bodyPr wrap="square" rtlCol="0">
            <a:spAutoFit/>
          </a:bodyPr>
          <a:lstStyle/>
          <a:p>
            <a:pPr marL="375075" indent="-375075">
              <a:spcAft>
                <a:spcPts val="1200"/>
              </a:spcAft>
              <a:buFont typeface="Arial" panose="020B0604020202020204" pitchFamily="34" charset="0"/>
              <a:buChar char="•"/>
            </a:pPr>
            <a:r>
              <a:rPr lang="en-US" altLang="zh-CN" sz="2363" dirty="0"/>
              <a:t>Right after the beam storage, we met a great vacuum bottleneck.</a:t>
            </a:r>
          </a:p>
          <a:p>
            <a:pPr marL="832275" lvl="1" indent="-375075">
              <a:spcAft>
                <a:spcPts val="1200"/>
              </a:spcAft>
              <a:buFont typeface="Arial" panose="020B0604020202020204" pitchFamily="34" charset="0"/>
              <a:buChar char="•"/>
            </a:pPr>
            <a:r>
              <a:rPr lang="en-US" altLang="zh-CN" sz="2000" dirty="0"/>
              <a:t>Beam experiments and tunnel inspections revealed that a silicone rubber ring was left in the extraction light pipe of the R20 vacuum chamber, which caused extraordinary outgassing when synchrotron light is hitting on it. </a:t>
            </a:r>
          </a:p>
          <a:p>
            <a:pPr marL="375075" indent="-375075">
              <a:spcAft>
                <a:spcPts val="1200"/>
              </a:spcAft>
              <a:buFont typeface="Arial" panose="020B0604020202020204" pitchFamily="34" charset="0"/>
              <a:buChar char="•"/>
            </a:pPr>
            <a:r>
              <a:rPr lang="en-US" altLang="zh-CN" sz="2363" dirty="0"/>
              <a:t>Now the current limitation is from RF power and voltage</a:t>
            </a:r>
          </a:p>
          <a:p>
            <a:pPr marL="832275" lvl="1" indent="-375075">
              <a:spcAft>
                <a:spcPts val="1200"/>
              </a:spcAft>
              <a:buFont typeface="Arial" panose="020B0604020202020204" pitchFamily="34" charset="0"/>
              <a:buChar char="•"/>
            </a:pPr>
            <a:r>
              <a:rPr lang="en-US" altLang="zh-CN" sz="2000" dirty="0"/>
              <a:t>In May to July of 2025, full installation of harmonic cavities (499.8 MHz) and fundamental cavities (166.6 MHz) is underway, which will enable substantial current enhancement</a:t>
            </a:r>
          </a:p>
        </p:txBody>
      </p:sp>
      <p:pic>
        <p:nvPicPr>
          <p:cNvPr id="13" name="图片 12">
            <a:extLst>
              <a:ext uri="{FF2B5EF4-FFF2-40B4-BE49-F238E27FC236}">
                <a16:creationId xmlns:a16="http://schemas.microsoft.com/office/drawing/2014/main" id="{028C1ED1-6292-4447-8ABE-141341317B13}"/>
              </a:ext>
            </a:extLst>
          </p:cNvPr>
          <p:cNvPicPr>
            <a:picLocks noChangeAspect="1"/>
          </p:cNvPicPr>
          <p:nvPr/>
        </p:nvPicPr>
        <p:blipFill>
          <a:blip r:embed="rId3"/>
          <a:stretch>
            <a:fillRect/>
          </a:stretch>
        </p:blipFill>
        <p:spPr>
          <a:xfrm>
            <a:off x="6389783" y="908318"/>
            <a:ext cx="5552186" cy="2376023"/>
          </a:xfrm>
          <a:prstGeom prst="rect">
            <a:avLst/>
          </a:prstGeom>
        </p:spPr>
      </p:pic>
      <p:pic>
        <p:nvPicPr>
          <p:cNvPr id="15" name="图片 14">
            <a:extLst>
              <a:ext uri="{FF2B5EF4-FFF2-40B4-BE49-F238E27FC236}">
                <a16:creationId xmlns:a16="http://schemas.microsoft.com/office/drawing/2014/main" id="{FBB34CA3-A0F8-40F5-8FE4-7F35EAA4F2F5}"/>
              </a:ext>
            </a:extLst>
          </p:cNvPr>
          <p:cNvPicPr>
            <a:picLocks noChangeAspect="1"/>
          </p:cNvPicPr>
          <p:nvPr/>
        </p:nvPicPr>
        <p:blipFill>
          <a:blip r:embed="rId4"/>
          <a:stretch>
            <a:fillRect/>
          </a:stretch>
        </p:blipFill>
        <p:spPr>
          <a:xfrm>
            <a:off x="6096000" y="3546327"/>
            <a:ext cx="5880442" cy="2756031"/>
          </a:xfrm>
          <a:prstGeom prst="rect">
            <a:avLst/>
          </a:prstGeom>
        </p:spPr>
      </p:pic>
    </p:spTree>
    <p:extLst>
      <p:ext uri="{BB962C8B-B14F-4D97-AF65-F5344CB8AC3E}">
        <p14:creationId xmlns:p14="http://schemas.microsoft.com/office/powerpoint/2010/main" val="272228449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1379CB6C-58A5-418B-AA07-1837B9F91BD7}"/>
              </a:ext>
            </a:extLst>
          </p:cNvPr>
          <p:cNvSpPr>
            <a:spLocks noGrp="1"/>
          </p:cNvSpPr>
          <p:nvPr>
            <p:ph type="title"/>
          </p:nvPr>
        </p:nvSpPr>
        <p:spPr/>
        <p:txBody>
          <a:bodyPr/>
          <a:lstStyle/>
          <a:p>
            <a:endParaRPr lang="zh-CN" altLang="en-US"/>
          </a:p>
        </p:txBody>
      </p:sp>
      <p:pic>
        <p:nvPicPr>
          <p:cNvPr id="1026" name="Picture 2">
            <a:extLst>
              <a:ext uri="{FF2B5EF4-FFF2-40B4-BE49-F238E27FC236}">
                <a16:creationId xmlns:a16="http://schemas.microsoft.com/office/drawing/2014/main" id="{B8A03E84-AA36-4943-AEA0-39B80B940D5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00655" y="1839672"/>
            <a:ext cx="9054662" cy="4210182"/>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a:extLst>
              <a:ext uri="{FF2B5EF4-FFF2-40B4-BE49-F238E27FC236}">
                <a16:creationId xmlns:a16="http://schemas.microsoft.com/office/drawing/2014/main" id="{7CFA3D77-5185-4E14-B022-248FA3E2DAF4}"/>
              </a:ext>
            </a:extLst>
          </p:cNvPr>
          <p:cNvSpPr/>
          <p:nvPr/>
        </p:nvSpPr>
        <p:spPr>
          <a:xfrm>
            <a:off x="2053196" y="1774018"/>
            <a:ext cx="1028963" cy="4109928"/>
          </a:xfrm>
          <a:prstGeom prst="rect">
            <a:avLst/>
          </a:prstGeom>
          <a:solidFill>
            <a:srgbClr val="00B050">
              <a:alpha val="33000"/>
            </a:srgbClr>
          </a:solidFill>
          <a:ln w="25400" cap="flat" cmpd="sng" algn="ctr">
            <a:noFill/>
            <a:prstDash val="solid"/>
          </a:ln>
          <a:effectLst/>
        </p:spPr>
        <p:txBody>
          <a:bodyPr rtlCol="0" anchor="ctr"/>
          <a:lstStyle/>
          <a:p>
            <a:pPr algn="ctr" defTabSz="1201322" fontAlgn="base">
              <a:spcBef>
                <a:spcPct val="0"/>
              </a:spcBef>
              <a:spcAft>
                <a:spcPct val="0"/>
              </a:spcAft>
              <a:defRPr/>
            </a:pPr>
            <a:endParaRPr lang="zh-CN" altLang="en-US" sz="4729" b="1" kern="0">
              <a:solidFill>
                <a:srgbClr val="FFFFFF"/>
              </a:solidFill>
              <a:latin typeface="Arial"/>
              <a:ea typeface="黑体"/>
            </a:endParaRPr>
          </a:p>
        </p:txBody>
      </p:sp>
      <p:sp>
        <p:nvSpPr>
          <p:cNvPr id="6" name="矩形 5">
            <a:extLst>
              <a:ext uri="{FF2B5EF4-FFF2-40B4-BE49-F238E27FC236}">
                <a16:creationId xmlns:a16="http://schemas.microsoft.com/office/drawing/2014/main" id="{DD513605-C3C4-40B3-94FF-B58522964386}"/>
              </a:ext>
            </a:extLst>
          </p:cNvPr>
          <p:cNvSpPr/>
          <p:nvPr/>
        </p:nvSpPr>
        <p:spPr>
          <a:xfrm>
            <a:off x="3082159" y="1763611"/>
            <a:ext cx="752541" cy="4109929"/>
          </a:xfrm>
          <a:prstGeom prst="rect">
            <a:avLst/>
          </a:prstGeom>
          <a:solidFill>
            <a:srgbClr val="FFC000">
              <a:alpha val="33000"/>
            </a:srgbClr>
          </a:solidFill>
          <a:ln w="25400" cap="flat" cmpd="sng" algn="ctr">
            <a:noFill/>
            <a:prstDash val="solid"/>
          </a:ln>
          <a:effectLst/>
        </p:spPr>
        <p:txBody>
          <a:bodyPr rtlCol="0" anchor="ctr"/>
          <a:lstStyle/>
          <a:p>
            <a:pPr algn="ctr" defTabSz="1201322" fontAlgn="base">
              <a:spcBef>
                <a:spcPct val="0"/>
              </a:spcBef>
              <a:spcAft>
                <a:spcPct val="0"/>
              </a:spcAft>
              <a:defRPr/>
            </a:pPr>
            <a:endParaRPr lang="zh-CN" altLang="en-US" sz="4729" b="1" kern="0">
              <a:solidFill>
                <a:srgbClr val="FFFFFF"/>
              </a:solidFill>
              <a:latin typeface="Arial"/>
              <a:ea typeface="黑体"/>
            </a:endParaRPr>
          </a:p>
        </p:txBody>
      </p:sp>
      <p:sp>
        <p:nvSpPr>
          <p:cNvPr id="7" name="矩形 6">
            <a:extLst>
              <a:ext uri="{FF2B5EF4-FFF2-40B4-BE49-F238E27FC236}">
                <a16:creationId xmlns:a16="http://schemas.microsoft.com/office/drawing/2014/main" id="{80B20181-540E-4342-AD9E-FC8E428D24FE}"/>
              </a:ext>
            </a:extLst>
          </p:cNvPr>
          <p:cNvSpPr/>
          <p:nvPr/>
        </p:nvSpPr>
        <p:spPr>
          <a:xfrm>
            <a:off x="3834700" y="1753205"/>
            <a:ext cx="1281210" cy="4109928"/>
          </a:xfrm>
          <a:prstGeom prst="rect">
            <a:avLst/>
          </a:prstGeom>
          <a:solidFill>
            <a:srgbClr val="00B050">
              <a:alpha val="33000"/>
            </a:srgbClr>
          </a:solidFill>
          <a:ln w="25400" cap="flat" cmpd="sng" algn="ctr">
            <a:noFill/>
            <a:prstDash val="solid"/>
          </a:ln>
          <a:effectLst/>
        </p:spPr>
        <p:txBody>
          <a:bodyPr rtlCol="0" anchor="ctr"/>
          <a:lstStyle/>
          <a:p>
            <a:pPr algn="ctr" defTabSz="1201322" fontAlgn="base">
              <a:spcBef>
                <a:spcPct val="0"/>
              </a:spcBef>
              <a:spcAft>
                <a:spcPct val="0"/>
              </a:spcAft>
              <a:defRPr/>
            </a:pPr>
            <a:endParaRPr lang="zh-CN" altLang="en-US" sz="4729" b="1" kern="0">
              <a:solidFill>
                <a:srgbClr val="FFFFFF"/>
              </a:solidFill>
              <a:latin typeface="Arial"/>
              <a:ea typeface="黑体"/>
            </a:endParaRPr>
          </a:p>
        </p:txBody>
      </p:sp>
      <p:sp>
        <p:nvSpPr>
          <p:cNvPr id="8" name="矩形 7">
            <a:extLst>
              <a:ext uri="{FF2B5EF4-FFF2-40B4-BE49-F238E27FC236}">
                <a16:creationId xmlns:a16="http://schemas.microsoft.com/office/drawing/2014/main" id="{E258B826-CE22-48C7-BF7D-A760B8073E93}"/>
              </a:ext>
            </a:extLst>
          </p:cNvPr>
          <p:cNvSpPr/>
          <p:nvPr/>
        </p:nvSpPr>
        <p:spPr>
          <a:xfrm>
            <a:off x="5122743" y="1758252"/>
            <a:ext cx="860271" cy="4109929"/>
          </a:xfrm>
          <a:prstGeom prst="rect">
            <a:avLst/>
          </a:prstGeom>
          <a:solidFill>
            <a:srgbClr val="FFC000">
              <a:alpha val="33000"/>
            </a:srgbClr>
          </a:solidFill>
          <a:ln w="25400" cap="flat" cmpd="sng" algn="ctr">
            <a:noFill/>
            <a:prstDash val="solid"/>
          </a:ln>
          <a:effectLst/>
        </p:spPr>
        <p:txBody>
          <a:bodyPr rtlCol="0" anchor="ctr"/>
          <a:lstStyle/>
          <a:p>
            <a:pPr algn="ctr" defTabSz="1201322" fontAlgn="base">
              <a:spcBef>
                <a:spcPct val="0"/>
              </a:spcBef>
              <a:spcAft>
                <a:spcPct val="0"/>
              </a:spcAft>
              <a:defRPr/>
            </a:pPr>
            <a:endParaRPr lang="zh-CN" altLang="en-US" sz="4729" b="1" kern="0">
              <a:solidFill>
                <a:srgbClr val="FFFFFF"/>
              </a:solidFill>
              <a:latin typeface="Arial"/>
              <a:ea typeface="黑体"/>
            </a:endParaRPr>
          </a:p>
        </p:txBody>
      </p:sp>
      <p:sp>
        <p:nvSpPr>
          <p:cNvPr id="9" name="矩形 8">
            <a:extLst>
              <a:ext uri="{FF2B5EF4-FFF2-40B4-BE49-F238E27FC236}">
                <a16:creationId xmlns:a16="http://schemas.microsoft.com/office/drawing/2014/main" id="{CA414A8D-C7A1-450C-8C7B-83B58B494414}"/>
              </a:ext>
            </a:extLst>
          </p:cNvPr>
          <p:cNvSpPr/>
          <p:nvPr/>
        </p:nvSpPr>
        <p:spPr>
          <a:xfrm>
            <a:off x="5991113" y="1763612"/>
            <a:ext cx="145458" cy="4109928"/>
          </a:xfrm>
          <a:prstGeom prst="rect">
            <a:avLst/>
          </a:prstGeom>
          <a:solidFill>
            <a:srgbClr val="00B050">
              <a:alpha val="33000"/>
            </a:srgbClr>
          </a:solidFill>
          <a:ln w="25400" cap="flat" cmpd="sng" algn="ctr">
            <a:noFill/>
            <a:prstDash val="solid"/>
          </a:ln>
          <a:effectLst/>
        </p:spPr>
        <p:txBody>
          <a:bodyPr rtlCol="0" anchor="ctr"/>
          <a:lstStyle/>
          <a:p>
            <a:pPr algn="ctr" defTabSz="1201322" fontAlgn="base">
              <a:spcBef>
                <a:spcPct val="0"/>
              </a:spcBef>
              <a:spcAft>
                <a:spcPct val="0"/>
              </a:spcAft>
              <a:defRPr/>
            </a:pPr>
            <a:endParaRPr lang="zh-CN" altLang="en-US" sz="4729" b="1" kern="0">
              <a:solidFill>
                <a:srgbClr val="FFFFFF"/>
              </a:solidFill>
              <a:latin typeface="Arial"/>
              <a:ea typeface="黑体"/>
            </a:endParaRPr>
          </a:p>
        </p:txBody>
      </p:sp>
      <p:sp>
        <p:nvSpPr>
          <p:cNvPr id="10" name="矩形 9">
            <a:extLst>
              <a:ext uri="{FF2B5EF4-FFF2-40B4-BE49-F238E27FC236}">
                <a16:creationId xmlns:a16="http://schemas.microsoft.com/office/drawing/2014/main" id="{BC569022-DC2B-45D6-B91A-7E1DA2767F83}"/>
              </a:ext>
            </a:extLst>
          </p:cNvPr>
          <p:cNvSpPr/>
          <p:nvPr/>
        </p:nvSpPr>
        <p:spPr>
          <a:xfrm>
            <a:off x="6896106" y="1753205"/>
            <a:ext cx="1648803" cy="4109928"/>
          </a:xfrm>
          <a:prstGeom prst="rect">
            <a:avLst/>
          </a:prstGeom>
          <a:solidFill>
            <a:srgbClr val="00B050">
              <a:alpha val="33000"/>
            </a:srgbClr>
          </a:solidFill>
          <a:ln w="25400" cap="flat" cmpd="sng" algn="ctr">
            <a:noFill/>
            <a:prstDash val="solid"/>
          </a:ln>
          <a:effectLst/>
        </p:spPr>
        <p:txBody>
          <a:bodyPr rtlCol="0" anchor="ctr"/>
          <a:lstStyle/>
          <a:p>
            <a:pPr algn="ctr" defTabSz="1201322" fontAlgn="base">
              <a:spcBef>
                <a:spcPct val="0"/>
              </a:spcBef>
              <a:spcAft>
                <a:spcPct val="0"/>
              </a:spcAft>
              <a:defRPr/>
            </a:pPr>
            <a:endParaRPr lang="zh-CN" altLang="en-US" sz="4729" b="1" kern="0">
              <a:solidFill>
                <a:srgbClr val="FFFFFF"/>
              </a:solidFill>
              <a:latin typeface="Arial"/>
              <a:ea typeface="黑体"/>
            </a:endParaRPr>
          </a:p>
        </p:txBody>
      </p:sp>
      <p:sp>
        <p:nvSpPr>
          <p:cNvPr id="11" name="矩形 10">
            <a:extLst>
              <a:ext uri="{FF2B5EF4-FFF2-40B4-BE49-F238E27FC236}">
                <a16:creationId xmlns:a16="http://schemas.microsoft.com/office/drawing/2014/main" id="{309D4C16-1E11-4193-8E55-49785F853F53}"/>
              </a:ext>
            </a:extLst>
          </p:cNvPr>
          <p:cNvSpPr/>
          <p:nvPr/>
        </p:nvSpPr>
        <p:spPr>
          <a:xfrm>
            <a:off x="8544909" y="1763611"/>
            <a:ext cx="1048408" cy="4109929"/>
          </a:xfrm>
          <a:prstGeom prst="rect">
            <a:avLst/>
          </a:prstGeom>
          <a:solidFill>
            <a:srgbClr val="FFC000">
              <a:alpha val="33000"/>
            </a:srgbClr>
          </a:solidFill>
          <a:ln w="25400" cap="flat" cmpd="sng" algn="ctr">
            <a:noFill/>
            <a:prstDash val="solid"/>
          </a:ln>
          <a:effectLst/>
        </p:spPr>
        <p:txBody>
          <a:bodyPr rtlCol="0" anchor="ctr"/>
          <a:lstStyle/>
          <a:p>
            <a:pPr algn="ctr" defTabSz="1201322" fontAlgn="base">
              <a:spcBef>
                <a:spcPct val="0"/>
              </a:spcBef>
              <a:spcAft>
                <a:spcPct val="0"/>
              </a:spcAft>
              <a:defRPr/>
            </a:pPr>
            <a:endParaRPr lang="zh-CN" altLang="en-US" sz="4729" b="1" kern="0">
              <a:solidFill>
                <a:srgbClr val="FFFFFF"/>
              </a:solidFill>
              <a:latin typeface="Arial"/>
              <a:ea typeface="黑体"/>
            </a:endParaRPr>
          </a:p>
        </p:txBody>
      </p:sp>
      <p:sp>
        <p:nvSpPr>
          <p:cNvPr id="12" name="矩形 11">
            <a:extLst>
              <a:ext uri="{FF2B5EF4-FFF2-40B4-BE49-F238E27FC236}">
                <a16:creationId xmlns:a16="http://schemas.microsoft.com/office/drawing/2014/main" id="{1EC6FAA6-BBF0-4BA1-A103-D8092EF9DD4C}"/>
              </a:ext>
            </a:extLst>
          </p:cNvPr>
          <p:cNvSpPr/>
          <p:nvPr/>
        </p:nvSpPr>
        <p:spPr>
          <a:xfrm>
            <a:off x="9586717" y="1774018"/>
            <a:ext cx="526968" cy="4109928"/>
          </a:xfrm>
          <a:prstGeom prst="rect">
            <a:avLst/>
          </a:prstGeom>
          <a:solidFill>
            <a:srgbClr val="00B050">
              <a:alpha val="33000"/>
            </a:srgbClr>
          </a:solidFill>
          <a:ln w="25400" cap="flat" cmpd="sng" algn="ctr">
            <a:noFill/>
            <a:prstDash val="solid"/>
          </a:ln>
          <a:effectLst/>
        </p:spPr>
        <p:txBody>
          <a:bodyPr rtlCol="0" anchor="ctr"/>
          <a:lstStyle/>
          <a:p>
            <a:pPr algn="ctr" defTabSz="1201322" fontAlgn="base">
              <a:spcBef>
                <a:spcPct val="0"/>
              </a:spcBef>
              <a:spcAft>
                <a:spcPct val="0"/>
              </a:spcAft>
              <a:defRPr/>
            </a:pPr>
            <a:endParaRPr lang="zh-CN" altLang="en-US" sz="4729" b="1" kern="0">
              <a:solidFill>
                <a:srgbClr val="FFFFFF"/>
              </a:solidFill>
              <a:latin typeface="Arial"/>
              <a:ea typeface="黑体"/>
            </a:endParaRPr>
          </a:p>
        </p:txBody>
      </p:sp>
      <p:sp>
        <p:nvSpPr>
          <p:cNvPr id="13" name="文本框 12">
            <a:extLst>
              <a:ext uri="{FF2B5EF4-FFF2-40B4-BE49-F238E27FC236}">
                <a16:creationId xmlns:a16="http://schemas.microsoft.com/office/drawing/2014/main" id="{5A0F155C-9D8D-4FEA-BEEA-DCDCC64D2CC1}"/>
              </a:ext>
            </a:extLst>
          </p:cNvPr>
          <p:cNvSpPr txBox="1"/>
          <p:nvPr/>
        </p:nvSpPr>
        <p:spPr>
          <a:xfrm>
            <a:off x="1454445" y="5270442"/>
            <a:ext cx="737616" cy="646331"/>
          </a:xfrm>
          <a:prstGeom prst="rect">
            <a:avLst/>
          </a:prstGeom>
          <a:noFill/>
        </p:spPr>
        <p:txBody>
          <a:bodyPr wrap="square" rtlCol="0">
            <a:spAutoFit/>
          </a:bodyPr>
          <a:lstStyle/>
          <a:p>
            <a:r>
              <a:rPr lang="en-US" altLang="zh-CN" dirty="0"/>
              <a:t>Shut down</a:t>
            </a:r>
            <a:endParaRPr lang="zh-CN" altLang="en-US" dirty="0"/>
          </a:p>
        </p:txBody>
      </p:sp>
      <p:sp>
        <p:nvSpPr>
          <p:cNvPr id="14" name="文本框 13">
            <a:extLst>
              <a:ext uri="{FF2B5EF4-FFF2-40B4-BE49-F238E27FC236}">
                <a16:creationId xmlns:a16="http://schemas.microsoft.com/office/drawing/2014/main" id="{790E0C5B-2C60-4468-94E8-8C8F282C133F}"/>
              </a:ext>
            </a:extLst>
          </p:cNvPr>
          <p:cNvSpPr txBox="1"/>
          <p:nvPr/>
        </p:nvSpPr>
        <p:spPr>
          <a:xfrm>
            <a:off x="6202743" y="5292862"/>
            <a:ext cx="737616" cy="646331"/>
          </a:xfrm>
          <a:prstGeom prst="rect">
            <a:avLst/>
          </a:prstGeom>
          <a:noFill/>
        </p:spPr>
        <p:txBody>
          <a:bodyPr wrap="square" rtlCol="0">
            <a:spAutoFit/>
          </a:bodyPr>
          <a:lstStyle/>
          <a:p>
            <a:r>
              <a:rPr lang="en-US" altLang="zh-CN" dirty="0"/>
              <a:t>Shut down</a:t>
            </a:r>
            <a:endParaRPr lang="zh-CN" altLang="en-US" dirty="0"/>
          </a:p>
        </p:txBody>
      </p:sp>
      <p:sp>
        <p:nvSpPr>
          <p:cNvPr id="15" name="文本框 14">
            <a:extLst>
              <a:ext uri="{FF2B5EF4-FFF2-40B4-BE49-F238E27FC236}">
                <a16:creationId xmlns:a16="http://schemas.microsoft.com/office/drawing/2014/main" id="{F78F9C40-2ABA-46BA-8B40-083CB9CC4793}"/>
              </a:ext>
            </a:extLst>
          </p:cNvPr>
          <p:cNvSpPr txBox="1"/>
          <p:nvPr/>
        </p:nvSpPr>
        <p:spPr>
          <a:xfrm>
            <a:off x="2019148" y="1402797"/>
            <a:ext cx="1207555" cy="371221"/>
          </a:xfrm>
          <a:prstGeom prst="rect">
            <a:avLst/>
          </a:prstGeom>
          <a:noFill/>
        </p:spPr>
        <p:txBody>
          <a:bodyPr wrap="square" rtlCol="0">
            <a:spAutoFit/>
          </a:bodyPr>
          <a:lstStyle/>
          <a:p>
            <a:r>
              <a:rPr lang="en-US" altLang="zh-CN" dirty="0"/>
              <a:t>Acc. time</a:t>
            </a:r>
            <a:endParaRPr lang="zh-CN" altLang="en-US" dirty="0"/>
          </a:p>
        </p:txBody>
      </p:sp>
      <p:sp>
        <p:nvSpPr>
          <p:cNvPr id="16" name="文本框 15">
            <a:extLst>
              <a:ext uri="{FF2B5EF4-FFF2-40B4-BE49-F238E27FC236}">
                <a16:creationId xmlns:a16="http://schemas.microsoft.com/office/drawing/2014/main" id="{F057E065-C0DA-4C08-B3AD-79F5EC116F5F}"/>
              </a:ext>
            </a:extLst>
          </p:cNvPr>
          <p:cNvSpPr txBox="1"/>
          <p:nvPr/>
        </p:nvSpPr>
        <p:spPr>
          <a:xfrm>
            <a:off x="3003017" y="1408288"/>
            <a:ext cx="1616067" cy="369332"/>
          </a:xfrm>
          <a:prstGeom prst="rect">
            <a:avLst/>
          </a:prstGeom>
          <a:noFill/>
        </p:spPr>
        <p:txBody>
          <a:bodyPr wrap="square" rtlCol="0">
            <a:spAutoFit/>
          </a:bodyPr>
          <a:lstStyle/>
          <a:p>
            <a:r>
              <a:rPr lang="en-US" altLang="zh-CN" dirty="0"/>
              <a:t>user time</a:t>
            </a:r>
            <a:endParaRPr lang="zh-CN" altLang="en-US" dirty="0"/>
          </a:p>
        </p:txBody>
      </p:sp>
      <p:sp>
        <p:nvSpPr>
          <p:cNvPr id="17" name="文本框 16">
            <a:extLst>
              <a:ext uri="{FF2B5EF4-FFF2-40B4-BE49-F238E27FC236}">
                <a16:creationId xmlns:a16="http://schemas.microsoft.com/office/drawing/2014/main" id="{EF99C9CC-4307-4484-B689-E75DF1C43677}"/>
              </a:ext>
            </a:extLst>
          </p:cNvPr>
          <p:cNvSpPr txBox="1"/>
          <p:nvPr/>
        </p:nvSpPr>
        <p:spPr>
          <a:xfrm>
            <a:off x="4041147" y="1397306"/>
            <a:ext cx="1207555" cy="371221"/>
          </a:xfrm>
          <a:prstGeom prst="rect">
            <a:avLst/>
          </a:prstGeom>
          <a:noFill/>
        </p:spPr>
        <p:txBody>
          <a:bodyPr wrap="square" rtlCol="0">
            <a:spAutoFit/>
          </a:bodyPr>
          <a:lstStyle/>
          <a:p>
            <a:r>
              <a:rPr lang="en-US" altLang="zh-CN" dirty="0"/>
              <a:t>Acc. time</a:t>
            </a:r>
            <a:endParaRPr lang="zh-CN" altLang="en-US" dirty="0"/>
          </a:p>
        </p:txBody>
      </p:sp>
      <p:sp>
        <p:nvSpPr>
          <p:cNvPr id="18" name="文本框 17">
            <a:extLst>
              <a:ext uri="{FF2B5EF4-FFF2-40B4-BE49-F238E27FC236}">
                <a16:creationId xmlns:a16="http://schemas.microsoft.com/office/drawing/2014/main" id="{3CBB46D2-FC39-4B61-981B-00534070C549}"/>
              </a:ext>
            </a:extLst>
          </p:cNvPr>
          <p:cNvSpPr txBox="1"/>
          <p:nvPr/>
        </p:nvSpPr>
        <p:spPr>
          <a:xfrm>
            <a:off x="5025016" y="1402797"/>
            <a:ext cx="1616067" cy="369332"/>
          </a:xfrm>
          <a:prstGeom prst="rect">
            <a:avLst/>
          </a:prstGeom>
          <a:noFill/>
        </p:spPr>
        <p:txBody>
          <a:bodyPr wrap="square" rtlCol="0">
            <a:spAutoFit/>
          </a:bodyPr>
          <a:lstStyle/>
          <a:p>
            <a:r>
              <a:rPr lang="en-US" altLang="zh-CN" dirty="0"/>
              <a:t>user time</a:t>
            </a:r>
            <a:endParaRPr lang="zh-CN" altLang="en-US" dirty="0"/>
          </a:p>
        </p:txBody>
      </p:sp>
      <p:sp>
        <p:nvSpPr>
          <p:cNvPr id="19" name="文本框 18">
            <a:extLst>
              <a:ext uri="{FF2B5EF4-FFF2-40B4-BE49-F238E27FC236}">
                <a16:creationId xmlns:a16="http://schemas.microsoft.com/office/drawing/2014/main" id="{C83A8D8C-5165-41F0-99AE-29BD18F28347}"/>
              </a:ext>
            </a:extLst>
          </p:cNvPr>
          <p:cNvSpPr txBox="1"/>
          <p:nvPr/>
        </p:nvSpPr>
        <p:spPr>
          <a:xfrm>
            <a:off x="7128884" y="1378670"/>
            <a:ext cx="1207555" cy="371221"/>
          </a:xfrm>
          <a:prstGeom prst="rect">
            <a:avLst/>
          </a:prstGeom>
          <a:noFill/>
        </p:spPr>
        <p:txBody>
          <a:bodyPr wrap="square" rtlCol="0">
            <a:spAutoFit/>
          </a:bodyPr>
          <a:lstStyle/>
          <a:p>
            <a:r>
              <a:rPr lang="en-US" altLang="zh-CN" dirty="0"/>
              <a:t>Acc. time</a:t>
            </a:r>
            <a:endParaRPr lang="zh-CN" altLang="en-US" dirty="0"/>
          </a:p>
        </p:txBody>
      </p:sp>
      <p:sp>
        <p:nvSpPr>
          <p:cNvPr id="20" name="文本框 19">
            <a:extLst>
              <a:ext uri="{FF2B5EF4-FFF2-40B4-BE49-F238E27FC236}">
                <a16:creationId xmlns:a16="http://schemas.microsoft.com/office/drawing/2014/main" id="{D2CA6F5F-4268-4960-A7D1-2C25AD0333E3}"/>
              </a:ext>
            </a:extLst>
          </p:cNvPr>
          <p:cNvSpPr txBox="1"/>
          <p:nvPr/>
        </p:nvSpPr>
        <p:spPr>
          <a:xfrm>
            <a:off x="8521265" y="1378670"/>
            <a:ext cx="1616067" cy="369332"/>
          </a:xfrm>
          <a:prstGeom prst="rect">
            <a:avLst/>
          </a:prstGeom>
          <a:noFill/>
        </p:spPr>
        <p:txBody>
          <a:bodyPr wrap="square" rtlCol="0">
            <a:spAutoFit/>
          </a:bodyPr>
          <a:lstStyle/>
          <a:p>
            <a:r>
              <a:rPr lang="en-US" altLang="zh-CN" dirty="0"/>
              <a:t>user time</a:t>
            </a:r>
            <a:endParaRPr lang="zh-CN" altLang="en-US" dirty="0"/>
          </a:p>
        </p:txBody>
      </p:sp>
    </p:spTree>
    <p:extLst>
      <p:ext uri="{BB962C8B-B14F-4D97-AF65-F5344CB8AC3E}">
        <p14:creationId xmlns:p14="http://schemas.microsoft.com/office/powerpoint/2010/main" val="23985973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6">
            <a:extLst>
              <a:ext uri="{FF2B5EF4-FFF2-40B4-BE49-F238E27FC236}">
                <a16:creationId xmlns:a16="http://schemas.microsoft.com/office/drawing/2014/main" id="{2177F42D-FC68-4BFC-BE8D-0E0C034FFB9B}"/>
              </a:ext>
            </a:extLst>
          </p:cNvPr>
          <p:cNvSpPr/>
          <p:nvPr/>
        </p:nvSpPr>
        <p:spPr>
          <a:xfrm>
            <a:off x="3631489" y="4483827"/>
            <a:ext cx="3473938" cy="1593450"/>
          </a:xfrm>
          <a:prstGeom prst="rect">
            <a:avLst/>
          </a:prstGeom>
          <a:blipFill>
            <a:blip r:embed="rId2"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4" name="object 8">
            <a:extLst>
              <a:ext uri="{FF2B5EF4-FFF2-40B4-BE49-F238E27FC236}">
                <a16:creationId xmlns:a16="http://schemas.microsoft.com/office/drawing/2014/main" id="{7C11B8B0-914D-4422-8EDA-F051ED02D1DD}"/>
              </a:ext>
            </a:extLst>
          </p:cNvPr>
          <p:cNvSpPr txBox="1"/>
          <p:nvPr/>
        </p:nvSpPr>
        <p:spPr>
          <a:xfrm>
            <a:off x="1422422" y="82117"/>
            <a:ext cx="8843463" cy="1046440"/>
          </a:xfrm>
          <a:prstGeom prst="rect">
            <a:avLst/>
          </a:prstGeom>
        </p:spPr>
        <p:txBody>
          <a:bodyPr vert="horz" wrap="square" lIns="0" tIns="0" rIns="0" bIns="0" rtlCol="0">
            <a:spAutoFit/>
          </a:bodyPr>
          <a:lstStyle/>
          <a:p>
            <a:pPr marL="12700">
              <a:lnSpc>
                <a:spcPct val="100000"/>
              </a:lnSpc>
            </a:pPr>
            <a:r>
              <a:rPr sz="3600" b="1" spc="-10" dirty="0">
                <a:solidFill>
                  <a:srgbClr val="000099"/>
                </a:solidFill>
                <a:latin typeface="微软雅黑"/>
                <a:cs typeface="微软雅黑"/>
              </a:rPr>
              <a:t>Powerful </a:t>
            </a:r>
            <a:r>
              <a:rPr sz="3600" b="1" spc="-5" dirty="0">
                <a:solidFill>
                  <a:srgbClr val="000099"/>
                </a:solidFill>
                <a:latin typeface="微软雅黑"/>
                <a:cs typeface="微软雅黑"/>
              </a:rPr>
              <a:t>light sources</a:t>
            </a:r>
            <a:endParaRPr sz="3600" dirty="0">
              <a:solidFill>
                <a:srgbClr val="000099"/>
              </a:solidFill>
              <a:latin typeface="微软雅黑"/>
              <a:cs typeface="微软雅黑"/>
            </a:endParaRPr>
          </a:p>
          <a:p>
            <a:pPr marL="12700">
              <a:lnSpc>
                <a:spcPct val="100000"/>
              </a:lnSpc>
              <a:spcBef>
                <a:spcPts val="15"/>
              </a:spcBef>
            </a:pPr>
            <a:endParaRPr lang="en-US" sz="1100" spc="-15" dirty="0">
              <a:solidFill>
                <a:srgbClr val="000099"/>
              </a:solidFill>
              <a:latin typeface="微软雅黑"/>
              <a:cs typeface="微软雅黑"/>
            </a:endParaRPr>
          </a:p>
          <a:p>
            <a:pPr marL="12700">
              <a:lnSpc>
                <a:spcPct val="100000"/>
              </a:lnSpc>
              <a:spcBef>
                <a:spcPts val="15"/>
              </a:spcBef>
            </a:pPr>
            <a:r>
              <a:rPr sz="2000" spc="-15" dirty="0">
                <a:solidFill>
                  <a:srgbClr val="000099"/>
                </a:solidFill>
                <a:latin typeface="微软雅黑"/>
                <a:cs typeface="微软雅黑"/>
              </a:rPr>
              <a:t>required </a:t>
            </a:r>
            <a:r>
              <a:rPr sz="2000" dirty="0">
                <a:solidFill>
                  <a:srgbClr val="000099"/>
                </a:solidFill>
                <a:latin typeface="微软雅黑"/>
                <a:cs typeface="微软雅黑"/>
              </a:rPr>
              <a:t>with </a:t>
            </a:r>
            <a:r>
              <a:rPr sz="2000" spc="-5" dirty="0">
                <a:solidFill>
                  <a:srgbClr val="000099"/>
                </a:solidFill>
                <a:latin typeface="微软雅黑"/>
                <a:cs typeface="微软雅黑"/>
              </a:rPr>
              <a:t>widely tunable </a:t>
            </a:r>
            <a:r>
              <a:rPr sz="2000" spc="-10" dirty="0">
                <a:solidFill>
                  <a:srgbClr val="000099"/>
                </a:solidFill>
                <a:latin typeface="微软雅黑"/>
                <a:cs typeface="微软雅黑"/>
              </a:rPr>
              <a:t>frequency </a:t>
            </a:r>
            <a:r>
              <a:rPr sz="2000" dirty="0">
                <a:solidFill>
                  <a:srgbClr val="000099"/>
                </a:solidFill>
                <a:latin typeface="微软雅黑"/>
                <a:cs typeface="微软雅黑"/>
              </a:rPr>
              <a:t>range </a:t>
            </a:r>
            <a:r>
              <a:rPr sz="2000" spc="-15" dirty="0">
                <a:solidFill>
                  <a:srgbClr val="000099"/>
                </a:solidFill>
                <a:latin typeface="微软雅黑"/>
                <a:cs typeface="微软雅黑"/>
              </a:rPr>
              <a:t>from </a:t>
            </a:r>
            <a:r>
              <a:rPr sz="2000" spc="-10" dirty="0">
                <a:solidFill>
                  <a:srgbClr val="000099"/>
                </a:solidFill>
                <a:latin typeface="微软雅黑"/>
                <a:cs typeface="微软雅黑"/>
              </a:rPr>
              <a:t>Infrared to </a:t>
            </a:r>
            <a:r>
              <a:rPr sz="2000" spc="5" dirty="0">
                <a:solidFill>
                  <a:srgbClr val="000099"/>
                </a:solidFill>
                <a:latin typeface="微软雅黑"/>
                <a:cs typeface="微软雅黑"/>
              </a:rPr>
              <a:t>X-rays</a:t>
            </a:r>
            <a:r>
              <a:rPr sz="2000" spc="90" dirty="0">
                <a:solidFill>
                  <a:srgbClr val="000099"/>
                </a:solidFill>
                <a:latin typeface="微软雅黑"/>
                <a:cs typeface="微软雅黑"/>
              </a:rPr>
              <a:t> </a:t>
            </a:r>
            <a:r>
              <a:rPr sz="2000" dirty="0">
                <a:solidFill>
                  <a:srgbClr val="000099"/>
                </a:solidFill>
                <a:latin typeface="微软雅黑"/>
                <a:cs typeface="微软雅黑"/>
              </a:rPr>
              <a:t>!</a:t>
            </a:r>
          </a:p>
        </p:txBody>
      </p:sp>
      <p:pic>
        <p:nvPicPr>
          <p:cNvPr id="5" name="Picture 2">
            <a:extLst>
              <a:ext uri="{FF2B5EF4-FFF2-40B4-BE49-F238E27FC236}">
                <a16:creationId xmlns:a16="http://schemas.microsoft.com/office/drawing/2014/main" id="{6A3BDBED-0381-4741-A46E-BFBE5ABA6823}"/>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82777" y="4483827"/>
            <a:ext cx="2667000" cy="1593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矩形 6">
            <a:extLst>
              <a:ext uri="{FF2B5EF4-FFF2-40B4-BE49-F238E27FC236}">
                <a16:creationId xmlns:a16="http://schemas.microsoft.com/office/drawing/2014/main" id="{7D86C6B7-29B2-4080-A870-0E07D453C279}"/>
              </a:ext>
            </a:extLst>
          </p:cNvPr>
          <p:cNvSpPr/>
          <p:nvPr/>
        </p:nvSpPr>
        <p:spPr>
          <a:xfrm>
            <a:off x="316690" y="2443036"/>
            <a:ext cx="7112826" cy="1796646"/>
          </a:xfrm>
          <a:prstGeom prst="rect">
            <a:avLst/>
          </a:prstGeom>
        </p:spPr>
        <p:txBody>
          <a:bodyPr wrap="square">
            <a:spAutoFit/>
          </a:bodyPr>
          <a:lstStyle/>
          <a:p>
            <a:pPr>
              <a:lnSpc>
                <a:spcPct val="125000"/>
              </a:lnSpc>
            </a:pPr>
            <a:r>
              <a:rPr lang="en-US" altLang="zh-CN" dirty="0">
                <a:latin typeface="微软雅黑" panose="020B0503020204020204" pitchFamily="34" charset="-122"/>
                <a:cs typeface="Times New Roman" panose="02020603050405020304" pitchFamily="18" charset="0"/>
              </a:rPr>
              <a:t>While providing conventional technical support for the general users, HEPS will operate as a platform to analyze the structures, as well as the evolution of structures of engineering materials in the whole process, by in-situ, multi-dimensional and real-time observation.</a:t>
            </a:r>
            <a:endParaRPr lang="zh-CN" altLang="en-US" dirty="0"/>
          </a:p>
        </p:txBody>
      </p:sp>
      <p:pic>
        <p:nvPicPr>
          <p:cNvPr id="9" name="图片 8">
            <a:extLst>
              <a:ext uri="{FF2B5EF4-FFF2-40B4-BE49-F238E27FC236}">
                <a16:creationId xmlns:a16="http://schemas.microsoft.com/office/drawing/2014/main" id="{DFA868AF-567A-4AB4-89B9-D7C200CD709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29516" y="1812663"/>
            <a:ext cx="5008458" cy="4357051"/>
          </a:xfrm>
          <a:prstGeom prst="rect">
            <a:avLst/>
          </a:prstGeom>
        </p:spPr>
      </p:pic>
      <p:sp>
        <p:nvSpPr>
          <p:cNvPr id="10" name="矩形 9">
            <a:extLst>
              <a:ext uri="{FF2B5EF4-FFF2-40B4-BE49-F238E27FC236}">
                <a16:creationId xmlns:a16="http://schemas.microsoft.com/office/drawing/2014/main" id="{6B393F60-0FF4-4232-A561-ACA89C9C3E11}"/>
              </a:ext>
            </a:extLst>
          </p:cNvPr>
          <p:cNvSpPr/>
          <p:nvPr/>
        </p:nvSpPr>
        <p:spPr>
          <a:xfrm>
            <a:off x="316690" y="1223868"/>
            <a:ext cx="8084344" cy="1097095"/>
          </a:xfrm>
          <a:prstGeom prst="rect">
            <a:avLst/>
          </a:prstGeom>
        </p:spPr>
        <p:txBody>
          <a:bodyPr wrap="square">
            <a:spAutoFit/>
          </a:bodyPr>
          <a:lstStyle/>
          <a:p>
            <a:pPr>
              <a:lnSpc>
                <a:spcPct val="125000"/>
              </a:lnSpc>
            </a:pPr>
            <a:r>
              <a:rPr lang="en-US" altLang="zh-CN" dirty="0">
                <a:latin typeface="Arial" panose="020B0604020202020204" pitchFamily="34" charset="0"/>
                <a:ea typeface="仿宋_GB2312" panose="02010609030101010101" pitchFamily="49" charset="-122"/>
                <a:cs typeface="Arial" panose="020B0604020202020204" pitchFamily="34" charset="0"/>
              </a:rPr>
              <a:t>HEPS will provide </a:t>
            </a:r>
            <a:r>
              <a:rPr lang="en-US" altLang="zh-CN" b="1" dirty="0">
                <a:latin typeface="Arial" panose="020B0604020202020204" pitchFamily="34" charset="0"/>
                <a:ea typeface="仿宋_GB2312" panose="02010609030101010101" pitchFamily="49" charset="-122"/>
                <a:cs typeface="Arial" panose="020B0604020202020204" pitchFamily="34" charset="0"/>
              </a:rPr>
              <a:t>high-energy, high-brilliance, high-coherence</a:t>
            </a:r>
            <a:r>
              <a:rPr lang="en-US" altLang="zh-CN" dirty="0">
                <a:latin typeface="Arial" panose="020B0604020202020204" pitchFamily="34" charset="0"/>
                <a:ea typeface="仿宋_GB2312" panose="02010609030101010101" pitchFamily="49" charset="-122"/>
                <a:cs typeface="Arial" panose="020B0604020202020204" pitchFamily="34" charset="0"/>
              </a:rPr>
              <a:t> synchrotron </a:t>
            </a:r>
            <a:r>
              <a:rPr lang="en-US" altLang="zh-CN" b="1" dirty="0">
                <a:latin typeface="Arial" panose="020B0604020202020204" pitchFamily="34" charset="0"/>
                <a:ea typeface="仿宋_GB2312" panose="02010609030101010101" pitchFamily="49" charset="-122"/>
                <a:cs typeface="Arial" panose="020B0604020202020204" pitchFamily="34" charset="0"/>
              </a:rPr>
              <a:t>light with energies up to 300 keV and more</a:t>
            </a:r>
            <a:r>
              <a:rPr lang="en-US" altLang="zh-CN" dirty="0">
                <a:latin typeface="Arial" panose="020B0604020202020204" pitchFamily="34" charset="0"/>
                <a:ea typeface="仿宋_GB2312" panose="02010609030101010101" pitchFamily="49" charset="-122"/>
                <a:cs typeface="Arial" panose="020B0604020202020204" pitchFamily="34" charset="0"/>
              </a:rPr>
              <a:t>, with the capability for </a:t>
            </a:r>
            <a:r>
              <a:rPr lang="en-US" altLang="zh-CN" b="1" dirty="0">
                <a:latin typeface="Arial" panose="020B0604020202020204" pitchFamily="34" charset="0"/>
                <a:ea typeface="仿宋_GB2312" panose="02010609030101010101" pitchFamily="49" charset="-122"/>
                <a:cs typeface="Arial" panose="020B0604020202020204" pitchFamily="34" charset="0"/>
              </a:rPr>
              <a:t>nm spatial resolution, </a:t>
            </a:r>
            <a:r>
              <a:rPr lang="en-US" altLang="zh-CN" b="1" dirty="0" err="1">
                <a:latin typeface="Arial" panose="020B0604020202020204" pitchFamily="34" charset="0"/>
                <a:ea typeface="仿宋_GB2312" panose="02010609030101010101" pitchFamily="49" charset="-122"/>
                <a:cs typeface="Arial" panose="020B0604020202020204" pitchFamily="34" charset="0"/>
              </a:rPr>
              <a:t>ps</a:t>
            </a:r>
            <a:r>
              <a:rPr lang="en-US" altLang="zh-CN" b="1" dirty="0">
                <a:latin typeface="Arial" panose="020B0604020202020204" pitchFamily="34" charset="0"/>
                <a:ea typeface="仿宋_GB2312" panose="02010609030101010101" pitchFamily="49" charset="-122"/>
                <a:cs typeface="Arial" panose="020B0604020202020204" pitchFamily="34" charset="0"/>
              </a:rPr>
              <a:t> time resolution, and </a:t>
            </a:r>
            <a:r>
              <a:rPr lang="en-US" altLang="zh-CN" b="1" dirty="0" err="1">
                <a:latin typeface="Arial" panose="020B0604020202020204" pitchFamily="34" charset="0"/>
                <a:ea typeface="仿宋_GB2312" panose="02010609030101010101" pitchFamily="49" charset="-122"/>
                <a:cs typeface="Arial" panose="020B0604020202020204" pitchFamily="34" charset="0"/>
              </a:rPr>
              <a:t>meV</a:t>
            </a:r>
            <a:r>
              <a:rPr lang="en-US" altLang="zh-CN" b="1" dirty="0">
                <a:latin typeface="Arial" panose="020B0604020202020204" pitchFamily="34" charset="0"/>
                <a:ea typeface="仿宋_GB2312" panose="02010609030101010101" pitchFamily="49" charset="-122"/>
                <a:cs typeface="Arial" panose="020B0604020202020204" pitchFamily="34" charset="0"/>
              </a:rPr>
              <a:t> energy resolution</a:t>
            </a:r>
            <a:r>
              <a:rPr lang="en-US" altLang="zh-CN" dirty="0">
                <a:latin typeface="Arial" panose="020B0604020202020204" pitchFamily="34" charset="0"/>
                <a:ea typeface="仿宋_GB2312" panose="02010609030101010101" pitchFamily="49" charset="-122"/>
                <a:cs typeface="Arial" panose="020B0604020202020204" pitchFamily="34" charset="0"/>
              </a:rPr>
              <a:t>.</a:t>
            </a:r>
            <a:endParaRPr lang="zh-CN"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723104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4">
            <a:extLst>
              <a:ext uri="{FF2B5EF4-FFF2-40B4-BE49-F238E27FC236}">
                <a16:creationId xmlns:a16="http://schemas.microsoft.com/office/drawing/2014/main" id="{D137282D-7257-45F6-A56A-F8BE354081EB}"/>
              </a:ext>
            </a:extLst>
          </p:cNvPr>
          <p:cNvSpPr txBox="1">
            <a:spLocks/>
          </p:cNvSpPr>
          <p:nvPr/>
        </p:nvSpPr>
        <p:spPr>
          <a:xfrm>
            <a:off x="1297642" y="0"/>
            <a:ext cx="10776596" cy="672353"/>
          </a:xfrm>
          <a:prstGeom prst="rect">
            <a:avLst/>
          </a:prstGeom>
        </p:spPr>
        <p:txBody>
          <a:bodyPr lIns="180000" anchor="ctr"/>
          <a:lstStyle>
            <a:lvl1pPr algn="l" defTabSz="914400" rtl="0" eaLnBrk="1" latinLnBrk="0" hangingPunct="1">
              <a:lnSpc>
                <a:spcPct val="100000"/>
              </a:lnSpc>
              <a:spcBef>
                <a:spcPct val="0"/>
              </a:spcBef>
              <a:buNone/>
              <a:defRPr sz="4000" b="1" kern="1200" spc="-60" baseline="0">
                <a:solidFill>
                  <a:srgbClr val="C00000"/>
                </a:solidFill>
                <a:latin typeface="+mj-lt"/>
                <a:ea typeface="+mj-ea"/>
                <a:cs typeface="+mj-cs"/>
              </a:defRPr>
            </a:lvl1pPr>
          </a:lstStyle>
          <a:p>
            <a:r>
              <a:rPr lang="en-US" altLang="zh-CN" dirty="0">
                <a:solidFill>
                  <a:srgbClr val="000099"/>
                </a:solidFill>
                <a:latin typeface="Arial" panose="020B0604020202020204" pitchFamily="34" charset="0"/>
                <a:cs typeface="Arial" panose="020B0604020202020204" pitchFamily="34" charset="0"/>
              </a:rPr>
              <a:t>Main parameters: Accelerator</a:t>
            </a:r>
            <a:endParaRPr lang="zh-CN" altLang="en-US" dirty="0">
              <a:solidFill>
                <a:srgbClr val="000099"/>
              </a:solidFill>
              <a:latin typeface="Arial" panose="020B0604020202020204" pitchFamily="34" charset="0"/>
              <a:cs typeface="Arial" panose="020B0604020202020204" pitchFamily="34" charset="0"/>
            </a:endParaRPr>
          </a:p>
        </p:txBody>
      </p:sp>
      <p:pic>
        <p:nvPicPr>
          <p:cNvPr id="5" name="图片 4">
            <a:extLst>
              <a:ext uri="{FF2B5EF4-FFF2-40B4-BE49-F238E27FC236}">
                <a16:creationId xmlns:a16="http://schemas.microsoft.com/office/drawing/2014/main" id="{B41B6E50-61B2-4F26-9514-CAAC2AEB63A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61969" y="1139978"/>
            <a:ext cx="4798264" cy="4578043"/>
          </a:xfrm>
          <a:prstGeom prst="rect">
            <a:avLst/>
          </a:prstGeom>
        </p:spPr>
      </p:pic>
      <p:graphicFrame>
        <p:nvGraphicFramePr>
          <p:cNvPr id="3" name="表格 6">
            <a:extLst>
              <a:ext uri="{FF2B5EF4-FFF2-40B4-BE49-F238E27FC236}">
                <a16:creationId xmlns:a16="http://schemas.microsoft.com/office/drawing/2014/main" id="{F565C88F-E077-4C61-9C61-33E7A5825ADB}"/>
              </a:ext>
            </a:extLst>
          </p:cNvPr>
          <p:cNvGraphicFramePr>
            <a:graphicFrameLocks noGrp="1"/>
          </p:cNvGraphicFramePr>
          <p:nvPr>
            <p:extLst>
              <p:ext uri="{D42A27DB-BD31-4B8C-83A1-F6EECF244321}">
                <p14:modId xmlns:p14="http://schemas.microsoft.com/office/powerpoint/2010/main" val="647804477"/>
              </p:ext>
            </p:extLst>
          </p:nvPr>
        </p:nvGraphicFramePr>
        <p:xfrm>
          <a:off x="5711264" y="2501153"/>
          <a:ext cx="6226736" cy="3523136"/>
        </p:xfrm>
        <a:graphic>
          <a:graphicData uri="http://schemas.openxmlformats.org/drawingml/2006/table">
            <a:tbl>
              <a:tblPr firstRow="1" bandRow="1">
                <a:tableStyleId>{5C22544A-7EE6-4342-B048-85BDC9FD1C3A}</a:tableStyleId>
              </a:tblPr>
              <a:tblGrid>
                <a:gridCol w="3526388">
                  <a:extLst>
                    <a:ext uri="{9D8B030D-6E8A-4147-A177-3AD203B41FA5}">
                      <a16:colId xmlns:a16="http://schemas.microsoft.com/office/drawing/2014/main" val="1367287225"/>
                    </a:ext>
                  </a:extLst>
                </a:gridCol>
                <a:gridCol w="1396079">
                  <a:extLst>
                    <a:ext uri="{9D8B030D-6E8A-4147-A177-3AD203B41FA5}">
                      <a16:colId xmlns:a16="http://schemas.microsoft.com/office/drawing/2014/main" val="3914209417"/>
                    </a:ext>
                  </a:extLst>
                </a:gridCol>
                <a:gridCol w="1304269">
                  <a:extLst>
                    <a:ext uri="{9D8B030D-6E8A-4147-A177-3AD203B41FA5}">
                      <a16:colId xmlns:a16="http://schemas.microsoft.com/office/drawing/2014/main" val="2829113607"/>
                    </a:ext>
                  </a:extLst>
                </a:gridCol>
              </a:tblGrid>
              <a:tr h="440392">
                <a:tc>
                  <a:txBody>
                    <a:bodyPr/>
                    <a:lstStyle/>
                    <a:p>
                      <a:r>
                        <a:rPr lang="en-US" altLang="zh-CN" sz="2200" dirty="0">
                          <a:latin typeface="Arial" panose="020B0604020202020204" pitchFamily="34" charset="0"/>
                          <a:cs typeface="Arial" panose="020B0604020202020204" pitchFamily="34" charset="0"/>
                        </a:rPr>
                        <a:t>Parameter</a:t>
                      </a:r>
                      <a:endParaRPr lang="zh-CN" altLang="en-US" sz="2200" dirty="0">
                        <a:latin typeface="Arial" panose="020B0604020202020204" pitchFamily="34" charset="0"/>
                        <a:cs typeface="Arial" panose="020B0604020202020204" pitchFamily="34" charset="0"/>
                      </a:endParaRPr>
                    </a:p>
                  </a:txBody>
                  <a:tcPr anchor="ctr"/>
                </a:tc>
                <a:tc>
                  <a:txBody>
                    <a:bodyPr/>
                    <a:lstStyle/>
                    <a:p>
                      <a:r>
                        <a:rPr lang="en-US" altLang="zh-CN" sz="2200" dirty="0">
                          <a:latin typeface="Arial" panose="020B0604020202020204" pitchFamily="34" charset="0"/>
                          <a:cs typeface="Arial" panose="020B0604020202020204" pitchFamily="34" charset="0"/>
                        </a:rPr>
                        <a:t>Value</a:t>
                      </a:r>
                      <a:endParaRPr lang="zh-CN" altLang="en-US" sz="2200" dirty="0">
                        <a:latin typeface="Arial" panose="020B0604020202020204" pitchFamily="34" charset="0"/>
                        <a:cs typeface="Arial" panose="020B0604020202020204" pitchFamily="34" charset="0"/>
                      </a:endParaRPr>
                    </a:p>
                  </a:txBody>
                  <a:tcPr anchor="ctr"/>
                </a:tc>
                <a:tc>
                  <a:txBody>
                    <a:bodyPr/>
                    <a:lstStyle/>
                    <a:p>
                      <a:r>
                        <a:rPr lang="en-US" altLang="zh-CN" sz="2200" dirty="0">
                          <a:latin typeface="Arial" panose="020B0604020202020204" pitchFamily="34" charset="0"/>
                          <a:cs typeface="Arial" panose="020B0604020202020204" pitchFamily="34" charset="0"/>
                        </a:rPr>
                        <a:t>Unit</a:t>
                      </a:r>
                      <a:endParaRPr lang="zh-CN" altLang="en-US" sz="22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3478537085"/>
                  </a:ext>
                </a:extLst>
              </a:tr>
              <a:tr h="440392">
                <a:tc>
                  <a:txBody>
                    <a:bodyPr/>
                    <a:lstStyle/>
                    <a:p>
                      <a:r>
                        <a:rPr lang="en-US" altLang="zh-CN" sz="2200" dirty="0">
                          <a:latin typeface="Arial" panose="020B0604020202020204" pitchFamily="34" charset="0"/>
                          <a:cs typeface="Arial" panose="020B0604020202020204" pitchFamily="34" charset="0"/>
                        </a:rPr>
                        <a:t>Beam energy</a:t>
                      </a:r>
                      <a:endParaRPr lang="zh-CN" altLang="en-US" sz="2200" dirty="0">
                        <a:latin typeface="Arial" panose="020B0604020202020204" pitchFamily="34" charset="0"/>
                        <a:cs typeface="Arial" panose="020B0604020202020204" pitchFamily="34" charset="0"/>
                      </a:endParaRPr>
                    </a:p>
                  </a:txBody>
                  <a:tcPr anchor="ctr"/>
                </a:tc>
                <a:tc>
                  <a:txBody>
                    <a:bodyPr/>
                    <a:lstStyle/>
                    <a:p>
                      <a:r>
                        <a:rPr lang="en-US" altLang="zh-CN" sz="2200" dirty="0">
                          <a:latin typeface="Arial" panose="020B0604020202020204" pitchFamily="34" charset="0"/>
                          <a:cs typeface="Arial" panose="020B0604020202020204" pitchFamily="34" charset="0"/>
                        </a:rPr>
                        <a:t>6</a:t>
                      </a:r>
                      <a:endParaRPr lang="zh-CN" altLang="en-US" sz="2200" dirty="0">
                        <a:latin typeface="Arial" panose="020B0604020202020204" pitchFamily="34" charset="0"/>
                        <a:cs typeface="Arial" panose="020B0604020202020204" pitchFamily="34" charset="0"/>
                      </a:endParaRPr>
                    </a:p>
                  </a:txBody>
                  <a:tcPr anchor="ctr"/>
                </a:tc>
                <a:tc>
                  <a:txBody>
                    <a:bodyPr/>
                    <a:lstStyle/>
                    <a:p>
                      <a:r>
                        <a:rPr lang="en-US" altLang="zh-CN" sz="2200" dirty="0">
                          <a:latin typeface="Arial" panose="020B0604020202020204" pitchFamily="34" charset="0"/>
                          <a:cs typeface="Arial" panose="020B0604020202020204" pitchFamily="34" charset="0"/>
                        </a:rPr>
                        <a:t>GeV</a:t>
                      </a:r>
                      <a:endParaRPr lang="zh-CN" altLang="en-US" sz="22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3688575116"/>
                  </a:ext>
                </a:extLst>
              </a:tr>
              <a:tr h="440392">
                <a:tc>
                  <a:txBody>
                    <a:bodyPr/>
                    <a:lstStyle/>
                    <a:p>
                      <a:r>
                        <a:rPr lang="en-US" altLang="zh-CN" sz="2200" dirty="0">
                          <a:latin typeface="Arial" panose="020B0604020202020204" pitchFamily="34" charset="0"/>
                          <a:cs typeface="Arial" panose="020B0604020202020204" pitchFamily="34" charset="0"/>
                        </a:rPr>
                        <a:t>Circumference</a:t>
                      </a:r>
                      <a:endParaRPr lang="zh-CN" altLang="en-US" sz="2200" dirty="0">
                        <a:latin typeface="Arial" panose="020B0604020202020204" pitchFamily="34" charset="0"/>
                        <a:cs typeface="Arial" panose="020B0604020202020204" pitchFamily="34" charset="0"/>
                      </a:endParaRPr>
                    </a:p>
                  </a:txBody>
                  <a:tcPr anchor="ctr"/>
                </a:tc>
                <a:tc>
                  <a:txBody>
                    <a:bodyPr/>
                    <a:lstStyle/>
                    <a:p>
                      <a:r>
                        <a:rPr lang="en-US" altLang="zh-CN" sz="2200" dirty="0">
                          <a:latin typeface="Arial" panose="020B0604020202020204" pitchFamily="34" charset="0"/>
                          <a:cs typeface="Arial" panose="020B0604020202020204" pitchFamily="34" charset="0"/>
                        </a:rPr>
                        <a:t>1360.4</a:t>
                      </a:r>
                      <a:endParaRPr lang="zh-CN" altLang="en-US" sz="2200" dirty="0">
                        <a:latin typeface="Arial" panose="020B0604020202020204" pitchFamily="34" charset="0"/>
                        <a:cs typeface="Arial" panose="020B0604020202020204" pitchFamily="34" charset="0"/>
                      </a:endParaRPr>
                    </a:p>
                  </a:txBody>
                  <a:tcPr anchor="ctr"/>
                </a:tc>
                <a:tc>
                  <a:txBody>
                    <a:bodyPr/>
                    <a:lstStyle/>
                    <a:p>
                      <a:r>
                        <a:rPr lang="en-US" altLang="zh-CN" sz="2200" dirty="0">
                          <a:latin typeface="Arial" panose="020B0604020202020204" pitchFamily="34" charset="0"/>
                          <a:cs typeface="Arial" panose="020B0604020202020204" pitchFamily="34" charset="0"/>
                        </a:rPr>
                        <a:t>m</a:t>
                      </a:r>
                      <a:endParaRPr lang="zh-CN" altLang="en-US" sz="22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3541819075"/>
                  </a:ext>
                </a:extLst>
              </a:tr>
              <a:tr h="440392">
                <a:tc>
                  <a:txBody>
                    <a:bodyPr/>
                    <a:lstStyle/>
                    <a:p>
                      <a:r>
                        <a:rPr lang="en-US" altLang="zh-CN" sz="2200" dirty="0">
                          <a:latin typeface="Arial" panose="020B0604020202020204" pitchFamily="34" charset="0"/>
                          <a:cs typeface="Arial" panose="020B0604020202020204" pitchFamily="34" charset="0"/>
                        </a:rPr>
                        <a:t>Lattice type</a:t>
                      </a:r>
                      <a:endParaRPr lang="zh-CN" altLang="en-US" sz="2200" dirty="0">
                        <a:latin typeface="Arial" panose="020B0604020202020204" pitchFamily="34" charset="0"/>
                        <a:cs typeface="Arial" panose="020B0604020202020204" pitchFamily="34" charset="0"/>
                      </a:endParaRPr>
                    </a:p>
                  </a:txBody>
                  <a:tcPr anchor="ctr"/>
                </a:tc>
                <a:tc gridSpan="2">
                  <a:txBody>
                    <a:bodyPr/>
                    <a:lstStyle/>
                    <a:p>
                      <a:r>
                        <a:rPr lang="en-US" altLang="zh-CN" sz="2200" dirty="0">
                          <a:latin typeface="Arial" panose="020B0604020202020204" pitchFamily="34" charset="0"/>
                          <a:cs typeface="Arial" panose="020B0604020202020204" pitchFamily="34" charset="0"/>
                        </a:rPr>
                        <a:t>Hybrid 7BA</a:t>
                      </a:r>
                      <a:endParaRPr lang="zh-CN" altLang="en-US" sz="2200" dirty="0">
                        <a:latin typeface="Arial" panose="020B0604020202020204" pitchFamily="34" charset="0"/>
                        <a:cs typeface="Arial" panose="020B0604020202020204" pitchFamily="34" charset="0"/>
                      </a:endParaRPr>
                    </a:p>
                  </a:txBody>
                  <a:tcPr anchor="ctr"/>
                </a:tc>
                <a:tc hMerge="1">
                  <a:txBody>
                    <a:bodyPr/>
                    <a:lstStyle/>
                    <a:p>
                      <a:endParaRPr lang="zh-CN" altLang="en-US" sz="2400" dirty="0"/>
                    </a:p>
                  </a:txBody>
                  <a:tcPr anchor="ctr"/>
                </a:tc>
                <a:extLst>
                  <a:ext uri="{0D108BD9-81ED-4DB2-BD59-A6C34878D82A}">
                    <a16:rowId xmlns:a16="http://schemas.microsoft.com/office/drawing/2014/main" val="2184199326"/>
                  </a:ext>
                </a:extLst>
              </a:tr>
              <a:tr h="440392">
                <a:tc>
                  <a:txBody>
                    <a:bodyPr/>
                    <a:lstStyle/>
                    <a:p>
                      <a:r>
                        <a:rPr lang="en-US" altLang="zh-CN" sz="2200" dirty="0">
                          <a:latin typeface="Arial" panose="020B0604020202020204" pitchFamily="34" charset="0"/>
                          <a:cs typeface="Arial" panose="020B0604020202020204" pitchFamily="34" charset="0"/>
                        </a:rPr>
                        <a:t>Hori. Natural emittance</a:t>
                      </a:r>
                      <a:endParaRPr lang="zh-CN" altLang="en-US" sz="2200" dirty="0">
                        <a:latin typeface="Arial" panose="020B0604020202020204" pitchFamily="34" charset="0"/>
                        <a:cs typeface="Arial" panose="020B0604020202020204" pitchFamily="34" charset="0"/>
                      </a:endParaRPr>
                    </a:p>
                  </a:txBody>
                  <a:tcPr anchor="ctr"/>
                </a:tc>
                <a:tc>
                  <a:txBody>
                    <a:bodyPr/>
                    <a:lstStyle/>
                    <a:p>
                      <a:r>
                        <a:rPr lang="en-US" altLang="zh-CN" sz="2200" dirty="0">
                          <a:latin typeface="Arial" panose="020B0604020202020204" pitchFamily="34" charset="0"/>
                          <a:cs typeface="Arial" panose="020B0604020202020204" pitchFamily="34" charset="0"/>
                        </a:rPr>
                        <a:t>&lt;60</a:t>
                      </a:r>
                      <a:endParaRPr lang="zh-CN" altLang="en-US" sz="2200" dirty="0">
                        <a:latin typeface="Arial" panose="020B0604020202020204" pitchFamily="34" charset="0"/>
                        <a:cs typeface="Arial" panose="020B0604020202020204" pitchFamily="34" charset="0"/>
                      </a:endParaRPr>
                    </a:p>
                  </a:txBody>
                  <a:tcPr anchor="ctr"/>
                </a:tc>
                <a:tc>
                  <a:txBody>
                    <a:bodyPr/>
                    <a:lstStyle/>
                    <a:p>
                      <a:r>
                        <a:rPr lang="en-US" altLang="zh-CN" sz="2200" dirty="0" err="1">
                          <a:latin typeface="Arial" panose="020B0604020202020204" pitchFamily="34" charset="0"/>
                          <a:cs typeface="Arial" panose="020B0604020202020204" pitchFamily="34" charset="0"/>
                        </a:rPr>
                        <a:t>pm∙rad</a:t>
                      </a:r>
                      <a:endParaRPr lang="zh-CN" altLang="en-US" sz="22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3210822589"/>
                  </a:ext>
                </a:extLst>
              </a:tr>
              <a:tr h="440392">
                <a:tc>
                  <a:txBody>
                    <a:bodyPr/>
                    <a:lstStyle/>
                    <a:p>
                      <a:r>
                        <a:rPr lang="en-US" altLang="zh-CN" sz="2200" dirty="0">
                          <a:latin typeface="Arial" panose="020B0604020202020204" pitchFamily="34" charset="0"/>
                          <a:cs typeface="Arial" panose="020B0604020202020204" pitchFamily="34" charset="0"/>
                        </a:rPr>
                        <a:t>Brightness</a:t>
                      </a:r>
                      <a:endParaRPr lang="zh-CN" altLang="en-US" sz="2200" dirty="0">
                        <a:latin typeface="Arial" panose="020B0604020202020204" pitchFamily="34" charset="0"/>
                        <a:cs typeface="Arial" panose="020B0604020202020204" pitchFamily="34" charset="0"/>
                      </a:endParaRPr>
                    </a:p>
                  </a:txBody>
                  <a:tcPr anchor="ctr"/>
                </a:tc>
                <a:tc>
                  <a:txBody>
                    <a:bodyPr/>
                    <a:lstStyle/>
                    <a:p>
                      <a:r>
                        <a:rPr lang="en-US" altLang="zh-CN" sz="2200" dirty="0">
                          <a:latin typeface="Arial" panose="020B0604020202020204" pitchFamily="34" charset="0"/>
                          <a:cs typeface="Arial" panose="020B0604020202020204" pitchFamily="34" charset="0"/>
                        </a:rPr>
                        <a:t>&gt;1×10</a:t>
                      </a:r>
                      <a:r>
                        <a:rPr lang="en-US" altLang="zh-CN" sz="2200" baseline="30000" dirty="0">
                          <a:latin typeface="Arial" panose="020B0604020202020204" pitchFamily="34" charset="0"/>
                          <a:cs typeface="Arial" panose="020B0604020202020204" pitchFamily="34" charset="0"/>
                        </a:rPr>
                        <a:t>22</a:t>
                      </a:r>
                      <a:endParaRPr lang="zh-CN" altLang="en-US" sz="2200" baseline="30000" dirty="0">
                        <a:latin typeface="Arial" panose="020B0604020202020204" pitchFamily="34" charset="0"/>
                        <a:cs typeface="Arial" panose="020B0604020202020204" pitchFamily="34" charset="0"/>
                      </a:endParaRPr>
                    </a:p>
                  </a:txBody>
                  <a:tcPr anchor="ctr"/>
                </a:tc>
                <a:tc>
                  <a:txBody>
                    <a:bodyPr/>
                    <a:lstStyle/>
                    <a:p>
                      <a:r>
                        <a:rPr lang="en-US" altLang="zh-CN" sz="2200" dirty="0">
                          <a:latin typeface="Arial" panose="020B0604020202020204" pitchFamily="34" charset="0"/>
                          <a:cs typeface="Arial" panose="020B0604020202020204" pitchFamily="34" charset="0"/>
                        </a:rPr>
                        <a:t>*</a:t>
                      </a:r>
                      <a:endParaRPr lang="zh-CN" altLang="en-US" sz="22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2978529697"/>
                  </a:ext>
                </a:extLst>
              </a:tr>
              <a:tr h="440392">
                <a:tc>
                  <a:txBody>
                    <a:bodyPr/>
                    <a:lstStyle/>
                    <a:p>
                      <a:r>
                        <a:rPr lang="en-US" altLang="zh-CN" sz="2200" dirty="0">
                          <a:latin typeface="Arial" panose="020B0604020202020204" pitchFamily="34" charset="0"/>
                          <a:cs typeface="Arial" panose="020B0604020202020204" pitchFamily="34" charset="0"/>
                        </a:rPr>
                        <a:t>Beam current</a:t>
                      </a:r>
                      <a:endParaRPr lang="zh-CN" altLang="en-US" sz="2200" dirty="0">
                        <a:latin typeface="Arial" panose="020B0604020202020204" pitchFamily="34" charset="0"/>
                        <a:cs typeface="Arial" panose="020B0604020202020204" pitchFamily="34" charset="0"/>
                      </a:endParaRPr>
                    </a:p>
                  </a:txBody>
                  <a:tcPr anchor="ctr"/>
                </a:tc>
                <a:tc>
                  <a:txBody>
                    <a:bodyPr/>
                    <a:lstStyle/>
                    <a:p>
                      <a:r>
                        <a:rPr lang="en-US" altLang="zh-CN" sz="2200" dirty="0">
                          <a:latin typeface="Arial" panose="020B0604020202020204" pitchFamily="34" charset="0"/>
                          <a:cs typeface="Arial" panose="020B0604020202020204" pitchFamily="34" charset="0"/>
                        </a:rPr>
                        <a:t>200</a:t>
                      </a:r>
                      <a:endParaRPr lang="zh-CN" altLang="en-US" sz="2200" dirty="0">
                        <a:latin typeface="Arial" panose="020B0604020202020204" pitchFamily="34" charset="0"/>
                        <a:cs typeface="Arial" panose="020B0604020202020204" pitchFamily="34" charset="0"/>
                      </a:endParaRPr>
                    </a:p>
                  </a:txBody>
                  <a:tcPr anchor="ctr"/>
                </a:tc>
                <a:tc>
                  <a:txBody>
                    <a:bodyPr/>
                    <a:lstStyle/>
                    <a:p>
                      <a:r>
                        <a:rPr lang="en-US" altLang="zh-CN" sz="2200" dirty="0">
                          <a:latin typeface="Arial" panose="020B0604020202020204" pitchFamily="34" charset="0"/>
                          <a:cs typeface="Arial" panose="020B0604020202020204" pitchFamily="34" charset="0"/>
                        </a:rPr>
                        <a:t>mA</a:t>
                      </a:r>
                      <a:endParaRPr lang="zh-CN" altLang="en-US" sz="22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08304464"/>
                  </a:ext>
                </a:extLst>
              </a:tr>
              <a:tr h="440392">
                <a:tc>
                  <a:txBody>
                    <a:bodyPr/>
                    <a:lstStyle/>
                    <a:p>
                      <a:r>
                        <a:rPr lang="en-US" altLang="zh-CN" sz="2200" dirty="0">
                          <a:latin typeface="Arial" panose="020B0604020202020204" pitchFamily="34" charset="0"/>
                          <a:cs typeface="Arial" panose="020B0604020202020204" pitchFamily="34" charset="0"/>
                        </a:rPr>
                        <a:t>Injection mode</a:t>
                      </a:r>
                      <a:endParaRPr lang="zh-CN" altLang="en-US" sz="2200" dirty="0">
                        <a:latin typeface="Arial" panose="020B0604020202020204" pitchFamily="34" charset="0"/>
                        <a:cs typeface="Arial" panose="020B0604020202020204" pitchFamily="34" charset="0"/>
                      </a:endParaRPr>
                    </a:p>
                  </a:txBody>
                  <a:tcPr anchor="ctr"/>
                </a:tc>
                <a:tc>
                  <a:txBody>
                    <a:bodyPr/>
                    <a:lstStyle/>
                    <a:p>
                      <a:r>
                        <a:rPr lang="en-US" altLang="zh-CN" sz="2200" dirty="0">
                          <a:latin typeface="Arial" panose="020B0604020202020204" pitchFamily="34" charset="0"/>
                          <a:cs typeface="Arial" panose="020B0604020202020204" pitchFamily="34" charset="0"/>
                        </a:rPr>
                        <a:t>Top-up</a:t>
                      </a:r>
                      <a:endParaRPr lang="zh-CN" altLang="en-US" sz="2200" dirty="0">
                        <a:latin typeface="Arial" panose="020B0604020202020204" pitchFamily="34" charset="0"/>
                        <a:cs typeface="Arial" panose="020B0604020202020204" pitchFamily="34" charset="0"/>
                      </a:endParaRPr>
                    </a:p>
                  </a:txBody>
                  <a:tcPr anchor="ctr"/>
                </a:tc>
                <a:tc>
                  <a:txBody>
                    <a:bodyPr/>
                    <a:lstStyle/>
                    <a:p>
                      <a:r>
                        <a:rPr lang="en-US" altLang="zh-CN" sz="2200" dirty="0">
                          <a:latin typeface="Arial" panose="020B0604020202020204" pitchFamily="34" charset="0"/>
                          <a:cs typeface="Arial" panose="020B0604020202020204" pitchFamily="34" charset="0"/>
                        </a:rPr>
                        <a:t>-</a:t>
                      </a:r>
                      <a:endParaRPr lang="zh-CN" altLang="en-US" sz="22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573356995"/>
                  </a:ext>
                </a:extLst>
              </a:tr>
            </a:tbl>
          </a:graphicData>
        </a:graphic>
      </p:graphicFrame>
      <p:sp>
        <p:nvSpPr>
          <p:cNvPr id="7" name="文本框 6">
            <a:extLst>
              <a:ext uri="{FF2B5EF4-FFF2-40B4-BE49-F238E27FC236}">
                <a16:creationId xmlns:a16="http://schemas.microsoft.com/office/drawing/2014/main" id="{651DB13E-8B31-4F3A-9168-EA443C10DEE6}"/>
              </a:ext>
            </a:extLst>
          </p:cNvPr>
          <p:cNvSpPr txBox="1"/>
          <p:nvPr/>
        </p:nvSpPr>
        <p:spPr>
          <a:xfrm>
            <a:off x="5711262" y="6027809"/>
            <a:ext cx="5318311" cy="400110"/>
          </a:xfrm>
          <a:prstGeom prst="rect">
            <a:avLst/>
          </a:prstGeom>
          <a:noFill/>
        </p:spPr>
        <p:txBody>
          <a:bodyPr wrap="square" rtlCol="0">
            <a:spAutoFit/>
          </a:bodyPr>
          <a:lstStyle/>
          <a:p>
            <a:pPr algn="l"/>
            <a:r>
              <a:rPr lang="en-US" altLang="zh-CN" sz="2000" dirty="0"/>
              <a:t>*: </a:t>
            </a:r>
            <a:r>
              <a:rPr lang="en-US" altLang="zh-CN" sz="2000" dirty="0" err="1"/>
              <a:t>phs</a:t>
            </a:r>
            <a:r>
              <a:rPr lang="en-US" altLang="zh-CN" sz="2000" dirty="0"/>
              <a:t>/s/mm</a:t>
            </a:r>
            <a:r>
              <a:rPr lang="en-US" altLang="zh-CN" sz="2000" baseline="30000" dirty="0"/>
              <a:t>2</a:t>
            </a:r>
            <a:r>
              <a:rPr lang="en-US" altLang="zh-CN" sz="2000" dirty="0"/>
              <a:t>/mrad</a:t>
            </a:r>
            <a:r>
              <a:rPr lang="en-US" altLang="zh-CN" sz="2000" baseline="30000" dirty="0"/>
              <a:t>2</a:t>
            </a:r>
            <a:r>
              <a:rPr lang="en-US" altLang="zh-CN" sz="2000" dirty="0"/>
              <a:t>/0.1%BW</a:t>
            </a:r>
            <a:endParaRPr lang="zh-CN" altLang="en-US" sz="2000" dirty="0"/>
          </a:p>
        </p:txBody>
      </p:sp>
      <p:sp>
        <p:nvSpPr>
          <p:cNvPr id="8" name="文本框 7">
            <a:extLst>
              <a:ext uri="{FF2B5EF4-FFF2-40B4-BE49-F238E27FC236}">
                <a16:creationId xmlns:a16="http://schemas.microsoft.com/office/drawing/2014/main" id="{7D97C5BD-09B1-473B-8AFC-E9A57C28EC7C}"/>
              </a:ext>
            </a:extLst>
          </p:cNvPr>
          <p:cNvSpPr txBox="1"/>
          <p:nvPr/>
        </p:nvSpPr>
        <p:spPr>
          <a:xfrm>
            <a:off x="312097" y="5718021"/>
            <a:ext cx="4948136" cy="646331"/>
          </a:xfrm>
          <a:prstGeom prst="rect">
            <a:avLst/>
          </a:prstGeom>
          <a:noFill/>
        </p:spPr>
        <p:txBody>
          <a:bodyPr wrap="square" rtlCol="0">
            <a:spAutoFit/>
          </a:bodyPr>
          <a:lstStyle/>
          <a:p>
            <a:pPr algn="l"/>
            <a:r>
              <a:rPr lang="en-US" altLang="zh-CN" sz="1200" dirty="0">
                <a:latin typeface="Arial" panose="020B0604020202020204" pitchFamily="34" charset="0"/>
                <a:cs typeface="Arial" panose="020B0604020202020204" pitchFamily="34" charset="0"/>
              </a:rPr>
              <a:t>[1] Y. Jiao </a:t>
            </a:r>
            <a:r>
              <a:rPr lang="en-US" altLang="zh-CN" sz="1200" i="1" dirty="0">
                <a:latin typeface="Arial" panose="020B0604020202020204" pitchFamily="34" charset="0"/>
                <a:cs typeface="Arial" panose="020B0604020202020204" pitchFamily="34" charset="0"/>
              </a:rPr>
              <a:t>et al.</a:t>
            </a:r>
            <a:r>
              <a:rPr lang="en-US" altLang="zh-CN" sz="1200" dirty="0">
                <a:latin typeface="Arial" panose="020B0604020202020204" pitchFamily="34" charset="0"/>
                <a:cs typeface="Arial" panose="020B0604020202020204" pitchFamily="34" charset="0"/>
              </a:rPr>
              <a:t>, </a:t>
            </a:r>
            <a:r>
              <a:rPr lang="sv-SE" altLang="zh-CN" sz="1200" i="1" dirty="0">
                <a:latin typeface="Arial" panose="020B0604020202020204" pitchFamily="34" charset="0"/>
                <a:cs typeface="Arial" panose="020B0604020202020204" pitchFamily="34" charset="0"/>
              </a:rPr>
              <a:t>J. Synchrotron Rad.</a:t>
            </a:r>
            <a:r>
              <a:rPr lang="sv-SE" altLang="zh-CN" sz="1200" dirty="0">
                <a:latin typeface="Arial" panose="020B0604020202020204" pitchFamily="34" charset="0"/>
                <a:cs typeface="Arial" panose="020B0604020202020204" pitchFamily="34" charset="0"/>
              </a:rPr>
              <a:t> 25, 1611–1618 (2018).</a:t>
            </a:r>
          </a:p>
          <a:p>
            <a:r>
              <a:rPr lang="sv-SE" altLang="zh-CN" sz="1200" dirty="0">
                <a:latin typeface="Arial" panose="020B0604020202020204" pitchFamily="34" charset="0"/>
                <a:cs typeface="Arial" panose="020B0604020202020204" pitchFamily="34" charset="0"/>
              </a:rPr>
              <a:t>[2] Y. Jiao, </a:t>
            </a:r>
            <a:r>
              <a:rPr lang="sv-SE" altLang="zh-CN" sz="1200" i="1" dirty="0">
                <a:latin typeface="Arial" panose="020B0604020202020204" pitchFamily="34" charset="0"/>
                <a:cs typeface="Arial" panose="020B0604020202020204" pitchFamily="34" charset="0"/>
              </a:rPr>
              <a:t>RDTM</a:t>
            </a:r>
            <a:r>
              <a:rPr lang="sv-SE" altLang="zh-CN" sz="1200" dirty="0">
                <a:latin typeface="Arial" panose="020B0604020202020204" pitchFamily="34" charset="0"/>
                <a:cs typeface="Arial" panose="020B0604020202020204" pitchFamily="34" charset="0"/>
              </a:rPr>
              <a:t> 4, 399 (2020).</a:t>
            </a:r>
            <a:endParaRPr lang="zh-CN" altLang="en-US" sz="1200" dirty="0">
              <a:latin typeface="Arial" panose="020B0604020202020204" pitchFamily="34" charset="0"/>
              <a:cs typeface="Arial" panose="020B0604020202020204" pitchFamily="34" charset="0"/>
            </a:endParaRPr>
          </a:p>
          <a:p>
            <a:pPr algn="l"/>
            <a:r>
              <a:rPr lang="sv-SE" altLang="zh-CN" sz="1200" dirty="0">
                <a:latin typeface="Arial" panose="020B0604020202020204" pitchFamily="34" charset="0"/>
                <a:cs typeface="Arial" panose="020B0604020202020204" pitchFamily="34" charset="0"/>
              </a:rPr>
              <a:t>[3] H. Xu </a:t>
            </a:r>
            <a:r>
              <a:rPr lang="sv-SE" altLang="zh-CN" sz="1200" i="1" dirty="0">
                <a:latin typeface="Arial" panose="020B0604020202020204" pitchFamily="34" charset="0"/>
                <a:cs typeface="Arial" panose="020B0604020202020204" pitchFamily="34" charset="0"/>
              </a:rPr>
              <a:t>et al.</a:t>
            </a:r>
            <a:r>
              <a:rPr lang="sv-SE" altLang="zh-CN" sz="1200" dirty="0">
                <a:latin typeface="Arial" panose="020B0604020202020204" pitchFamily="34" charset="0"/>
                <a:cs typeface="Arial" panose="020B0604020202020204" pitchFamily="34" charset="0"/>
              </a:rPr>
              <a:t>, </a:t>
            </a:r>
            <a:r>
              <a:rPr lang="sv-SE" altLang="zh-CN" sz="1200" i="1" dirty="0">
                <a:latin typeface="Arial" panose="020B0604020202020204" pitchFamily="34" charset="0"/>
                <a:cs typeface="Arial" panose="020B0604020202020204" pitchFamily="34" charset="0"/>
              </a:rPr>
              <a:t>RDTM</a:t>
            </a:r>
            <a:r>
              <a:rPr lang="sv-SE" altLang="zh-CN" sz="1200" dirty="0">
                <a:latin typeface="Arial" panose="020B0604020202020204" pitchFamily="34" charset="0"/>
                <a:cs typeface="Arial" panose="020B0604020202020204" pitchFamily="34" charset="0"/>
              </a:rPr>
              <a:t> 7, 279–287 (2023).</a:t>
            </a:r>
          </a:p>
        </p:txBody>
      </p:sp>
      <p:sp>
        <p:nvSpPr>
          <p:cNvPr id="2" name="文本框 1">
            <a:extLst>
              <a:ext uri="{FF2B5EF4-FFF2-40B4-BE49-F238E27FC236}">
                <a16:creationId xmlns:a16="http://schemas.microsoft.com/office/drawing/2014/main" id="{DD3521C4-331A-4118-B9DC-4EC4BD491FA1}"/>
              </a:ext>
            </a:extLst>
          </p:cNvPr>
          <p:cNvSpPr txBox="1"/>
          <p:nvPr/>
        </p:nvSpPr>
        <p:spPr>
          <a:xfrm>
            <a:off x="5711262" y="863478"/>
            <a:ext cx="6050060" cy="1477328"/>
          </a:xfrm>
          <a:prstGeom prst="rect">
            <a:avLst/>
          </a:prstGeom>
          <a:noFill/>
        </p:spPr>
        <p:txBody>
          <a:bodyPr wrap="square" rtlCol="0">
            <a:spAutoFit/>
          </a:bodyPr>
          <a:lstStyle/>
          <a:p>
            <a:pPr marL="342900" indent="-342900" algn="l">
              <a:buFont typeface="Arial" panose="020B0604020202020204" pitchFamily="34" charset="0"/>
              <a:buChar char="•"/>
            </a:pPr>
            <a:r>
              <a:rPr lang="en-US" altLang="zh-CN" sz="2400" b="1" dirty="0"/>
              <a:t>Accelerator complex</a:t>
            </a:r>
          </a:p>
          <a:p>
            <a:pPr algn="l"/>
            <a:r>
              <a:rPr lang="en-US" altLang="zh-CN" sz="2200" dirty="0"/>
              <a:t>  - Linac (500 MeV)</a:t>
            </a:r>
          </a:p>
          <a:p>
            <a:pPr algn="l"/>
            <a:r>
              <a:rPr lang="en-US" altLang="zh-CN" sz="2200" dirty="0"/>
              <a:t>  - Booster (500 MeV to 6 GeV, 1 Hz)</a:t>
            </a:r>
          </a:p>
          <a:p>
            <a:pPr algn="l"/>
            <a:r>
              <a:rPr lang="en-US" altLang="zh-CN" sz="2200" dirty="0"/>
              <a:t>  - Storage ring (6 GeV, top-up)</a:t>
            </a:r>
            <a:endParaRPr lang="zh-CN" altLang="en-US" sz="2200" dirty="0"/>
          </a:p>
        </p:txBody>
      </p:sp>
    </p:spTree>
    <p:extLst>
      <p:ext uri="{BB962C8B-B14F-4D97-AF65-F5344CB8AC3E}">
        <p14:creationId xmlns:p14="http://schemas.microsoft.com/office/powerpoint/2010/main" val="13302477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4">
            <a:extLst>
              <a:ext uri="{FF2B5EF4-FFF2-40B4-BE49-F238E27FC236}">
                <a16:creationId xmlns:a16="http://schemas.microsoft.com/office/drawing/2014/main" id="{D137282D-7257-45F6-A56A-F8BE354081EB}"/>
              </a:ext>
            </a:extLst>
          </p:cNvPr>
          <p:cNvSpPr txBox="1">
            <a:spLocks/>
          </p:cNvSpPr>
          <p:nvPr/>
        </p:nvSpPr>
        <p:spPr>
          <a:xfrm>
            <a:off x="1297642" y="0"/>
            <a:ext cx="10776596" cy="672353"/>
          </a:xfrm>
          <a:prstGeom prst="rect">
            <a:avLst/>
          </a:prstGeom>
        </p:spPr>
        <p:txBody>
          <a:bodyPr lIns="180000" anchor="ctr"/>
          <a:lstStyle>
            <a:lvl1pPr algn="l" defTabSz="914400" rtl="0" eaLnBrk="1" latinLnBrk="0" hangingPunct="1">
              <a:lnSpc>
                <a:spcPct val="100000"/>
              </a:lnSpc>
              <a:spcBef>
                <a:spcPct val="0"/>
              </a:spcBef>
              <a:buNone/>
              <a:defRPr sz="4000" b="1" kern="1200" spc="-60" baseline="0">
                <a:solidFill>
                  <a:srgbClr val="C00000"/>
                </a:solidFill>
                <a:latin typeface="+mj-lt"/>
                <a:ea typeface="+mj-ea"/>
                <a:cs typeface="+mj-cs"/>
              </a:defRPr>
            </a:lvl1pPr>
          </a:lstStyle>
          <a:p>
            <a:r>
              <a:rPr lang="en-US" altLang="zh-CN" dirty="0">
                <a:solidFill>
                  <a:srgbClr val="000099"/>
                </a:solidFill>
                <a:latin typeface="Arial" panose="020B0604020202020204" pitchFamily="34" charset="0"/>
                <a:cs typeface="Arial" panose="020B0604020202020204" pitchFamily="34" charset="0"/>
              </a:rPr>
              <a:t>Main parameters: Beamlines</a:t>
            </a:r>
            <a:endParaRPr lang="zh-CN" altLang="en-US" dirty="0">
              <a:solidFill>
                <a:srgbClr val="000099"/>
              </a:solidFill>
              <a:latin typeface="Arial" panose="020B0604020202020204" pitchFamily="34" charset="0"/>
              <a:cs typeface="Arial" panose="020B0604020202020204" pitchFamily="34" charset="0"/>
            </a:endParaRPr>
          </a:p>
        </p:txBody>
      </p:sp>
      <p:pic>
        <p:nvPicPr>
          <p:cNvPr id="6" name="图片 5">
            <a:extLst>
              <a:ext uri="{FF2B5EF4-FFF2-40B4-BE49-F238E27FC236}">
                <a16:creationId xmlns:a16="http://schemas.microsoft.com/office/drawing/2014/main" id="{74B9B9EE-8262-4A48-854C-26CD016EA4D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57147" y="2602683"/>
            <a:ext cx="4383742" cy="3520909"/>
          </a:xfrm>
          <a:prstGeom prst="rect">
            <a:avLst/>
          </a:prstGeom>
        </p:spPr>
      </p:pic>
      <p:sp>
        <p:nvSpPr>
          <p:cNvPr id="9" name="文本框 8">
            <a:extLst>
              <a:ext uri="{FF2B5EF4-FFF2-40B4-BE49-F238E27FC236}">
                <a16:creationId xmlns:a16="http://schemas.microsoft.com/office/drawing/2014/main" id="{87EEA210-3E65-422B-8BF2-9F2C6D5EDDBE}"/>
              </a:ext>
            </a:extLst>
          </p:cNvPr>
          <p:cNvSpPr txBox="1"/>
          <p:nvPr/>
        </p:nvSpPr>
        <p:spPr>
          <a:xfrm>
            <a:off x="812832" y="1061646"/>
            <a:ext cx="10912287" cy="1261884"/>
          </a:xfrm>
          <a:prstGeom prst="rect">
            <a:avLst/>
          </a:prstGeom>
          <a:noFill/>
        </p:spPr>
        <p:txBody>
          <a:bodyPr wrap="square" rtlCol="0">
            <a:spAutoFit/>
          </a:bodyPr>
          <a:lstStyle/>
          <a:p>
            <a:pPr marL="342900" indent="-342900" algn="l">
              <a:spcBef>
                <a:spcPts val="600"/>
              </a:spcBef>
              <a:spcAft>
                <a:spcPts val="600"/>
              </a:spcAft>
              <a:buFont typeface="Arial" panose="020B0604020202020204" pitchFamily="34" charset="0"/>
              <a:buChar char="•"/>
            </a:pPr>
            <a:r>
              <a:rPr lang="en-US" altLang="zh-CN" sz="2200" dirty="0"/>
              <a:t>Brightness of 5</a:t>
            </a:r>
            <a:r>
              <a:rPr lang="en-US" altLang="zh-CN" sz="2200" dirty="0">
                <a:cs typeface="Arial" panose="020B0604020202020204" pitchFamily="34" charset="0"/>
              </a:rPr>
              <a:t>×</a:t>
            </a:r>
            <a:r>
              <a:rPr lang="en-US" altLang="zh-CN" sz="2200" dirty="0"/>
              <a:t>10</a:t>
            </a:r>
            <a:r>
              <a:rPr lang="en-US" altLang="zh-CN" sz="2200" baseline="30000" dirty="0"/>
              <a:t>22</a:t>
            </a:r>
            <a:r>
              <a:rPr lang="en-US" altLang="zh-CN" sz="2200" dirty="0"/>
              <a:t> </a:t>
            </a:r>
            <a:r>
              <a:rPr lang="en-US" altLang="zh-CN" sz="2200" dirty="0" err="1"/>
              <a:t>phs</a:t>
            </a:r>
            <a:r>
              <a:rPr lang="en-US" altLang="zh-CN" sz="2200" dirty="0"/>
              <a:t>/s/mm</a:t>
            </a:r>
            <a:r>
              <a:rPr lang="en-US" altLang="zh-CN" sz="2200" baseline="30000" dirty="0"/>
              <a:t>2</a:t>
            </a:r>
            <a:r>
              <a:rPr lang="en-US" altLang="zh-CN" sz="2200" dirty="0"/>
              <a:t>/mrad</a:t>
            </a:r>
            <a:r>
              <a:rPr lang="en-US" altLang="zh-CN" sz="2200" baseline="30000" dirty="0"/>
              <a:t>2</a:t>
            </a:r>
            <a:r>
              <a:rPr lang="en-US" altLang="zh-CN" sz="2200" dirty="0"/>
              <a:t>/0.1%BW at the photon energy of 21 keV, can provide X-ray with energy up to 300 keV</a:t>
            </a:r>
          </a:p>
          <a:p>
            <a:pPr marL="342900" indent="-342900" algn="l">
              <a:spcBef>
                <a:spcPts val="600"/>
              </a:spcBef>
              <a:spcAft>
                <a:spcPts val="600"/>
              </a:spcAft>
              <a:buFont typeface="Arial" panose="020B0604020202020204" pitchFamily="34" charset="0"/>
              <a:buChar char="•"/>
            </a:pPr>
            <a:r>
              <a:rPr lang="en-US" altLang="zh-CN" sz="2200" b="1" dirty="0"/>
              <a:t>14 user beamlines + 1 test BL </a:t>
            </a:r>
            <a:r>
              <a:rPr lang="en-US" altLang="zh-CN" sz="2200" dirty="0"/>
              <a:t>in Phase </a:t>
            </a:r>
            <a:r>
              <a:rPr lang="en-US" altLang="zh-CN" sz="2200" dirty="0">
                <a:cs typeface="Times New Roman" panose="02020603050405020304" pitchFamily="18" charset="0"/>
              </a:rPr>
              <a:t>1</a:t>
            </a:r>
            <a:r>
              <a:rPr lang="en-US" altLang="zh-CN" sz="2200" dirty="0"/>
              <a:t>, HEPS can accommodate up to 90 BLs</a:t>
            </a:r>
            <a:endParaRPr lang="zh-CN" altLang="en-US" sz="2200" dirty="0"/>
          </a:p>
        </p:txBody>
      </p:sp>
      <p:sp>
        <p:nvSpPr>
          <p:cNvPr id="7" name="文本框 6">
            <a:extLst>
              <a:ext uri="{FF2B5EF4-FFF2-40B4-BE49-F238E27FC236}">
                <a16:creationId xmlns:a16="http://schemas.microsoft.com/office/drawing/2014/main" id="{7A43C74F-C898-4771-AE45-E274DC248340}"/>
              </a:ext>
            </a:extLst>
          </p:cNvPr>
          <p:cNvSpPr txBox="1"/>
          <p:nvPr/>
        </p:nvSpPr>
        <p:spPr>
          <a:xfrm>
            <a:off x="6844554" y="6179754"/>
            <a:ext cx="4478584" cy="276999"/>
          </a:xfrm>
          <a:prstGeom prst="rect">
            <a:avLst/>
          </a:prstGeom>
          <a:noFill/>
        </p:spPr>
        <p:txBody>
          <a:bodyPr wrap="square" rtlCol="0">
            <a:spAutoFit/>
          </a:bodyPr>
          <a:lstStyle/>
          <a:p>
            <a:pPr algn="r"/>
            <a:r>
              <a:rPr lang="en-US" altLang="zh-CN" sz="1200" dirty="0">
                <a:latin typeface="Arial" panose="020B0604020202020204" pitchFamily="34" charset="0"/>
                <a:cs typeface="Arial" panose="020B0604020202020204" pitchFamily="34" charset="0"/>
              </a:rPr>
              <a:t>Y. Jiao </a:t>
            </a:r>
            <a:r>
              <a:rPr lang="en-US" altLang="zh-CN" sz="1200" i="1" dirty="0">
                <a:latin typeface="Arial" panose="020B0604020202020204" pitchFamily="34" charset="0"/>
                <a:cs typeface="Arial" panose="020B0604020202020204" pitchFamily="34" charset="0"/>
              </a:rPr>
              <a:t>et al.</a:t>
            </a:r>
            <a:r>
              <a:rPr lang="en-US" altLang="zh-CN" sz="1200" dirty="0">
                <a:latin typeface="Arial" panose="020B0604020202020204" pitchFamily="34" charset="0"/>
                <a:cs typeface="Arial" panose="020B0604020202020204" pitchFamily="34" charset="0"/>
              </a:rPr>
              <a:t>, </a:t>
            </a:r>
            <a:r>
              <a:rPr lang="sv-SE" altLang="zh-CN" sz="1200" i="1" dirty="0">
                <a:latin typeface="Arial" panose="020B0604020202020204" pitchFamily="34" charset="0"/>
                <a:cs typeface="Arial" panose="020B0604020202020204" pitchFamily="34" charset="0"/>
              </a:rPr>
              <a:t>J. Synchrotron Rad.</a:t>
            </a:r>
            <a:r>
              <a:rPr lang="sv-SE" altLang="zh-CN" sz="1200" dirty="0">
                <a:latin typeface="Arial" panose="020B0604020202020204" pitchFamily="34" charset="0"/>
                <a:cs typeface="Arial" panose="020B0604020202020204" pitchFamily="34" charset="0"/>
              </a:rPr>
              <a:t> 25, 1611–1618 (2018).</a:t>
            </a:r>
          </a:p>
        </p:txBody>
      </p:sp>
      <p:pic>
        <p:nvPicPr>
          <p:cNvPr id="8" name="图片 7">
            <a:extLst>
              <a:ext uri="{FF2B5EF4-FFF2-40B4-BE49-F238E27FC236}">
                <a16:creationId xmlns:a16="http://schemas.microsoft.com/office/drawing/2014/main" id="{5827B1F8-002C-44AD-BD18-1CB2CF202D1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38364" y="2465154"/>
            <a:ext cx="5157662" cy="3572975"/>
          </a:xfrm>
          <a:prstGeom prst="rect">
            <a:avLst/>
          </a:prstGeom>
        </p:spPr>
      </p:pic>
      <p:sp>
        <p:nvSpPr>
          <p:cNvPr id="2" name="文本框 1">
            <a:extLst>
              <a:ext uri="{FF2B5EF4-FFF2-40B4-BE49-F238E27FC236}">
                <a16:creationId xmlns:a16="http://schemas.microsoft.com/office/drawing/2014/main" id="{CC69FD47-4D86-4E6E-A3BB-3ED8CE2D5D02}"/>
              </a:ext>
            </a:extLst>
          </p:cNvPr>
          <p:cNvSpPr txBox="1"/>
          <p:nvPr/>
        </p:nvSpPr>
        <p:spPr>
          <a:xfrm>
            <a:off x="4773996" y="3072348"/>
            <a:ext cx="2494430" cy="958660"/>
          </a:xfrm>
          <a:prstGeom prst="rect">
            <a:avLst/>
          </a:prstGeom>
          <a:noFill/>
        </p:spPr>
        <p:txBody>
          <a:bodyPr wrap="square" rtlCol="0">
            <a:spAutoFit/>
          </a:bodyPr>
          <a:lstStyle/>
          <a:p>
            <a:pPr algn="l">
              <a:lnSpc>
                <a:spcPct val="150000"/>
              </a:lnSpc>
            </a:pPr>
            <a:r>
              <a:rPr lang="en-US" altLang="zh-CN" sz="2000" b="1" dirty="0"/>
              <a:t>3 long BLs</a:t>
            </a:r>
          </a:p>
          <a:p>
            <a:pPr algn="l">
              <a:lnSpc>
                <a:spcPct val="150000"/>
              </a:lnSpc>
            </a:pPr>
            <a:r>
              <a:rPr lang="en-US" altLang="zh-CN" sz="2000" b="1" dirty="0"/>
              <a:t>350m longest</a:t>
            </a:r>
            <a:endParaRPr lang="zh-CN" altLang="en-US" sz="2000" b="1" dirty="0"/>
          </a:p>
        </p:txBody>
      </p:sp>
      <p:sp>
        <p:nvSpPr>
          <p:cNvPr id="10" name="文本框 9">
            <a:extLst>
              <a:ext uri="{FF2B5EF4-FFF2-40B4-BE49-F238E27FC236}">
                <a16:creationId xmlns:a16="http://schemas.microsoft.com/office/drawing/2014/main" id="{5617E7AE-164F-4A95-8C72-E52ACBCC1333}"/>
              </a:ext>
            </a:extLst>
          </p:cNvPr>
          <p:cNvSpPr txBox="1"/>
          <p:nvPr/>
        </p:nvSpPr>
        <p:spPr>
          <a:xfrm>
            <a:off x="4773996" y="4079139"/>
            <a:ext cx="2494430" cy="400110"/>
          </a:xfrm>
          <a:prstGeom prst="rect">
            <a:avLst/>
          </a:prstGeom>
          <a:noFill/>
        </p:spPr>
        <p:txBody>
          <a:bodyPr wrap="square" rtlCol="0">
            <a:spAutoFit/>
          </a:bodyPr>
          <a:lstStyle/>
          <a:p>
            <a:pPr algn="l"/>
            <a:r>
              <a:rPr lang="en-US" altLang="zh-CN" sz="2000" b="1" dirty="0"/>
              <a:t>19 IDs  6 types</a:t>
            </a:r>
            <a:endParaRPr lang="zh-CN" altLang="en-US" sz="2000" b="1" dirty="0"/>
          </a:p>
        </p:txBody>
      </p:sp>
    </p:spTree>
    <p:extLst>
      <p:ext uri="{BB962C8B-B14F-4D97-AF65-F5344CB8AC3E}">
        <p14:creationId xmlns:p14="http://schemas.microsoft.com/office/powerpoint/2010/main" val="10041013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355250" y="57728"/>
            <a:ext cx="10718987" cy="663575"/>
          </a:xfrm>
        </p:spPr>
        <p:txBody>
          <a:bodyPr/>
          <a:lstStyle/>
          <a:p>
            <a:r>
              <a:rPr lang="en-US" altLang="zh-CN" dirty="0">
                <a:solidFill>
                  <a:srgbClr val="000099"/>
                </a:solidFill>
              </a:rPr>
              <a:t>Multi-Milestones Achieved from mid-2019</a:t>
            </a:r>
            <a:endParaRPr lang="zh-CN" altLang="en-US" dirty="0">
              <a:solidFill>
                <a:srgbClr val="000099"/>
              </a:solidFill>
            </a:endParaRPr>
          </a:p>
        </p:txBody>
      </p:sp>
      <p:grpSp>
        <p:nvGrpSpPr>
          <p:cNvPr id="18" name="组合 17"/>
          <p:cNvGrpSpPr/>
          <p:nvPr/>
        </p:nvGrpSpPr>
        <p:grpSpPr>
          <a:xfrm>
            <a:off x="-82722" y="2911099"/>
            <a:ext cx="12220332" cy="3326265"/>
            <a:chOff x="-82451" y="2780846"/>
            <a:chExt cx="12208808" cy="3326265"/>
          </a:xfrm>
        </p:grpSpPr>
        <p:sp>
          <p:nvSpPr>
            <p:cNvPr id="19" name="箭头: 燕尾形 18"/>
            <p:cNvSpPr/>
            <p:nvPr/>
          </p:nvSpPr>
          <p:spPr>
            <a:xfrm>
              <a:off x="198538" y="2995558"/>
              <a:ext cx="11927819" cy="1836855"/>
            </a:xfrm>
            <a:prstGeom prst="notchedRightArrow">
              <a:avLst>
                <a:gd name="adj1" fmla="val 34443"/>
                <a:gd name="adj2" fmla="val 101855"/>
              </a:avLst>
            </a:prstGeom>
          </p:spPr>
          <p:style>
            <a:lnRef idx="0">
              <a:schemeClr val="accent2">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sp>
        <p:sp>
          <p:nvSpPr>
            <p:cNvPr id="20" name="任意多边形: 形状 19"/>
            <p:cNvSpPr/>
            <p:nvPr/>
          </p:nvSpPr>
          <p:spPr>
            <a:xfrm>
              <a:off x="-82451" y="3273506"/>
              <a:ext cx="2346530" cy="1836855"/>
            </a:xfrm>
            <a:custGeom>
              <a:avLst/>
              <a:gdLst>
                <a:gd name="connsiteX0" fmla="*/ 0 w 2181478"/>
                <a:gd name="connsiteY0" fmla="*/ 0 h 1836855"/>
                <a:gd name="connsiteX1" fmla="*/ 2181478 w 2181478"/>
                <a:gd name="connsiteY1" fmla="*/ 0 h 1836855"/>
                <a:gd name="connsiteX2" fmla="*/ 2181478 w 2181478"/>
                <a:gd name="connsiteY2" fmla="*/ 1836855 h 1836855"/>
                <a:gd name="connsiteX3" fmla="*/ 0 w 2181478"/>
                <a:gd name="connsiteY3" fmla="*/ 1836855 h 1836855"/>
                <a:gd name="connsiteX4" fmla="*/ 0 w 2181478"/>
                <a:gd name="connsiteY4" fmla="*/ 0 h 1836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1478" h="1836855">
                  <a:moveTo>
                    <a:pt x="0" y="0"/>
                  </a:moveTo>
                  <a:lnTo>
                    <a:pt x="2181478" y="0"/>
                  </a:lnTo>
                  <a:lnTo>
                    <a:pt x="2181478" y="1836855"/>
                  </a:lnTo>
                  <a:lnTo>
                    <a:pt x="0" y="183685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99568" tIns="99568" rIns="99568" bIns="99568" numCol="1" spcCol="1270" anchor="b" anchorCtr="0">
              <a:noAutofit/>
            </a:bodyPr>
            <a:lstStyle/>
            <a:p>
              <a:pPr marL="0" lvl="0" indent="0" algn="ctr" defTabSz="622300">
                <a:lnSpc>
                  <a:spcPct val="100000"/>
                </a:lnSpc>
                <a:spcBef>
                  <a:spcPct val="0"/>
                </a:spcBef>
                <a:spcAft>
                  <a:spcPts val="0"/>
                </a:spcAft>
                <a:buNone/>
              </a:pPr>
              <a:r>
                <a:rPr lang="en-US" sz="1400" b="1" kern="1200" dirty="0">
                  <a:latin typeface="微软雅黑" panose="020B0503020204020204" pitchFamily="34" charset="-122"/>
                  <a:ea typeface="微软雅黑" panose="020B0503020204020204" pitchFamily="34" charset="-122"/>
                </a:rPr>
                <a:t>June 29, 2019</a:t>
              </a:r>
              <a:endParaRPr lang="en-US" altLang="zh-CN" sz="1400" b="1" kern="1200" dirty="0">
                <a:latin typeface="微软雅黑" panose="020B0503020204020204" pitchFamily="34" charset="-122"/>
                <a:ea typeface="微软雅黑" panose="020B0503020204020204" pitchFamily="34" charset="-122"/>
              </a:endParaRPr>
            </a:p>
            <a:p>
              <a:pPr marL="0" lvl="0" indent="0" algn="ctr" defTabSz="622300">
                <a:lnSpc>
                  <a:spcPct val="100000"/>
                </a:lnSpc>
                <a:spcBef>
                  <a:spcPct val="0"/>
                </a:spcBef>
                <a:spcAft>
                  <a:spcPts val="0"/>
                </a:spcAft>
                <a:buNone/>
              </a:pPr>
              <a:r>
                <a:rPr lang="en-US" altLang="zh-CN" sz="1400" kern="1200" dirty="0">
                  <a:latin typeface="微软雅黑" panose="020B0503020204020204" pitchFamily="34" charset="-122"/>
                  <a:ea typeface="微软雅黑" panose="020B0503020204020204" pitchFamily="34" charset="-122"/>
                </a:rPr>
                <a:t>Groundbreaking ceremony</a:t>
              </a:r>
              <a:endParaRPr lang="zh-CN" sz="1400" kern="1200" dirty="0">
                <a:latin typeface="微软雅黑" panose="020B0503020204020204" pitchFamily="34" charset="-122"/>
                <a:ea typeface="微软雅黑" panose="020B0503020204020204" pitchFamily="34" charset="-122"/>
              </a:endParaRPr>
            </a:p>
          </p:txBody>
        </p:sp>
        <p:sp>
          <p:nvSpPr>
            <p:cNvPr id="21" name="椭圆 20"/>
            <p:cNvSpPr/>
            <p:nvPr/>
          </p:nvSpPr>
          <p:spPr>
            <a:xfrm>
              <a:off x="1063042" y="3684379"/>
              <a:ext cx="459213" cy="459213"/>
            </a:xfrm>
            <a:prstGeom prst="ellipse">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2" name="任意多边形: 形状 21"/>
            <p:cNvSpPr/>
            <p:nvPr/>
          </p:nvSpPr>
          <p:spPr>
            <a:xfrm>
              <a:off x="2025235" y="4258396"/>
              <a:ext cx="1640083" cy="1836855"/>
            </a:xfrm>
            <a:custGeom>
              <a:avLst/>
              <a:gdLst>
                <a:gd name="connsiteX0" fmla="*/ 0 w 2056884"/>
                <a:gd name="connsiteY0" fmla="*/ 0 h 1836855"/>
                <a:gd name="connsiteX1" fmla="*/ 2056884 w 2056884"/>
                <a:gd name="connsiteY1" fmla="*/ 0 h 1836855"/>
                <a:gd name="connsiteX2" fmla="*/ 2056884 w 2056884"/>
                <a:gd name="connsiteY2" fmla="*/ 1836855 h 1836855"/>
                <a:gd name="connsiteX3" fmla="*/ 0 w 2056884"/>
                <a:gd name="connsiteY3" fmla="*/ 1836855 h 1836855"/>
                <a:gd name="connsiteX4" fmla="*/ 0 w 2056884"/>
                <a:gd name="connsiteY4" fmla="*/ 0 h 1836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6884" h="1836855">
                  <a:moveTo>
                    <a:pt x="0" y="0"/>
                  </a:moveTo>
                  <a:lnTo>
                    <a:pt x="2056884" y="0"/>
                  </a:lnTo>
                  <a:lnTo>
                    <a:pt x="2056884" y="1836855"/>
                  </a:lnTo>
                  <a:lnTo>
                    <a:pt x="0" y="183685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99568" tIns="99568" rIns="99568" bIns="99568" numCol="1" spcCol="1270" anchor="t" anchorCtr="0">
              <a:noAutofit/>
            </a:bodyPr>
            <a:lstStyle/>
            <a:p>
              <a:pPr marL="0" lvl="0" indent="0" algn="ctr" defTabSz="622300">
                <a:lnSpc>
                  <a:spcPct val="100000"/>
                </a:lnSpc>
                <a:spcBef>
                  <a:spcPct val="0"/>
                </a:spcBef>
                <a:spcAft>
                  <a:spcPts val="0"/>
                </a:spcAft>
                <a:buNone/>
              </a:pPr>
              <a:r>
                <a:rPr lang="en-US" sz="1400" b="1" kern="1200" dirty="0">
                  <a:latin typeface="微软雅黑" panose="020B0503020204020204" pitchFamily="34" charset="-122"/>
                  <a:ea typeface="微软雅黑" panose="020B0503020204020204" pitchFamily="34" charset="-122"/>
                </a:rPr>
                <a:t>July 1, 2020</a:t>
              </a:r>
              <a:endParaRPr lang="en-US" altLang="zh-CN" sz="1400" b="1" kern="1200" dirty="0">
                <a:latin typeface="微软雅黑" panose="020B0503020204020204" pitchFamily="34" charset="-122"/>
                <a:ea typeface="微软雅黑" panose="020B0503020204020204" pitchFamily="34" charset="-122"/>
              </a:endParaRPr>
            </a:p>
            <a:p>
              <a:pPr marL="0" lvl="0" indent="0" algn="ctr" defTabSz="622300">
                <a:lnSpc>
                  <a:spcPct val="100000"/>
                </a:lnSpc>
                <a:spcBef>
                  <a:spcPct val="0"/>
                </a:spcBef>
                <a:spcAft>
                  <a:spcPts val="0"/>
                </a:spcAft>
                <a:buNone/>
              </a:pPr>
              <a:r>
                <a:rPr lang="en-US" altLang="zh-CN" sz="1400" kern="1200" dirty="0">
                  <a:latin typeface="微软雅黑" panose="020B0503020204020204" pitchFamily="34" charset="-122"/>
                  <a:ea typeface="微软雅黑" panose="020B0503020204020204" pitchFamily="34" charset="-122"/>
                </a:rPr>
                <a:t>The first steel beam was installed</a:t>
              </a:r>
              <a:endParaRPr lang="zh-CN" sz="1400" kern="1200" dirty="0">
                <a:latin typeface="微软雅黑" panose="020B0503020204020204" pitchFamily="34" charset="-122"/>
                <a:ea typeface="微软雅黑" panose="020B0503020204020204" pitchFamily="34" charset="-122"/>
              </a:endParaRPr>
            </a:p>
          </p:txBody>
        </p:sp>
        <p:sp>
          <p:nvSpPr>
            <p:cNvPr id="23" name="椭圆 22"/>
            <p:cNvSpPr/>
            <p:nvPr/>
          </p:nvSpPr>
          <p:spPr>
            <a:xfrm>
              <a:off x="2620425" y="3684379"/>
              <a:ext cx="459213" cy="459213"/>
            </a:xfrm>
            <a:prstGeom prst="ellipse">
              <a:avLst/>
            </a:prstGeom>
            <a:solidFill>
              <a:schemeClr val="accent6">
                <a:lumMod val="60000"/>
                <a:lumOff val="40000"/>
              </a:schemeClr>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5" name="椭圆 24"/>
            <p:cNvSpPr/>
            <p:nvPr/>
          </p:nvSpPr>
          <p:spPr>
            <a:xfrm>
              <a:off x="4446909" y="3684379"/>
              <a:ext cx="459213" cy="459213"/>
            </a:xfrm>
            <a:prstGeom prst="ellipse">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6" name="任意多边形: 形状 25"/>
            <p:cNvSpPr/>
            <p:nvPr/>
          </p:nvSpPr>
          <p:spPr>
            <a:xfrm>
              <a:off x="5350801" y="4270256"/>
              <a:ext cx="2222804" cy="1836855"/>
            </a:xfrm>
            <a:custGeom>
              <a:avLst/>
              <a:gdLst>
                <a:gd name="connsiteX0" fmla="*/ 0 w 1149714"/>
                <a:gd name="connsiteY0" fmla="*/ 0 h 1836855"/>
                <a:gd name="connsiteX1" fmla="*/ 1149714 w 1149714"/>
                <a:gd name="connsiteY1" fmla="*/ 0 h 1836855"/>
                <a:gd name="connsiteX2" fmla="*/ 1149714 w 1149714"/>
                <a:gd name="connsiteY2" fmla="*/ 1836855 h 1836855"/>
                <a:gd name="connsiteX3" fmla="*/ 0 w 1149714"/>
                <a:gd name="connsiteY3" fmla="*/ 1836855 h 1836855"/>
                <a:gd name="connsiteX4" fmla="*/ 0 w 1149714"/>
                <a:gd name="connsiteY4" fmla="*/ 0 h 1836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9714" h="1836855">
                  <a:moveTo>
                    <a:pt x="0" y="0"/>
                  </a:moveTo>
                  <a:lnTo>
                    <a:pt x="1149714" y="0"/>
                  </a:lnTo>
                  <a:lnTo>
                    <a:pt x="1149714" y="1836855"/>
                  </a:lnTo>
                  <a:lnTo>
                    <a:pt x="0" y="183685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99568" tIns="99568" rIns="99568" bIns="99568" numCol="1" spcCol="1270" anchor="t" anchorCtr="0">
              <a:noAutofit/>
            </a:bodyPr>
            <a:lstStyle/>
            <a:p>
              <a:pPr marL="0" lvl="0" indent="0" algn="ctr" defTabSz="622300">
                <a:lnSpc>
                  <a:spcPct val="100000"/>
                </a:lnSpc>
                <a:spcBef>
                  <a:spcPct val="0"/>
                </a:spcBef>
                <a:spcAft>
                  <a:spcPts val="0"/>
                </a:spcAft>
                <a:buNone/>
              </a:pPr>
              <a:r>
                <a:rPr lang="en-US" sz="1400" b="1" kern="1200" dirty="0">
                  <a:latin typeface="微软雅黑" panose="020B0503020204020204" pitchFamily="34" charset="-122"/>
                  <a:ea typeface="微软雅黑" panose="020B0503020204020204" pitchFamily="34" charset="-122"/>
                </a:rPr>
                <a:t>June 27, 2021</a:t>
              </a:r>
              <a:endParaRPr lang="en-US" altLang="zh-CN" sz="1400" b="1" kern="1200" dirty="0">
                <a:latin typeface="微软雅黑" panose="020B0503020204020204" pitchFamily="34" charset="-122"/>
                <a:ea typeface="微软雅黑" panose="020B0503020204020204" pitchFamily="34" charset="-122"/>
              </a:endParaRPr>
            </a:p>
            <a:p>
              <a:pPr marL="0" lvl="0" indent="0" algn="ctr" defTabSz="622300">
                <a:lnSpc>
                  <a:spcPct val="100000"/>
                </a:lnSpc>
                <a:spcBef>
                  <a:spcPct val="0"/>
                </a:spcBef>
                <a:spcAft>
                  <a:spcPts val="0"/>
                </a:spcAft>
                <a:buNone/>
              </a:pPr>
              <a:r>
                <a:rPr lang="en-US" altLang="zh-CN" sz="1400" kern="1200" dirty="0">
                  <a:latin typeface="微软雅黑" panose="020B0503020204020204" pitchFamily="34" charset="-122"/>
                  <a:ea typeface="微软雅黑" panose="020B0503020204020204" pitchFamily="34" charset="-122"/>
                </a:rPr>
                <a:t>Roof-sealing work for the main ring building completed</a:t>
              </a:r>
              <a:endParaRPr lang="zh-CN" sz="1400" kern="1200" dirty="0">
                <a:latin typeface="微软雅黑" panose="020B0503020204020204" pitchFamily="34" charset="-122"/>
                <a:ea typeface="微软雅黑" panose="020B0503020204020204" pitchFamily="34" charset="-122"/>
              </a:endParaRPr>
            </a:p>
          </p:txBody>
        </p:sp>
        <p:sp>
          <p:nvSpPr>
            <p:cNvPr id="27" name="椭圆 26"/>
            <p:cNvSpPr/>
            <p:nvPr/>
          </p:nvSpPr>
          <p:spPr>
            <a:xfrm>
              <a:off x="5102525" y="3684379"/>
              <a:ext cx="459213" cy="459213"/>
            </a:xfrm>
            <a:prstGeom prst="ellipse">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8" name="任意多边形: 形状 27"/>
            <p:cNvSpPr/>
            <p:nvPr/>
          </p:nvSpPr>
          <p:spPr>
            <a:xfrm>
              <a:off x="7409496" y="3488218"/>
              <a:ext cx="2569484" cy="1836855"/>
            </a:xfrm>
            <a:custGeom>
              <a:avLst/>
              <a:gdLst>
                <a:gd name="connsiteX0" fmla="*/ 0 w 1149714"/>
                <a:gd name="connsiteY0" fmla="*/ 0 h 1836855"/>
                <a:gd name="connsiteX1" fmla="*/ 1149714 w 1149714"/>
                <a:gd name="connsiteY1" fmla="*/ 0 h 1836855"/>
                <a:gd name="connsiteX2" fmla="*/ 1149714 w 1149714"/>
                <a:gd name="connsiteY2" fmla="*/ 1836855 h 1836855"/>
                <a:gd name="connsiteX3" fmla="*/ 0 w 1149714"/>
                <a:gd name="connsiteY3" fmla="*/ 1836855 h 1836855"/>
                <a:gd name="connsiteX4" fmla="*/ 0 w 1149714"/>
                <a:gd name="connsiteY4" fmla="*/ 0 h 1836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9714" h="1836855">
                  <a:moveTo>
                    <a:pt x="0" y="0"/>
                  </a:moveTo>
                  <a:lnTo>
                    <a:pt x="1149714" y="0"/>
                  </a:lnTo>
                  <a:lnTo>
                    <a:pt x="1149714" y="1836855"/>
                  </a:lnTo>
                  <a:lnTo>
                    <a:pt x="0" y="183685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99568" tIns="99568" rIns="99568" bIns="99568" numCol="1" spcCol="1270" anchor="b" anchorCtr="0">
              <a:noAutofit/>
            </a:bodyPr>
            <a:lstStyle/>
            <a:p>
              <a:pPr marL="0" lvl="0" indent="0" algn="ctr" defTabSz="622300">
                <a:lnSpc>
                  <a:spcPct val="100000"/>
                </a:lnSpc>
                <a:spcBef>
                  <a:spcPct val="0"/>
                </a:spcBef>
                <a:spcAft>
                  <a:spcPts val="0"/>
                </a:spcAft>
                <a:buNone/>
              </a:pPr>
              <a:r>
                <a:rPr lang="en-US" sz="1400" b="1" kern="1200" dirty="0">
                  <a:latin typeface="微软雅黑" panose="020B0503020204020204" pitchFamily="34" charset="-122"/>
                  <a:ea typeface="微软雅黑" panose="020B0503020204020204" pitchFamily="34" charset="-122"/>
                </a:rPr>
                <a:t>June 28, 2021</a:t>
              </a:r>
            </a:p>
            <a:p>
              <a:pPr lvl="0" algn="ctr" defTabSz="622300">
                <a:spcBef>
                  <a:spcPct val="0"/>
                </a:spcBef>
              </a:pPr>
              <a:r>
                <a:rPr lang="en-US" altLang="zh-CN" sz="1400" dirty="0">
                  <a:latin typeface="微软雅黑" panose="020B0503020204020204" pitchFamily="34" charset="-122"/>
                  <a:ea typeface="微软雅黑" panose="020B0503020204020204" pitchFamily="34" charset="-122"/>
                </a:rPr>
                <a:t>HEPS Installs First Piece of Accelerator Equipment in Linac Tunnel.</a:t>
              </a:r>
              <a:endParaRPr lang="zh-CN" sz="1400" kern="1200" dirty="0">
                <a:latin typeface="微软雅黑" panose="020B0503020204020204" pitchFamily="34" charset="-122"/>
                <a:ea typeface="微软雅黑" panose="020B0503020204020204" pitchFamily="34" charset="-122"/>
              </a:endParaRPr>
            </a:p>
          </p:txBody>
        </p:sp>
        <p:sp>
          <p:nvSpPr>
            <p:cNvPr id="29" name="椭圆 28"/>
            <p:cNvSpPr/>
            <p:nvPr/>
          </p:nvSpPr>
          <p:spPr>
            <a:xfrm>
              <a:off x="5358729" y="3689584"/>
              <a:ext cx="459213" cy="459213"/>
            </a:xfrm>
            <a:prstGeom prst="ellipse">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30" name="任意多边形: 形状 29"/>
            <p:cNvSpPr/>
            <p:nvPr/>
          </p:nvSpPr>
          <p:spPr>
            <a:xfrm>
              <a:off x="9739188" y="4254991"/>
              <a:ext cx="2273600" cy="1836855"/>
            </a:xfrm>
            <a:custGeom>
              <a:avLst/>
              <a:gdLst>
                <a:gd name="connsiteX0" fmla="*/ 0 w 1149714"/>
                <a:gd name="connsiteY0" fmla="*/ 0 h 1836855"/>
                <a:gd name="connsiteX1" fmla="*/ 1149714 w 1149714"/>
                <a:gd name="connsiteY1" fmla="*/ 0 h 1836855"/>
                <a:gd name="connsiteX2" fmla="*/ 1149714 w 1149714"/>
                <a:gd name="connsiteY2" fmla="*/ 1836855 h 1836855"/>
                <a:gd name="connsiteX3" fmla="*/ 0 w 1149714"/>
                <a:gd name="connsiteY3" fmla="*/ 1836855 h 1836855"/>
                <a:gd name="connsiteX4" fmla="*/ 0 w 1149714"/>
                <a:gd name="connsiteY4" fmla="*/ 0 h 1836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9714" h="1836855">
                  <a:moveTo>
                    <a:pt x="0" y="0"/>
                  </a:moveTo>
                  <a:lnTo>
                    <a:pt x="1149714" y="0"/>
                  </a:lnTo>
                  <a:lnTo>
                    <a:pt x="1149714" y="1836855"/>
                  </a:lnTo>
                  <a:lnTo>
                    <a:pt x="0" y="183685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99568" tIns="99568" rIns="99568" bIns="99568" numCol="1" spcCol="1270" anchor="t" anchorCtr="0">
              <a:noAutofit/>
            </a:bodyPr>
            <a:lstStyle/>
            <a:p>
              <a:pPr marL="0" lvl="0" indent="0" algn="ctr" defTabSz="622300">
                <a:lnSpc>
                  <a:spcPct val="100000"/>
                </a:lnSpc>
                <a:spcBef>
                  <a:spcPct val="0"/>
                </a:spcBef>
                <a:spcAft>
                  <a:spcPts val="0"/>
                </a:spcAft>
                <a:buNone/>
              </a:pPr>
              <a:r>
                <a:rPr lang="en-US" altLang="zh-CN" sz="1400" b="1" kern="1200" dirty="0">
                  <a:latin typeface="微软雅黑" panose="020B0503020204020204" pitchFamily="34" charset="-122"/>
                  <a:ea typeface="微软雅黑" panose="020B0503020204020204" pitchFamily="34" charset="-122"/>
                </a:rPr>
                <a:t>Nov. 3, 2023</a:t>
              </a:r>
            </a:p>
            <a:p>
              <a:pPr lvl="0" algn="ctr" defTabSz="622300">
                <a:spcBef>
                  <a:spcPct val="0"/>
                </a:spcBef>
              </a:pPr>
              <a:r>
                <a:rPr lang="en-US" altLang="zh-CN" sz="1400" kern="1200" dirty="0">
                  <a:latin typeface="微软雅黑" panose="020B0503020204020204" pitchFamily="34" charset="-122"/>
                  <a:ea typeface="微软雅黑" panose="020B0503020204020204" pitchFamily="34" charset="-122"/>
                </a:rPr>
                <a:t>Civil Construction for </a:t>
              </a:r>
              <a:r>
                <a:rPr lang="en-US" altLang="zh-CN" sz="1400" dirty="0"/>
                <a:t>ancillary buildings completed</a:t>
              </a:r>
              <a:endParaRPr lang="zh-CN" sz="1400" b="1" kern="1200" dirty="0">
                <a:latin typeface="微软雅黑" panose="020B0503020204020204" pitchFamily="34" charset="-122"/>
                <a:ea typeface="微软雅黑" panose="020B0503020204020204" pitchFamily="34" charset="-122"/>
              </a:endParaRPr>
            </a:p>
          </p:txBody>
        </p:sp>
        <p:sp>
          <p:nvSpPr>
            <p:cNvPr id="31" name="椭圆 30"/>
            <p:cNvSpPr/>
            <p:nvPr/>
          </p:nvSpPr>
          <p:spPr>
            <a:xfrm>
              <a:off x="9000317" y="3684379"/>
              <a:ext cx="459213" cy="459213"/>
            </a:xfrm>
            <a:prstGeom prst="ellipse">
              <a:avLst/>
            </a:prstGeom>
            <a:solidFill>
              <a:schemeClr val="accent6">
                <a:lumMod val="60000"/>
                <a:lumOff val="40000"/>
              </a:schemeClr>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32" name="任意多边形: 形状 31"/>
            <p:cNvSpPr/>
            <p:nvPr/>
          </p:nvSpPr>
          <p:spPr>
            <a:xfrm>
              <a:off x="175629" y="2780846"/>
              <a:ext cx="1758673" cy="657994"/>
            </a:xfrm>
            <a:custGeom>
              <a:avLst/>
              <a:gdLst>
                <a:gd name="connsiteX0" fmla="*/ 0 w 1149714"/>
                <a:gd name="connsiteY0" fmla="*/ 0 h 1836855"/>
                <a:gd name="connsiteX1" fmla="*/ 1149714 w 1149714"/>
                <a:gd name="connsiteY1" fmla="*/ 0 h 1836855"/>
                <a:gd name="connsiteX2" fmla="*/ 1149714 w 1149714"/>
                <a:gd name="connsiteY2" fmla="*/ 1836855 h 1836855"/>
                <a:gd name="connsiteX3" fmla="*/ 0 w 1149714"/>
                <a:gd name="connsiteY3" fmla="*/ 1836855 h 1836855"/>
                <a:gd name="connsiteX4" fmla="*/ 0 w 1149714"/>
                <a:gd name="connsiteY4" fmla="*/ 0 h 1836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9714" h="1836855">
                  <a:moveTo>
                    <a:pt x="0" y="0"/>
                  </a:moveTo>
                  <a:lnTo>
                    <a:pt x="1149714" y="0"/>
                  </a:lnTo>
                  <a:lnTo>
                    <a:pt x="1149714" y="1836855"/>
                  </a:lnTo>
                  <a:lnTo>
                    <a:pt x="0" y="183685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99568" tIns="99568" rIns="99568" bIns="99568" numCol="1" spcCol="1270" anchor="b" anchorCtr="0">
              <a:noAutofit/>
            </a:bodyPr>
            <a:lstStyle/>
            <a:p>
              <a:pPr marL="0" lvl="0" indent="0" algn="ctr" defTabSz="622300">
                <a:lnSpc>
                  <a:spcPct val="100000"/>
                </a:lnSpc>
                <a:spcBef>
                  <a:spcPct val="0"/>
                </a:spcBef>
                <a:spcAft>
                  <a:spcPts val="0"/>
                </a:spcAft>
                <a:buNone/>
              </a:pPr>
              <a:r>
                <a:rPr lang="en-US" sz="1400" b="1" kern="1200" dirty="0">
                  <a:latin typeface="微软雅黑" panose="020B0503020204020204" pitchFamily="34" charset="-122"/>
                  <a:ea typeface="微软雅黑" panose="020B0503020204020204" pitchFamily="34" charset="-122"/>
                </a:rPr>
                <a:t>May 12, 2022</a:t>
              </a:r>
              <a:endParaRPr lang="en-US" altLang="zh-CN" sz="1400" b="1" kern="1200" dirty="0">
                <a:latin typeface="微软雅黑" panose="020B0503020204020204" pitchFamily="34" charset="-122"/>
                <a:ea typeface="微软雅黑" panose="020B0503020204020204" pitchFamily="34" charset="-122"/>
              </a:endParaRPr>
            </a:p>
            <a:p>
              <a:pPr lvl="0" algn="ctr" defTabSz="622300">
                <a:spcBef>
                  <a:spcPct val="0"/>
                </a:spcBef>
              </a:pPr>
              <a:r>
                <a:rPr lang="en-US" altLang="zh-CN" sz="1200" dirty="0">
                  <a:latin typeface="微软雅黑" panose="020B0503020204020204" pitchFamily="34" charset="-122"/>
                  <a:ea typeface="微软雅黑" panose="020B0503020204020204" pitchFamily="34" charset="-122"/>
                </a:rPr>
                <a:t>The Linac Vacuum-sealing in the tunnel completed</a:t>
              </a:r>
              <a:endParaRPr lang="zh-CN" sz="1200" kern="1200" dirty="0">
                <a:latin typeface="微软雅黑" panose="020B0503020204020204" pitchFamily="34" charset="-122"/>
                <a:ea typeface="微软雅黑" panose="020B0503020204020204" pitchFamily="34" charset="-122"/>
              </a:endParaRPr>
            </a:p>
          </p:txBody>
        </p:sp>
        <p:sp>
          <p:nvSpPr>
            <p:cNvPr id="33" name="椭圆 32"/>
            <p:cNvSpPr/>
            <p:nvPr/>
          </p:nvSpPr>
          <p:spPr>
            <a:xfrm>
              <a:off x="9729294" y="3684379"/>
              <a:ext cx="459213" cy="459213"/>
            </a:xfrm>
            <a:prstGeom prst="ellipse">
              <a:avLst/>
            </a:prstGeom>
            <a:solidFill>
              <a:schemeClr val="accent6">
                <a:lumMod val="60000"/>
                <a:lumOff val="40000"/>
              </a:schemeClr>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grpSp>
      <p:pic>
        <p:nvPicPr>
          <p:cNvPr id="9" name="图片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2408" y="5388678"/>
            <a:ext cx="1583616" cy="973565"/>
          </a:xfrm>
          <a:prstGeom prst="rect">
            <a:avLst/>
          </a:prstGeom>
        </p:spPr>
      </p:pic>
      <p:pic>
        <p:nvPicPr>
          <p:cNvPr id="11" name="图片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571510" y="5393037"/>
            <a:ext cx="1627282" cy="967083"/>
          </a:xfrm>
          <a:prstGeom prst="rect">
            <a:avLst/>
          </a:prstGeom>
        </p:spPr>
      </p:pic>
      <p:pic>
        <p:nvPicPr>
          <p:cNvPr id="15" name="图片 1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750918" y="5388678"/>
            <a:ext cx="1753314" cy="967083"/>
          </a:xfrm>
          <a:prstGeom prst="rect">
            <a:avLst/>
          </a:prstGeom>
        </p:spPr>
      </p:pic>
      <p:pic>
        <p:nvPicPr>
          <p:cNvPr id="17" name="图片 1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70567" y="1112123"/>
            <a:ext cx="1578311" cy="1548488"/>
          </a:xfrm>
          <a:prstGeom prst="rect">
            <a:avLst/>
          </a:prstGeom>
        </p:spPr>
      </p:pic>
      <p:pic>
        <p:nvPicPr>
          <p:cNvPr id="56322" name="Picture 2" descr="http://www.ihep.cas.cn/xwdt/gnxw/2020/202007/W020200702540876647930.jp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973169" y="5397399"/>
            <a:ext cx="1627282" cy="958362"/>
          </a:xfrm>
          <a:prstGeom prst="rect">
            <a:avLst/>
          </a:prstGeom>
          <a:noFill/>
          <a:extLst>
            <a:ext uri="{909E8E84-426E-40DD-AFC4-6F175D3DCCD1}">
              <a14:hiddenFill xmlns:a14="http://schemas.microsoft.com/office/drawing/2010/main">
                <a:solidFill>
                  <a:srgbClr val="FFFFFF"/>
                </a:solidFill>
              </a14:hiddenFill>
            </a:ext>
          </a:extLst>
        </p:spPr>
      </p:pic>
      <p:sp>
        <p:nvSpPr>
          <p:cNvPr id="39" name="任意多边形: 形状 38"/>
          <p:cNvSpPr/>
          <p:nvPr/>
        </p:nvSpPr>
        <p:spPr>
          <a:xfrm>
            <a:off x="3499217" y="4388648"/>
            <a:ext cx="2084585" cy="1836855"/>
          </a:xfrm>
          <a:custGeom>
            <a:avLst/>
            <a:gdLst>
              <a:gd name="connsiteX0" fmla="*/ 0 w 1149714"/>
              <a:gd name="connsiteY0" fmla="*/ 0 h 1836855"/>
              <a:gd name="connsiteX1" fmla="*/ 1149714 w 1149714"/>
              <a:gd name="connsiteY1" fmla="*/ 0 h 1836855"/>
              <a:gd name="connsiteX2" fmla="*/ 1149714 w 1149714"/>
              <a:gd name="connsiteY2" fmla="*/ 1836855 h 1836855"/>
              <a:gd name="connsiteX3" fmla="*/ 0 w 1149714"/>
              <a:gd name="connsiteY3" fmla="*/ 1836855 h 1836855"/>
              <a:gd name="connsiteX4" fmla="*/ 0 w 1149714"/>
              <a:gd name="connsiteY4" fmla="*/ 0 h 1836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9714" h="1836855">
                <a:moveTo>
                  <a:pt x="0" y="0"/>
                </a:moveTo>
                <a:lnTo>
                  <a:pt x="1149714" y="0"/>
                </a:lnTo>
                <a:lnTo>
                  <a:pt x="1149714" y="1836855"/>
                </a:lnTo>
                <a:lnTo>
                  <a:pt x="0" y="183685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99568" tIns="99568" rIns="99568" bIns="99568" numCol="1" spcCol="1270" anchor="t" anchorCtr="0">
            <a:noAutofit/>
          </a:bodyPr>
          <a:lstStyle/>
          <a:p>
            <a:pPr marL="0" lvl="0" indent="0" algn="ctr" defTabSz="622300">
              <a:lnSpc>
                <a:spcPct val="100000"/>
              </a:lnSpc>
              <a:spcBef>
                <a:spcPct val="0"/>
              </a:spcBef>
              <a:spcAft>
                <a:spcPts val="0"/>
              </a:spcAft>
              <a:buNone/>
            </a:pPr>
            <a:r>
              <a:rPr lang="en-US" sz="1400" b="1" kern="1200" dirty="0">
                <a:latin typeface="微软雅黑" panose="020B0503020204020204" pitchFamily="34" charset="-122"/>
                <a:ea typeface="微软雅黑" panose="020B0503020204020204" pitchFamily="34" charset="-122"/>
              </a:rPr>
              <a:t>Apr. 13, 2021</a:t>
            </a:r>
            <a:endParaRPr lang="en-US" altLang="zh-CN" sz="1400" b="1" kern="1200" dirty="0">
              <a:latin typeface="微软雅黑" panose="020B0503020204020204" pitchFamily="34" charset="-122"/>
              <a:ea typeface="微软雅黑" panose="020B0503020204020204" pitchFamily="34" charset="-122"/>
            </a:endParaRPr>
          </a:p>
          <a:p>
            <a:pPr lvl="0" algn="ctr" defTabSz="622300">
              <a:spcBef>
                <a:spcPct val="0"/>
              </a:spcBef>
            </a:pPr>
            <a:r>
              <a:rPr lang="en-US" altLang="zh-CN" sz="1400" dirty="0">
                <a:latin typeface="微软雅黑" panose="020B0503020204020204" pitchFamily="34" charset="-122"/>
                <a:ea typeface="微软雅黑" panose="020B0503020204020204" pitchFamily="34" charset="-122"/>
              </a:rPr>
              <a:t>Utility installation in NO.2 Hall commenced</a:t>
            </a:r>
            <a:endParaRPr lang="zh-CN" sz="1400" kern="1200" dirty="0">
              <a:latin typeface="微软雅黑" panose="020B0503020204020204" pitchFamily="34" charset="-122"/>
              <a:ea typeface="微软雅黑" panose="020B0503020204020204" pitchFamily="34" charset="-122"/>
            </a:endParaRPr>
          </a:p>
        </p:txBody>
      </p:sp>
      <p:pic>
        <p:nvPicPr>
          <p:cNvPr id="56326" name="Picture 6" descr="http://www.ihep.cas.cn/xwdt/gnxw/2021/202104/W020210419307673820846.jp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3761632" y="5393038"/>
            <a:ext cx="1627282" cy="967083"/>
          </a:xfrm>
          <a:prstGeom prst="rect">
            <a:avLst/>
          </a:prstGeom>
          <a:noFill/>
          <a:extLst>
            <a:ext uri="{909E8E84-426E-40DD-AFC4-6F175D3DCCD1}">
              <a14:hiddenFill xmlns:a14="http://schemas.microsoft.com/office/drawing/2010/main">
                <a:solidFill>
                  <a:srgbClr val="FFFFFF"/>
                </a:solidFill>
              </a14:hiddenFill>
            </a:ext>
          </a:extLst>
        </p:spPr>
      </p:pic>
      <p:sp>
        <p:nvSpPr>
          <p:cNvPr id="34" name="任意多边形: 形状 33"/>
          <p:cNvSpPr/>
          <p:nvPr/>
        </p:nvSpPr>
        <p:spPr>
          <a:xfrm>
            <a:off x="1730537" y="1748806"/>
            <a:ext cx="2046265" cy="1836855"/>
          </a:xfrm>
          <a:custGeom>
            <a:avLst/>
            <a:gdLst>
              <a:gd name="connsiteX0" fmla="*/ 0 w 1149714"/>
              <a:gd name="connsiteY0" fmla="*/ 0 h 1836855"/>
              <a:gd name="connsiteX1" fmla="*/ 1149714 w 1149714"/>
              <a:gd name="connsiteY1" fmla="*/ 0 h 1836855"/>
              <a:gd name="connsiteX2" fmla="*/ 1149714 w 1149714"/>
              <a:gd name="connsiteY2" fmla="*/ 1836855 h 1836855"/>
              <a:gd name="connsiteX3" fmla="*/ 0 w 1149714"/>
              <a:gd name="connsiteY3" fmla="*/ 1836855 h 1836855"/>
              <a:gd name="connsiteX4" fmla="*/ 0 w 1149714"/>
              <a:gd name="connsiteY4" fmla="*/ 0 h 1836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9714" h="1836855">
                <a:moveTo>
                  <a:pt x="0" y="0"/>
                </a:moveTo>
                <a:lnTo>
                  <a:pt x="1149714" y="0"/>
                </a:lnTo>
                <a:lnTo>
                  <a:pt x="1149714" y="1836855"/>
                </a:lnTo>
                <a:lnTo>
                  <a:pt x="0" y="183685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99568" tIns="99568" rIns="99568" bIns="99568" numCol="1" spcCol="1270" anchor="b" anchorCtr="0">
            <a:noAutofit/>
          </a:bodyPr>
          <a:lstStyle/>
          <a:p>
            <a:pPr marL="0" lvl="0" indent="0" algn="ctr" defTabSz="622300">
              <a:lnSpc>
                <a:spcPct val="100000"/>
              </a:lnSpc>
              <a:spcBef>
                <a:spcPct val="0"/>
              </a:spcBef>
              <a:spcAft>
                <a:spcPts val="0"/>
              </a:spcAft>
              <a:buNone/>
            </a:pPr>
            <a:r>
              <a:rPr lang="en-US" sz="1400" b="1" kern="1200" dirty="0">
                <a:latin typeface="微软雅黑" panose="020B0503020204020204" pitchFamily="34" charset="-122"/>
                <a:ea typeface="微软雅黑" panose="020B0503020204020204" pitchFamily="34" charset="-122"/>
              </a:rPr>
              <a:t>Jan. 13, 2023</a:t>
            </a:r>
            <a:endParaRPr lang="en-US" altLang="zh-CN" sz="1400" b="1" kern="1200" dirty="0">
              <a:latin typeface="微软雅黑" panose="020B0503020204020204" pitchFamily="34" charset="-122"/>
              <a:ea typeface="微软雅黑" panose="020B0503020204020204" pitchFamily="34" charset="-122"/>
            </a:endParaRPr>
          </a:p>
          <a:p>
            <a:pPr lvl="0" algn="ctr" defTabSz="622300">
              <a:spcBef>
                <a:spcPct val="0"/>
              </a:spcBef>
            </a:pPr>
            <a:r>
              <a:rPr lang="en-US" altLang="zh-CN" sz="1200" dirty="0">
                <a:latin typeface="微软雅黑" panose="020B0503020204020204" pitchFamily="34" charset="-122"/>
                <a:ea typeface="微软雅黑" panose="020B0503020204020204" pitchFamily="34" charset="-122"/>
              </a:rPr>
              <a:t>The Booster Vacuum-sealing in the tunnel completed</a:t>
            </a:r>
            <a:endParaRPr lang="zh-CN" altLang="zh-CN" sz="1200" dirty="0">
              <a:latin typeface="微软雅黑" panose="020B0503020204020204" pitchFamily="34" charset="-122"/>
              <a:ea typeface="微软雅黑" panose="020B0503020204020204" pitchFamily="34" charset="-122"/>
            </a:endParaRPr>
          </a:p>
        </p:txBody>
      </p:sp>
      <p:sp>
        <p:nvSpPr>
          <p:cNvPr id="37" name="任意多边形: 形状 36"/>
          <p:cNvSpPr/>
          <p:nvPr/>
        </p:nvSpPr>
        <p:spPr>
          <a:xfrm>
            <a:off x="3671066" y="2070994"/>
            <a:ext cx="1808996" cy="1836855"/>
          </a:xfrm>
          <a:custGeom>
            <a:avLst/>
            <a:gdLst>
              <a:gd name="connsiteX0" fmla="*/ 0 w 1149714"/>
              <a:gd name="connsiteY0" fmla="*/ 0 h 1836855"/>
              <a:gd name="connsiteX1" fmla="*/ 1149714 w 1149714"/>
              <a:gd name="connsiteY1" fmla="*/ 0 h 1836855"/>
              <a:gd name="connsiteX2" fmla="*/ 1149714 w 1149714"/>
              <a:gd name="connsiteY2" fmla="*/ 1836855 h 1836855"/>
              <a:gd name="connsiteX3" fmla="*/ 0 w 1149714"/>
              <a:gd name="connsiteY3" fmla="*/ 1836855 h 1836855"/>
              <a:gd name="connsiteX4" fmla="*/ 0 w 1149714"/>
              <a:gd name="connsiteY4" fmla="*/ 0 h 1836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9714" h="1836855">
                <a:moveTo>
                  <a:pt x="0" y="0"/>
                </a:moveTo>
                <a:lnTo>
                  <a:pt x="1149714" y="0"/>
                </a:lnTo>
                <a:lnTo>
                  <a:pt x="1149714" y="1836855"/>
                </a:lnTo>
                <a:lnTo>
                  <a:pt x="0" y="183685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99568" tIns="99568" rIns="99568" bIns="99568" numCol="1" spcCol="1270" anchor="b" anchorCtr="0">
            <a:noAutofit/>
          </a:bodyPr>
          <a:lstStyle/>
          <a:p>
            <a:pPr marL="0" lvl="0" indent="0" algn="ctr" defTabSz="622300">
              <a:lnSpc>
                <a:spcPct val="100000"/>
              </a:lnSpc>
              <a:spcBef>
                <a:spcPct val="0"/>
              </a:spcBef>
              <a:spcAft>
                <a:spcPts val="0"/>
              </a:spcAft>
              <a:buNone/>
            </a:pPr>
            <a:r>
              <a:rPr lang="en-US" sz="1400" b="1" kern="1200" dirty="0">
                <a:latin typeface="微软雅黑" panose="020B0503020204020204" pitchFamily="34" charset="-122"/>
                <a:ea typeface="微软雅黑" panose="020B0503020204020204" pitchFamily="34" charset="-122"/>
              </a:rPr>
              <a:t>Feb. 1,2023</a:t>
            </a:r>
            <a:endParaRPr lang="en-US" altLang="zh-CN" sz="1400" b="1" kern="1200" dirty="0">
              <a:latin typeface="微软雅黑" panose="020B0503020204020204" pitchFamily="34" charset="-122"/>
              <a:ea typeface="微软雅黑" panose="020B0503020204020204" pitchFamily="34" charset="-122"/>
            </a:endParaRPr>
          </a:p>
          <a:p>
            <a:pPr marL="0" lvl="0" indent="0" algn="ctr" defTabSz="622300">
              <a:lnSpc>
                <a:spcPct val="100000"/>
              </a:lnSpc>
              <a:spcBef>
                <a:spcPct val="0"/>
              </a:spcBef>
              <a:spcAft>
                <a:spcPts val="0"/>
              </a:spcAft>
              <a:buNone/>
            </a:pPr>
            <a:r>
              <a:rPr lang="en-US" altLang="zh-CN" sz="1400" kern="1200" dirty="0">
                <a:latin typeface="微软雅黑" panose="020B0503020204020204" pitchFamily="34" charset="-122"/>
                <a:ea typeface="微软雅黑" panose="020B0503020204020204" pitchFamily="34" charset="-122"/>
              </a:rPr>
              <a:t>The first girder was installed in the storage ring tunnel</a:t>
            </a:r>
            <a:endParaRPr lang="zh-CN" sz="1400" kern="1200" dirty="0">
              <a:latin typeface="微软雅黑" panose="020B0503020204020204" pitchFamily="34" charset="-122"/>
              <a:ea typeface="微软雅黑" panose="020B0503020204020204" pitchFamily="34" charset="-122"/>
            </a:endParaRPr>
          </a:p>
        </p:txBody>
      </p:sp>
      <p:sp>
        <p:nvSpPr>
          <p:cNvPr id="40" name="椭圆 39"/>
          <p:cNvSpPr/>
          <p:nvPr/>
        </p:nvSpPr>
        <p:spPr>
          <a:xfrm>
            <a:off x="5987570" y="3821443"/>
            <a:ext cx="459646" cy="459213"/>
          </a:xfrm>
          <a:prstGeom prst="ellipse">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41" name="椭圆 40"/>
          <p:cNvSpPr/>
          <p:nvPr/>
        </p:nvSpPr>
        <p:spPr>
          <a:xfrm>
            <a:off x="8267539" y="3821443"/>
            <a:ext cx="459646" cy="459213"/>
          </a:xfrm>
          <a:prstGeom prst="ellipse">
            <a:avLst/>
          </a:prstGeom>
          <a:solidFill>
            <a:schemeClr val="accent6">
              <a:lumMod val="60000"/>
              <a:lumOff val="40000"/>
            </a:schemeClr>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pic>
        <p:nvPicPr>
          <p:cNvPr id="4" name="图片 3">
            <a:extLst>
              <a:ext uri="{FF2B5EF4-FFF2-40B4-BE49-F238E27FC236}">
                <a16:creationId xmlns:a16="http://schemas.microsoft.com/office/drawing/2014/main" id="{DA45E866-44F7-40A9-A2A9-093F5823C7F9}"/>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736224" y="1128473"/>
            <a:ext cx="1679256" cy="1547374"/>
          </a:xfrm>
          <a:prstGeom prst="rect">
            <a:avLst/>
          </a:prstGeom>
        </p:spPr>
      </p:pic>
      <p:pic>
        <p:nvPicPr>
          <p:cNvPr id="7" name="图片 6">
            <a:extLst>
              <a:ext uri="{FF2B5EF4-FFF2-40B4-BE49-F238E27FC236}">
                <a16:creationId xmlns:a16="http://schemas.microsoft.com/office/drawing/2014/main" id="{555777E4-E290-489B-8FFC-1003BFF760E6}"/>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5612843" y="1128473"/>
            <a:ext cx="1310482" cy="1540692"/>
          </a:xfrm>
          <a:prstGeom prst="rect">
            <a:avLst/>
          </a:prstGeom>
        </p:spPr>
      </p:pic>
      <p:sp>
        <p:nvSpPr>
          <p:cNvPr id="38" name="任意多边形: 形状 37">
            <a:extLst>
              <a:ext uri="{FF2B5EF4-FFF2-40B4-BE49-F238E27FC236}">
                <a16:creationId xmlns:a16="http://schemas.microsoft.com/office/drawing/2014/main" id="{78D8378B-F046-43B0-9F15-A313431AA7C5}"/>
              </a:ext>
            </a:extLst>
          </p:cNvPr>
          <p:cNvSpPr/>
          <p:nvPr/>
        </p:nvSpPr>
        <p:spPr>
          <a:xfrm>
            <a:off x="5345017" y="1626173"/>
            <a:ext cx="1703260" cy="1836855"/>
          </a:xfrm>
          <a:custGeom>
            <a:avLst/>
            <a:gdLst>
              <a:gd name="connsiteX0" fmla="*/ 0 w 1149714"/>
              <a:gd name="connsiteY0" fmla="*/ 0 h 1836855"/>
              <a:gd name="connsiteX1" fmla="*/ 1149714 w 1149714"/>
              <a:gd name="connsiteY1" fmla="*/ 0 h 1836855"/>
              <a:gd name="connsiteX2" fmla="*/ 1149714 w 1149714"/>
              <a:gd name="connsiteY2" fmla="*/ 1836855 h 1836855"/>
              <a:gd name="connsiteX3" fmla="*/ 0 w 1149714"/>
              <a:gd name="connsiteY3" fmla="*/ 1836855 h 1836855"/>
              <a:gd name="connsiteX4" fmla="*/ 0 w 1149714"/>
              <a:gd name="connsiteY4" fmla="*/ 0 h 1836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9714" h="1836855">
                <a:moveTo>
                  <a:pt x="0" y="0"/>
                </a:moveTo>
                <a:lnTo>
                  <a:pt x="1149714" y="0"/>
                </a:lnTo>
                <a:lnTo>
                  <a:pt x="1149714" y="1836855"/>
                </a:lnTo>
                <a:lnTo>
                  <a:pt x="0" y="183685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99568" tIns="99568" rIns="99568" bIns="99568" numCol="1" spcCol="1270" anchor="b" anchorCtr="0">
            <a:noAutofit/>
          </a:bodyPr>
          <a:lstStyle/>
          <a:p>
            <a:pPr marL="0" lvl="0" indent="0" algn="ctr" defTabSz="622300">
              <a:lnSpc>
                <a:spcPct val="100000"/>
              </a:lnSpc>
              <a:spcBef>
                <a:spcPct val="0"/>
              </a:spcBef>
              <a:spcAft>
                <a:spcPts val="0"/>
              </a:spcAft>
              <a:buNone/>
            </a:pPr>
            <a:r>
              <a:rPr lang="en-US" sz="1400" b="1" kern="1200" dirty="0">
                <a:latin typeface="微软雅黑" panose="020B0503020204020204" pitchFamily="34" charset="-122"/>
                <a:ea typeface="微软雅黑" panose="020B0503020204020204" pitchFamily="34" charset="-122"/>
              </a:rPr>
              <a:t>Mar. 14, 2023</a:t>
            </a:r>
          </a:p>
          <a:p>
            <a:pPr marL="0" lvl="0" indent="0" algn="ctr" defTabSz="622300">
              <a:lnSpc>
                <a:spcPct val="100000"/>
              </a:lnSpc>
              <a:spcBef>
                <a:spcPct val="0"/>
              </a:spcBef>
              <a:spcAft>
                <a:spcPts val="0"/>
              </a:spcAft>
              <a:buNone/>
            </a:pPr>
            <a:r>
              <a:rPr lang="en-US" altLang="zh-CN" sz="1400" dirty="0">
                <a:latin typeface="微软雅黑" panose="020B0503020204020204" pitchFamily="34" charset="-122"/>
                <a:ea typeface="微软雅黑" panose="020B0503020204020204" pitchFamily="34" charset="-122"/>
              </a:rPr>
              <a:t>The first electron beam</a:t>
            </a:r>
            <a:endParaRPr lang="zh-CN" sz="1400" kern="1200" dirty="0">
              <a:latin typeface="微软雅黑" panose="020B0503020204020204" pitchFamily="34" charset="-122"/>
              <a:ea typeface="微软雅黑" panose="020B0503020204020204" pitchFamily="34" charset="-122"/>
            </a:endParaRPr>
          </a:p>
        </p:txBody>
      </p:sp>
      <p:pic>
        <p:nvPicPr>
          <p:cNvPr id="10" name="图片 9">
            <a:extLst>
              <a:ext uri="{FF2B5EF4-FFF2-40B4-BE49-F238E27FC236}">
                <a16:creationId xmlns:a16="http://schemas.microsoft.com/office/drawing/2014/main" id="{C259CF73-98BA-4316-AB7D-2558D20DDCBB}"/>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2091752" y="1122233"/>
            <a:ext cx="1432854" cy="1538378"/>
          </a:xfrm>
          <a:prstGeom prst="rect">
            <a:avLst/>
          </a:prstGeom>
        </p:spPr>
      </p:pic>
      <p:pic>
        <p:nvPicPr>
          <p:cNvPr id="36" name="图片 35">
            <a:extLst>
              <a:ext uri="{FF2B5EF4-FFF2-40B4-BE49-F238E27FC236}">
                <a16:creationId xmlns:a16="http://schemas.microsoft.com/office/drawing/2014/main" id="{AFC157BA-110C-4529-8F82-C1CE2146902E}"/>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7048277" y="1119858"/>
            <a:ext cx="1578312" cy="1547375"/>
          </a:xfrm>
          <a:prstGeom prst="rect">
            <a:avLst/>
          </a:prstGeom>
        </p:spPr>
      </p:pic>
      <p:sp>
        <p:nvSpPr>
          <p:cNvPr id="43" name="任意多边形: 形状 42">
            <a:extLst>
              <a:ext uri="{FF2B5EF4-FFF2-40B4-BE49-F238E27FC236}">
                <a16:creationId xmlns:a16="http://schemas.microsoft.com/office/drawing/2014/main" id="{3A76343A-4E96-4534-AE37-49C90CBFD14A}"/>
              </a:ext>
            </a:extLst>
          </p:cNvPr>
          <p:cNvSpPr/>
          <p:nvPr/>
        </p:nvSpPr>
        <p:spPr>
          <a:xfrm>
            <a:off x="6867121" y="1566904"/>
            <a:ext cx="1927252" cy="1836855"/>
          </a:xfrm>
          <a:custGeom>
            <a:avLst/>
            <a:gdLst>
              <a:gd name="connsiteX0" fmla="*/ 0 w 1149714"/>
              <a:gd name="connsiteY0" fmla="*/ 0 h 1836855"/>
              <a:gd name="connsiteX1" fmla="*/ 1149714 w 1149714"/>
              <a:gd name="connsiteY1" fmla="*/ 0 h 1836855"/>
              <a:gd name="connsiteX2" fmla="*/ 1149714 w 1149714"/>
              <a:gd name="connsiteY2" fmla="*/ 1836855 h 1836855"/>
              <a:gd name="connsiteX3" fmla="*/ 0 w 1149714"/>
              <a:gd name="connsiteY3" fmla="*/ 1836855 h 1836855"/>
              <a:gd name="connsiteX4" fmla="*/ 0 w 1149714"/>
              <a:gd name="connsiteY4" fmla="*/ 0 h 1836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9714" h="1836855">
                <a:moveTo>
                  <a:pt x="0" y="0"/>
                </a:moveTo>
                <a:lnTo>
                  <a:pt x="1149714" y="0"/>
                </a:lnTo>
                <a:lnTo>
                  <a:pt x="1149714" y="1836855"/>
                </a:lnTo>
                <a:lnTo>
                  <a:pt x="0" y="183685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99568" tIns="99568" rIns="99568" bIns="99568" numCol="1" spcCol="1270" anchor="b" anchorCtr="0">
            <a:noAutofit/>
          </a:bodyPr>
          <a:lstStyle/>
          <a:p>
            <a:pPr marL="0" lvl="0" indent="0" algn="ctr" defTabSz="622300">
              <a:lnSpc>
                <a:spcPct val="100000"/>
              </a:lnSpc>
              <a:spcBef>
                <a:spcPct val="0"/>
              </a:spcBef>
              <a:spcAft>
                <a:spcPts val="0"/>
              </a:spcAft>
              <a:buNone/>
            </a:pPr>
            <a:r>
              <a:rPr lang="en-US" altLang="zh-CN" sz="1400" b="1" kern="1200" dirty="0">
                <a:latin typeface="微软雅黑" panose="020B0503020204020204" pitchFamily="34" charset="-122"/>
                <a:ea typeface="微软雅黑" panose="020B0503020204020204" pitchFamily="34" charset="-122"/>
              </a:rPr>
              <a:t>Nov</a:t>
            </a:r>
            <a:r>
              <a:rPr lang="en-US" sz="1400" b="1" kern="1200" dirty="0">
                <a:latin typeface="微软雅黑" panose="020B0503020204020204" pitchFamily="34" charset="-122"/>
                <a:ea typeface="微软雅黑" panose="020B0503020204020204" pitchFamily="34" charset="-122"/>
              </a:rPr>
              <a:t>. 1</a:t>
            </a:r>
            <a:r>
              <a:rPr lang="en-US" altLang="zh-CN" sz="1400" b="1" kern="1200" dirty="0">
                <a:latin typeface="微软雅黑" panose="020B0503020204020204" pitchFamily="34" charset="-122"/>
                <a:ea typeface="微软雅黑" panose="020B0503020204020204" pitchFamily="34" charset="-122"/>
              </a:rPr>
              <a:t>7</a:t>
            </a:r>
            <a:r>
              <a:rPr lang="en-US" sz="1400" b="1" kern="1200" dirty="0">
                <a:latin typeface="微软雅黑" panose="020B0503020204020204" pitchFamily="34" charset="-122"/>
                <a:ea typeface="微软雅黑" panose="020B0503020204020204" pitchFamily="34" charset="-122"/>
              </a:rPr>
              <a:t>, 2023</a:t>
            </a:r>
          </a:p>
          <a:p>
            <a:pPr lvl="0" algn="ctr" defTabSz="622300">
              <a:spcBef>
                <a:spcPct val="0"/>
              </a:spcBef>
            </a:pPr>
            <a:r>
              <a:rPr lang="en-US" altLang="zh-CN" sz="1200" dirty="0">
                <a:latin typeface="微软雅黑" panose="020B0503020204020204" pitchFamily="34" charset="-122"/>
                <a:ea typeface="微软雅黑" panose="020B0503020204020204" pitchFamily="34" charset="-122"/>
              </a:rPr>
              <a:t>Electron Beam Ramped Up to 6 GeV</a:t>
            </a:r>
            <a:endParaRPr lang="zh-CN" sz="1200" kern="1200" dirty="0">
              <a:latin typeface="微软雅黑" panose="020B0503020204020204" pitchFamily="34" charset="-122"/>
              <a:ea typeface="微软雅黑" panose="020B0503020204020204" pitchFamily="34" charset="-122"/>
            </a:endParaRPr>
          </a:p>
        </p:txBody>
      </p:sp>
      <p:sp>
        <p:nvSpPr>
          <p:cNvPr id="44" name="任意多边形: 形状 43">
            <a:extLst>
              <a:ext uri="{FF2B5EF4-FFF2-40B4-BE49-F238E27FC236}">
                <a16:creationId xmlns:a16="http://schemas.microsoft.com/office/drawing/2014/main" id="{E96C6E06-AB1A-4051-A34E-4B6D909E5104}"/>
              </a:ext>
            </a:extLst>
          </p:cNvPr>
          <p:cNvSpPr/>
          <p:nvPr/>
        </p:nvSpPr>
        <p:spPr>
          <a:xfrm>
            <a:off x="8649519" y="1626173"/>
            <a:ext cx="1927252" cy="2113547"/>
          </a:xfrm>
          <a:custGeom>
            <a:avLst/>
            <a:gdLst>
              <a:gd name="connsiteX0" fmla="*/ 0 w 1149714"/>
              <a:gd name="connsiteY0" fmla="*/ 0 h 1836855"/>
              <a:gd name="connsiteX1" fmla="*/ 1149714 w 1149714"/>
              <a:gd name="connsiteY1" fmla="*/ 0 h 1836855"/>
              <a:gd name="connsiteX2" fmla="*/ 1149714 w 1149714"/>
              <a:gd name="connsiteY2" fmla="*/ 1836855 h 1836855"/>
              <a:gd name="connsiteX3" fmla="*/ 0 w 1149714"/>
              <a:gd name="connsiteY3" fmla="*/ 1836855 h 1836855"/>
              <a:gd name="connsiteX4" fmla="*/ 0 w 1149714"/>
              <a:gd name="connsiteY4" fmla="*/ 0 h 1836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9714" h="1836855">
                <a:moveTo>
                  <a:pt x="0" y="0"/>
                </a:moveTo>
                <a:lnTo>
                  <a:pt x="1149714" y="0"/>
                </a:lnTo>
                <a:lnTo>
                  <a:pt x="1149714" y="1836855"/>
                </a:lnTo>
                <a:lnTo>
                  <a:pt x="0" y="183685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99568" tIns="99568" rIns="99568" bIns="99568" numCol="1" spcCol="1270" anchor="b" anchorCtr="0">
            <a:noAutofit/>
          </a:bodyPr>
          <a:lstStyle/>
          <a:p>
            <a:pPr marL="0" lvl="0" indent="0" algn="ctr" defTabSz="622300">
              <a:lnSpc>
                <a:spcPct val="100000"/>
              </a:lnSpc>
              <a:spcBef>
                <a:spcPct val="0"/>
              </a:spcBef>
              <a:spcAft>
                <a:spcPts val="0"/>
              </a:spcAft>
              <a:buNone/>
            </a:pPr>
            <a:r>
              <a:rPr lang="en-US" altLang="zh-CN" sz="1400" b="1" kern="1200" dirty="0">
                <a:latin typeface="微软雅黑" panose="020B0503020204020204" pitchFamily="34" charset="-122"/>
                <a:ea typeface="微软雅黑" panose="020B0503020204020204" pitchFamily="34" charset="-122"/>
              </a:rPr>
              <a:t>Aug</a:t>
            </a:r>
            <a:r>
              <a:rPr lang="en-US" sz="1400" b="1" kern="1200" dirty="0">
                <a:latin typeface="微软雅黑" panose="020B0503020204020204" pitchFamily="34" charset="-122"/>
                <a:ea typeface="微软雅黑" panose="020B0503020204020204" pitchFamily="34" charset="-122"/>
              </a:rPr>
              <a:t>. 18, 2024</a:t>
            </a:r>
          </a:p>
          <a:p>
            <a:pPr marL="0" lvl="0" indent="0" algn="ctr" defTabSz="622300">
              <a:lnSpc>
                <a:spcPct val="100000"/>
              </a:lnSpc>
              <a:spcBef>
                <a:spcPct val="0"/>
              </a:spcBef>
              <a:spcAft>
                <a:spcPts val="0"/>
              </a:spcAft>
              <a:buNone/>
            </a:pPr>
            <a:r>
              <a:rPr lang="en-US" altLang="zh-CN" sz="1200" dirty="0">
                <a:latin typeface="微软雅黑" panose="020B0503020204020204" pitchFamily="34" charset="-122"/>
                <a:ea typeface="微软雅黑" panose="020B0503020204020204" pitchFamily="34" charset="-122"/>
              </a:rPr>
              <a:t>Electron beams with currents higher than 10mA were successfully stored.</a:t>
            </a:r>
            <a:endParaRPr lang="zh-CN" sz="1200" kern="1200" dirty="0">
              <a:latin typeface="微软雅黑" panose="020B0503020204020204" pitchFamily="34" charset="-122"/>
              <a:ea typeface="微软雅黑" panose="020B0503020204020204" pitchFamily="34" charset="-122"/>
            </a:endParaRPr>
          </a:p>
        </p:txBody>
      </p:sp>
      <p:pic>
        <p:nvPicPr>
          <p:cNvPr id="1026" name="Picture 2" descr="http://www.ihep.cas.cn/dkxzz/HEPS/xwdt/2023/202311/W020231122373189697260.jpg">
            <a:extLst>
              <a:ext uri="{FF2B5EF4-FFF2-40B4-BE49-F238E27FC236}">
                <a16:creationId xmlns:a16="http://schemas.microsoft.com/office/drawing/2014/main" id="{87F14E51-505F-4593-9B82-F9B23D32ADE1}"/>
              </a:ext>
            </a:extLst>
          </p:cNvPr>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10109691" y="5379416"/>
            <a:ext cx="1753314" cy="973565"/>
          </a:xfrm>
          <a:prstGeom prst="rect">
            <a:avLst/>
          </a:prstGeom>
          <a:noFill/>
          <a:extLst>
            <a:ext uri="{909E8E84-426E-40DD-AFC4-6F175D3DCCD1}">
              <a14:hiddenFill xmlns:a14="http://schemas.microsoft.com/office/drawing/2010/main">
                <a:solidFill>
                  <a:srgbClr val="FFFFFF"/>
                </a:solidFill>
              </a14:hiddenFill>
            </a:ext>
          </a:extLst>
        </p:spPr>
      </p:pic>
      <p:pic>
        <p:nvPicPr>
          <p:cNvPr id="13" name="图片 12">
            <a:extLst>
              <a:ext uri="{FF2B5EF4-FFF2-40B4-BE49-F238E27FC236}">
                <a16:creationId xmlns:a16="http://schemas.microsoft.com/office/drawing/2014/main" id="{637C63B0-9F35-472B-ABD8-8F5D3F547F17}"/>
              </a:ext>
            </a:extLst>
          </p:cNvPr>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a:xfrm>
            <a:off x="8751541" y="1123252"/>
            <a:ext cx="1806776" cy="1537359"/>
          </a:xfrm>
          <a:prstGeom prst="rect">
            <a:avLst/>
          </a:prstGeom>
        </p:spPr>
      </p:pic>
      <p:pic>
        <p:nvPicPr>
          <p:cNvPr id="45" name="图片 44">
            <a:extLst>
              <a:ext uri="{FF2B5EF4-FFF2-40B4-BE49-F238E27FC236}">
                <a16:creationId xmlns:a16="http://schemas.microsoft.com/office/drawing/2014/main" id="{E21EF279-25AA-4E8B-BA7D-00CEC2859966}"/>
              </a:ext>
            </a:extLst>
          </p:cNvPr>
          <p:cNvPicPr>
            <a:picLocks noChangeAspect="1"/>
          </p:cNvPicPr>
          <p:nvPr/>
        </p:nvPicPr>
        <p:blipFill rotWithShape="1">
          <a:blip r:embed="rId15" cstate="screen">
            <a:extLst>
              <a:ext uri="{28A0092B-C50C-407E-A947-70E740481C1C}">
                <a14:useLocalDpi xmlns:a14="http://schemas.microsoft.com/office/drawing/2010/main"/>
              </a:ext>
            </a:extLst>
          </a:blip>
          <a:srcRect/>
          <a:stretch/>
        </p:blipFill>
        <p:spPr>
          <a:xfrm rot="16200000">
            <a:off x="10615977" y="1170308"/>
            <a:ext cx="1532136" cy="1448468"/>
          </a:xfrm>
          <a:prstGeom prst="rect">
            <a:avLst/>
          </a:prstGeom>
        </p:spPr>
      </p:pic>
      <p:sp>
        <p:nvSpPr>
          <p:cNvPr id="46" name="任意多边形: 形状 45">
            <a:extLst>
              <a:ext uri="{FF2B5EF4-FFF2-40B4-BE49-F238E27FC236}">
                <a16:creationId xmlns:a16="http://schemas.microsoft.com/office/drawing/2014/main" id="{2E509D68-6343-43D1-848F-0B0F74C0CFCB}"/>
              </a:ext>
            </a:extLst>
          </p:cNvPr>
          <p:cNvSpPr/>
          <p:nvPr/>
        </p:nvSpPr>
        <p:spPr>
          <a:xfrm>
            <a:off x="10384650" y="1809573"/>
            <a:ext cx="1927252" cy="2113547"/>
          </a:xfrm>
          <a:custGeom>
            <a:avLst/>
            <a:gdLst>
              <a:gd name="connsiteX0" fmla="*/ 0 w 1149714"/>
              <a:gd name="connsiteY0" fmla="*/ 0 h 1836855"/>
              <a:gd name="connsiteX1" fmla="*/ 1149714 w 1149714"/>
              <a:gd name="connsiteY1" fmla="*/ 0 h 1836855"/>
              <a:gd name="connsiteX2" fmla="*/ 1149714 w 1149714"/>
              <a:gd name="connsiteY2" fmla="*/ 1836855 h 1836855"/>
              <a:gd name="connsiteX3" fmla="*/ 0 w 1149714"/>
              <a:gd name="connsiteY3" fmla="*/ 1836855 h 1836855"/>
              <a:gd name="connsiteX4" fmla="*/ 0 w 1149714"/>
              <a:gd name="connsiteY4" fmla="*/ 0 h 1836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9714" h="1836855">
                <a:moveTo>
                  <a:pt x="0" y="0"/>
                </a:moveTo>
                <a:lnTo>
                  <a:pt x="1149714" y="0"/>
                </a:lnTo>
                <a:lnTo>
                  <a:pt x="1149714" y="1836855"/>
                </a:lnTo>
                <a:lnTo>
                  <a:pt x="0" y="183685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99568" tIns="99568" rIns="99568" bIns="99568" numCol="1" spcCol="1270" anchor="b" anchorCtr="0">
            <a:noAutofit/>
          </a:bodyPr>
          <a:lstStyle/>
          <a:p>
            <a:pPr marL="0" lvl="0" indent="0" algn="ctr" defTabSz="622300">
              <a:lnSpc>
                <a:spcPct val="100000"/>
              </a:lnSpc>
              <a:spcBef>
                <a:spcPct val="0"/>
              </a:spcBef>
              <a:spcAft>
                <a:spcPts val="0"/>
              </a:spcAft>
              <a:buNone/>
            </a:pPr>
            <a:r>
              <a:rPr lang="en-US" altLang="zh-CN" sz="1400" b="1" kern="1200" dirty="0">
                <a:latin typeface="微软雅黑" panose="020B0503020204020204" pitchFamily="34" charset="-122"/>
                <a:ea typeface="微软雅黑" panose="020B0503020204020204" pitchFamily="34" charset="-122"/>
              </a:rPr>
              <a:t>Oct</a:t>
            </a:r>
            <a:r>
              <a:rPr lang="en-US" sz="1400" b="1" kern="1200" dirty="0">
                <a:latin typeface="微软雅黑" panose="020B0503020204020204" pitchFamily="34" charset="-122"/>
                <a:ea typeface="微软雅黑" panose="020B0503020204020204" pitchFamily="34" charset="-122"/>
              </a:rPr>
              <a:t>. 12, 2024</a:t>
            </a:r>
          </a:p>
          <a:p>
            <a:pPr marL="0" lvl="0" indent="0" algn="ctr" defTabSz="622300">
              <a:lnSpc>
                <a:spcPct val="100000"/>
              </a:lnSpc>
              <a:spcBef>
                <a:spcPct val="0"/>
              </a:spcBef>
              <a:spcAft>
                <a:spcPts val="0"/>
              </a:spcAft>
              <a:buNone/>
            </a:pPr>
            <a:r>
              <a:rPr lang="en-US" altLang="zh-CN" sz="1200" dirty="0">
                <a:latin typeface="微软雅黑" panose="020B0503020204020204" pitchFamily="34" charset="-122"/>
                <a:ea typeface="微软雅黑" panose="020B0503020204020204" pitchFamily="34" charset="-122"/>
              </a:rPr>
              <a:t>the SR X-ray emitted from the R21 wiggler was successfully transmitted to the end station.</a:t>
            </a:r>
            <a:endParaRPr lang="zh-CN" sz="1200" kern="12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2860255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4307"/>
</p:tagLst>
</file>

<file path=ppt/tags/tag2.xml><?xml version="1.0" encoding="utf-8"?>
<p:tagLst xmlns:a="http://schemas.openxmlformats.org/drawingml/2006/main" xmlns:r="http://schemas.openxmlformats.org/officeDocument/2006/relationships" xmlns:p="http://schemas.openxmlformats.org/presentationml/2006/main">
  <p:tag name="TABLE_ENDDRAG_ORIGIN_RECT" val="364*365"/>
  <p:tag name="TABLE_ENDDRAG_RECT" val="42*72*364*365"/>
</p:tagLst>
</file>

<file path=ppt/theme/theme1.xml><?xml version="1.0" encoding="utf-8"?>
<a:theme xmlns:a="http://schemas.openxmlformats.org/drawingml/2006/main" name="HEPS-PPT主题-V3-蓝色">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Arial"/>
        <a:ea typeface="微软雅黑"/>
        <a:cs typeface=""/>
      </a:majorFont>
      <a:minorFont>
        <a:latin typeface="Arial"/>
        <a:ea typeface="微软雅黑"/>
        <a:cs typeface=""/>
      </a:minorFont>
    </a:fontScheme>
    <a:fmtScheme name="框架">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txDef>
      <a:spPr>
        <a:noFill/>
      </a:spPr>
      <a:bodyPr wrap="square" rtlCol="0">
        <a:spAutoFit/>
      </a:bodyPr>
      <a:lstStyle>
        <a:defPPr algn="l">
          <a:defRPr sz="2000" dirty="0" smtClean="0"/>
        </a:defPPr>
      </a:lstStyle>
    </a:txDef>
  </a:objectDefaults>
  <a:extraClrSchemeLst/>
  <a:extLst>
    <a:ext uri="{05A4C25C-085E-4340-85A3-A5531E510DB2}">
      <thm15:themeFamily xmlns:thm15="http://schemas.microsoft.com/office/thememl/2012/main" name="HEPS-PPT主题-V3-蓝色" id="{0BBD021F-B0AA-4DB3-8628-C8C3FA39026F}" vid="{E6971C7F-4A11-43BE-9661-43D2527719E1}"/>
    </a:ext>
  </a:extLst>
</a:theme>
</file>

<file path=ppt/theme/theme2.xml><?xml version="1.0" encoding="utf-8"?>
<a:theme xmlns:a="http://schemas.openxmlformats.org/drawingml/2006/main" name="HEPS-PPT主题-V5-蓝色">
  <a:themeElements>
    <a:clrScheme name="框架">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HEPSTF">
      <a:majorFont>
        <a:latin typeface="Times New Roman"/>
        <a:ea typeface="微软雅黑"/>
        <a:cs typeface=""/>
      </a:majorFont>
      <a:minorFont>
        <a:latin typeface="Calibri"/>
        <a:ea typeface="微软雅黑"/>
        <a:cs typeface=""/>
      </a:minorFont>
    </a:fontScheme>
    <a:fmtScheme name="框架">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HEPS-PPT主题-V5-蓝色" id="{6C636641-4C2C-4680-9355-58EDE5677CA7}" vid="{4E11FAF6-8F1B-49B9-8FA3-DD707ABD7909}"/>
    </a:ext>
  </a:extLst>
</a:theme>
</file>

<file path=ppt/theme/theme3.xml><?xml version="1.0" encoding="utf-8"?>
<a:theme xmlns:a="http://schemas.openxmlformats.org/drawingml/2006/main" name="1_HEPS-PPT主题-V5-蓝色">
  <a:themeElements>
    <a:clrScheme name="框架">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HEPSTF">
      <a:majorFont>
        <a:latin typeface="Times New Roman"/>
        <a:ea typeface="微软雅黑"/>
        <a:cs typeface=""/>
      </a:majorFont>
      <a:minorFont>
        <a:latin typeface="Calibri"/>
        <a:ea typeface="微软雅黑"/>
        <a:cs typeface=""/>
      </a:minorFont>
    </a:fontScheme>
    <a:fmtScheme name="框架">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HEPS-PPT主题-V5-蓝色">
  <a:themeElements>
    <a:clrScheme name="框架">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HEPSTF">
      <a:majorFont>
        <a:latin typeface="Times New Roman"/>
        <a:ea typeface="微软雅黑"/>
        <a:cs typeface=""/>
      </a:majorFont>
      <a:minorFont>
        <a:latin typeface="Calibri"/>
        <a:ea typeface="微软雅黑"/>
        <a:cs typeface=""/>
      </a:minorFont>
    </a:fontScheme>
    <a:fmtScheme name="框架">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1019010211C4775FC1071B062B5E88F35186565F</Template>
  <TotalTime>27559</TotalTime>
  <Words>5638</Words>
  <Application>Microsoft Office PowerPoint</Application>
  <PresentationFormat>宽屏</PresentationFormat>
  <Paragraphs>746</Paragraphs>
  <Slides>58</Slides>
  <Notes>30</Notes>
  <HiddenSlides>0</HiddenSlides>
  <MMClips>1</MMClips>
  <ScaleCrop>false</ScaleCrop>
  <HeadingPairs>
    <vt:vector size="6" baseType="variant">
      <vt:variant>
        <vt:lpstr>已用的字体</vt:lpstr>
      </vt:variant>
      <vt:variant>
        <vt:i4>17</vt:i4>
      </vt:variant>
      <vt:variant>
        <vt:lpstr>主题</vt:lpstr>
      </vt:variant>
      <vt:variant>
        <vt:i4>4</vt:i4>
      </vt:variant>
      <vt:variant>
        <vt:lpstr>幻灯片标题</vt:lpstr>
      </vt:variant>
      <vt:variant>
        <vt:i4>58</vt:i4>
      </vt:variant>
    </vt:vector>
  </HeadingPairs>
  <TitlesOfParts>
    <vt:vector size="79" baseType="lpstr">
      <vt:lpstr>Microsoft YaHei UI</vt:lpstr>
      <vt:lpstr>quote-cjk-patch</vt:lpstr>
      <vt:lpstr>等线</vt:lpstr>
      <vt:lpstr>仿宋</vt:lpstr>
      <vt:lpstr>黑体</vt:lpstr>
      <vt:lpstr>楷体</vt:lpstr>
      <vt:lpstr>宋体</vt:lpstr>
      <vt:lpstr>微软雅黑</vt:lpstr>
      <vt:lpstr>Arial</vt:lpstr>
      <vt:lpstr>Calibri</vt:lpstr>
      <vt:lpstr>Cambria</vt:lpstr>
      <vt:lpstr>Cambria Math</vt:lpstr>
      <vt:lpstr>Symbol</vt:lpstr>
      <vt:lpstr>Times New Roman</vt:lpstr>
      <vt:lpstr>Verdana</vt:lpstr>
      <vt:lpstr>Wingdings</vt:lpstr>
      <vt:lpstr>Wingdings 2</vt:lpstr>
      <vt:lpstr>HEPS-PPT主题-V3-蓝色</vt:lpstr>
      <vt:lpstr>HEPS-PPT主题-V5-蓝色</vt:lpstr>
      <vt:lpstr>1_HEPS-PPT主题-V5-蓝色</vt:lpstr>
      <vt:lpstr>2_HEPS-PPT主题-V5-蓝色</vt:lpstr>
      <vt:lpstr>Commissioning and current status of High Energy Photon Source</vt:lpstr>
      <vt:lpstr>PowerPoint 演示文稿</vt:lpstr>
      <vt:lpstr>PowerPoint 演示文稿</vt:lpstr>
      <vt:lpstr>Overview of HEPS</vt:lpstr>
      <vt:lpstr>PowerPoint 演示文稿</vt:lpstr>
      <vt:lpstr>PowerPoint 演示文稿</vt:lpstr>
      <vt:lpstr>PowerPoint 演示文稿</vt:lpstr>
      <vt:lpstr>PowerPoint 演示文稿</vt:lpstr>
      <vt:lpstr>Multi-Milestones Achieved from mid-2019</vt:lpstr>
      <vt:lpstr>PowerPoint 演示文稿</vt:lpstr>
      <vt:lpstr>PowerPoint 演示文稿</vt:lpstr>
      <vt:lpstr>PowerPoint 演示文稿</vt:lpstr>
      <vt:lpstr>PowerPoint 演示文稿</vt:lpstr>
      <vt:lpstr>PowerPoint 演示文稿</vt:lpstr>
      <vt:lpstr>PowerPoint 演示文稿</vt:lpstr>
      <vt:lpstr>HEPS storage ring commissioning</vt:lpstr>
      <vt:lpstr>Equipment installation and conditioning</vt:lpstr>
      <vt:lpstr>Insertion devices</vt:lpstr>
      <vt:lpstr>Insertion devices</vt:lpstr>
      <vt:lpstr>166.6 MHz SRF cavities for storage ring</vt:lpstr>
      <vt:lpstr>RF installation and conditioning</vt:lpstr>
      <vt:lpstr>Smooth vacuum conditioning</vt:lpstr>
      <vt:lpstr>Beam motion of 0.1 mm level reached</vt:lpstr>
      <vt:lpstr>Accelerator KPPs achieved by Sep 2025</vt:lpstr>
      <vt:lpstr>PowerPoint 演示文稿</vt:lpstr>
      <vt:lpstr>PowerPoint 演示文稿</vt:lpstr>
      <vt:lpstr>PowerPoint 演示文稿</vt:lpstr>
      <vt:lpstr>PowerPoint 演示文稿</vt:lpstr>
      <vt:lpstr>Beam stability</vt:lpstr>
      <vt:lpstr>Beam stability</vt:lpstr>
      <vt:lpstr>Beam‑based alignment (BBA) </vt:lpstr>
      <vt:lpstr>Closed orbit correction</vt:lpstr>
      <vt:lpstr>Closed orbit correction</vt:lpstr>
      <vt:lpstr>Optics correction</vt:lpstr>
      <vt:lpstr>Progress of High-Current Commissioning</vt:lpstr>
      <vt:lpstr>Bunch lengthening commissioning</vt:lpstr>
      <vt:lpstr>Beam lifetime &amp; DA</vt:lpstr>
      <vt:lpstr>Beam lifetime &amp; DA</vt:lpstr>
      <vt:lpstr>Injection commissioning</vt:lpstr>
      <vt:lpstr>ID commissioning</vt:lpstr>
      <vt:lpstr>Storage ring commissioning milestones</vt:lpstr>
      <vt:lpstr>PowerPoint 演示文稿</vt:lpstr>
      <vt:lpstr>Machine operation</vt:lpstr>
      <vt:lpstr>Orbit stability during user time</vt:lpstr>
      <vt:lpstr>Orbit stability during user time</vt:lpstr>
      <vt:lpstr>Statistical Analysis of Faults During Beamline time</vt:lpstr>
      <vt:lpstr>Measures to address beam loss/trip</vt:lpstr>
      <vt:lpstr>2nd user time period, faults statistics &amp; analysis</vt:lpstr>
      <vt:lpstr>3rd user time period, faults statistics &amp; analysis</vt:lpstr>
      <vt:lpstr>Injector status</vt:lpstr>
      <vt:lpstr>Pilot Proposals</vt:lpstr>
      <vt:lpstr>Highlighted Applications</vt:lpstr>
      <vt:lpstr>HEPS</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Pei Zhang</dc:creator>
  <cp:lastModifiedBy>yuhui dong</cp:lastModifiedBy>
  <cp:revision>1353</cp:revision>
  <dcterms:created xsi:type="dcterms:W3CDTF">2020-11-12T05:53:28Z</dcterms:created>
  <dcterms:modified xsi:type="dcterms:W3CDTF">2026-05-14T00:46:30Z</dcterms:modified>
</cp:coreProperties>
</file>