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4A0"/>
    <a:srgbClr val="418AB3"/>
    <a:srgbClr val="9F3755"/>
    <a:srgbClr val="F20E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3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FDDFD-CB4B-4437-A1CD-10B5EABF56B2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D4DE7-DBE0-48F7-A26F-6A734F8097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4467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5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2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A39470BA-B8EC-EEF5-FD39-9CDE79661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2294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08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0410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1A09AAEF-8ECC-FF98-C927-E39642C65D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3792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1A09AAEF-8ECC-FF98-C927-E39642C65D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228FCC53-7B47-FB35-D82A-A6EB5D85E8C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88858" y="270049"/>
            <a:ext cx="1873882" cy="956193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7F823EFF-2D1E-BCA2-B617-7526647271AB}"/>
              </a:ext>
            </a:extLst>
          </p:cNvPr>
          <p:cNvSpPr txBox="1"/>
          <p:nvPr userDrawn="1"/>
        </p:nvSpPr>
        <p:spPr>
          <a:xfrm>
            <a:off x="10088857" y="1173264"/>
            <a:ext cx="2071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1- 6 June 2025 | Taipei Taiwan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39371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5014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12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7" y="279833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30" y="279834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2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181EB7B4-D0B8-38E7-B520-5391E7430B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1355" cy="68580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924E90AE-D6E6-AD3C-257A-A1F581A52B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V="1">
            <a:off x="0" y="0"/>
            <a:ext cx="12191355" cy="6858000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A850FF0D-83F9-0B17-99F9-0C2E4043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88857" y="270048"/>
            <a:ext cx="1873882" cy="956193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2E4A5CF4-17F1-B048-667D-430D2FD15413}"/>
              </a:ext>
            </a:extLst>
          </p:cNvPr>
          <p:cNvSpPr txBox="1"/>
          <p:nvPr userDrawn="1"/>
        </p:nvSpPr>
        <p:spPr>
          <a:xfrm>
            <a:off x="10088857" y="1173263"/>
            <a:ext cx="2071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1- 6 June 2025 | Taipei Taiwan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2689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E12887E-9ED9-987F-1D34-666F3FCF8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1936" y="0"/>
            <a:ext cx="12192000" cy="68580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6897941-7580-839F-E1D5-4087EA29BB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79" t="108" r="9661" b="-108"/>
          <a:stretch/>
        </p:blipFill>
        <p:spPr>
          <a:xfrm>
            <a:off x="5872241" y="3848904"/>
            <a:ext cx="6319760" cy="3912312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D136F6F4-46AD-DF2B-D412-E787DBC038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434" y="5635990"/>
            <a:ext cx="888023" cy="881031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907EB373-FDAF-5CD4-E84C-C86B034D0656}"/>
              </a:ext>
            </a:extLst>
          </p:cNvPr>
          <p:cNvSpPr txBox="1"/>
          <p:nvPr userDrawn="1"/>
        </p:nvSpPr>
        <p:spPr>
          <a:xfrm>
            <a:off x="74789" y="6488669"/>
            <a:ext cx="192039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1" dirty="0"/>
              <a:t>Hosting Institution</a:t>
            </a:r>
            <a:endParaRPr lang="zh-TW" altLang="en-US" sz="1801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2B4742D-F480-95AA-0B7F-D9FB40F6E786}"/>
              </a:ext>
            </a:extLst>
          </p:cNvPr>
          <p:cNvSpPr/>
          <p:nvPr userDrawn="1"/>
        </p:nvSpPr>
        <p:spPr>
          <a:xfrm>
            <a:off x="5769777" y="0"/>
            <a:ext cx="18712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1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3624565-FAE5-9137-DDC7-9CA70B8A679D}"/>
              </a:ext>
            </a:extLst>
          </p:cNvPr>
          <p:cNvSpPr txBox="1"/>
          <p:nvPr userDrawn="1"/>
        </p:nvSpPr>
        <p:spPr>
          <a:xfrm>
            <a:off x="1769869" y="3845360"/>
            <a:ext cx="2590837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1" dirty="0">
                <a:latin typeface="Fredoka Medium" pitchFamily="2" charset="-79"/>
                <a:cs typeface="Fredoka Medium" pitchFamily="2" charset="-79"/>
              </a:rPr>
              <a:t>1- 6 June 2025 | Taipei Taiwan</a:t>
            </a:r>
            <a:endParaRPr lang="zh-TW" altLang="en-US" sz="1401" dirty="0">
              <a:latin typeface="Fredoka Medium" pitchFamily="2" charset="-79"/>
              <a:cs typeface="Fredoka Medium" pitchFamily="2" charset="-79"/>
            </a:endParaRPr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54799E02-1D48-96B9-5E1D-7135952AFFF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48457" y="2177009"/>
            <a:ext cx="327401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6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E12887E-9ED9-987F-1D34-666F3FCF8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6897941-7580-839F-E1D5-4087EA29BB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79" t="108" r="15166" b="24630"/>
          <a:stretch/>
        </p:blipFill>
        <p:spPr>
          <a:xfrm>
            <a:off x="-12700" y="3913498"/>
            <a:ext cx="5782478" cy="294450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2B4742D-F480-95AA-0B7F-D9FB40F6E786}"/>
              </a:ext>
            </a:extLst>
          </p:cNvPr>
          <p:cNvSpPr/>
          <p:nvPr userDrawn="1"/>
        </p:nvSpPr>
        <p:spPr>
          <a:xfrm>
            <a:off x="5769777" y="0"/>
            <a:ext cx="18712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1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648CB55-CA2A-A57B-D31E-E3E1DB6D8F98}"/>
              </a:ext>
            </a:extLst>
          </p:cNvPr>
          <p:cNvSpPr txBox="1"/>
          <p:nvPr userDrawn="1"/>
        </p:nvSpPr>
        <p:spPr>
          <a:xfrm>
            <a:off x="1814750" y="3626768"/>
            <a:ext cx="2590837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1" dirty="0">
                <a:latin typeface="Fredoka Medium" pitchFamily="2" charset="-79"/>
                <a:cs typeface="Fredoka Medium" pitchFamily="2" charset="-79"/>
              </a:rPr>
              <a:t>1- 6 June 2025 | Taipei Taiwan</a:t>
            </a:r>
            <a:endParaRPr lang="zh-TW" altLang="en-US" sz="1401" dirty="0">
              <a:latin typeface="Fredoka Medium" pitchFamily="2" charset="-79"/>
              <a:cs typeface="Fredoka Medium" pitchFamily="2" charset="-79"/>
            </a:endParaRP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AAE2362E-9960-BEC2-EEBC-829D99F700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80902" y="2044781"/>
            <a:ext cx="3270361" cy="179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E12887E-9ED9-987F-1D34-666F3FCF8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6897941-7580-839F-E1D5-4087EA29BB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79" t="108" r="9661" b="-108"/>
          <a:stretch/>
        </p:blipFill>
        <p:spPr>
          <a:xfrm>
            <a:off x="-12700" y="3248709"/>
            <a:ext cx="5782478" cy="391231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2B4742D-F480-95AA-0B7F-D9FB40F6E786}"/>
              </a:ext>
            </a:extLst>
          </p:cNvPr>
          <p:cNvSpPr/>
          <p:nvPr userDrawn="1"/>
        </p:nvSpPr>
        <p:spPr>
          <a:xfrm>
            <a:off x="5769777" y="0"/>
            <a:ext cx="18712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1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1FD92BC-0302-ED1F-3C1A-A648CD966147}"/>
              </a:ext>
            </a:extLst>
          </p:cNvPr>
          <p:cNvSpPr/>
          <p:nvPr userDrawn="1"/>
        </p:nvSpPr>
        <p:spPr>
          <a:xfrm>
            <a:off x="3002439" y="5678175"/>
            <a:ext cx="27018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2000" dirty="0">
                <a:solidFill>
                  <a:schemeClr val="accent3">
                    <a:lumMod val="50000"/>
                  </a:schemeClr>
                </a:solidFill>
                <a:latin typeface="Fredoka Medium" pitchFamily="2" charset="-79"/>
                <a:cs typeface="Fredoka Medium" pitchFamily="2" charset="-79"/>
              </a:rPr>
              <a:t>1 - 6</a:t>
            </a:r>
            <a:r>
              <a:rPr lang="zh-TW" altLang="en-US" sz="2000" dirty="0">
                <a:solidFill>
                  <a:schemeClr val="accent3">
                    <a:lumMod val="50000"/>
                  </a:schemeClr>
                </a:solidFill>
                <a:latin typeface="Fredoka Medium" pitchFamily="2" charset="-79"/>
                <a:cs typeface="Fredoka Medium" pitchFamily="2" charset="-79"/>
              </a:rPr>
              <a:t> </a:t>
            </a:r>
            <a:r>
              <a:rPr lang="en-US" altLang="zh-TW" sz="2000" dirty="0">
                <a:solidFill>
                  <a:schemeClr val="accent3">
                    <a:lumMod val="50000"/>
                  </a:schemeClr>
                </a:solidFill>
                <a:latin typeface="Fredoka Medium" pitchFamily="2" charset="-79"/>
                <a:cs typeface="Fredoka Medium" pitchFamily="2" charset="-79"/>
              </a:rPr>
              <a:t>June, 2025</a:t>
            </a:r>
            <a:br>
              <a:rPr lang="en-US" altLang="zh-TW" sz="2000" dirty="0">
                <a:solidFill>
                  <a:schemeClr val="accent3">
                    <a:lumMod val="50000"/>
                  </a:schemeClr>
                </a:solidFill>
                <a:latin typeface="Fredoka Medium" pitchFamily="2" charset="-79"/>
                <a:cs typeface="Fredoka Medium" pitchFamily="2" charset="-79"/>
              </a:rPr>
            </a:br>
            <a:r>
              <a:rPr lang="en-US" altLang="zh-TW" sz="2000" dirty="0">
                <a:solidFill>
                  <a:schemeClr val="accent3">
                    <a:lumMod val="50000"/>
                  </a:schemeClr>
                </a:solidFill>
                <a:latin typeface="Fredoka Medium" pitchFamily="2" charset="-79"/>
                <a:cs typeface="Fredoka Medium" pitchFamily="2" charset="-79"/>
              </a:rPr>
              <a:t>Taipei Taiwan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1112AF02-EC5E-A292-D729-F6E78E80DFA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5485" y="1576875"/>
            <a:ext cx="327137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3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E12887E-9ED9-987F-1D34-666F3FCF8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5D5CCAA2-AC03-FC94-731D-0E7DE10AD0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16629" y="5676124"/>
            <a:ext cx="888023" cy="881031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B1FED2BE-017E-B689-CD3B-B7E25D5DF887}"/>
              </a:ext>
            </a:extLst>
          </p:cNvPr>
          <p:cNvSpPr txBox="1"/>
          <p:nvPr userDrawn="1"/>
        </p:nvSpPr>
        <p:spPr>
          <a:xfrm>
            <a:off x="10513024" y="6533226"/>
            <a:ext cx="1725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Hosting Institution</a:t>
            </a:r>
            <a:endParaRPr lang="zh-TW" altLang="en-US" sz="1600" dirty="0"/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858485F5-335E-F45B-BE14-B793F1EF7C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04219" y="2021113"/>
            <a:ext cx="3271370" cy="1800000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EC5DE58B-41CE-DA29-0330-D46D69A411F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82455" y="3342107"/>
            <a:ext cx="6027076" cy="466803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2B4742D-F480-95AA-0B7F-D9FB40F6E786}"/>
              </a:ext>
            </a:extLst>
          </p:cNvPr>
          <p:cNvSpPr/>
          <p:nvPr userDrawn="1"/>
        </p:nvSpPr>
        <p:spPr>
          <a:xfrm>
            <a:off x="5769777" y="0"/>
            <a:ext cx="18712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1"/>
          </a:p>
        </p:txBody>
      </p:sp>
    </p:spTree>
    <p:extLst>
      <p:ext uri="{BB962C8B-B14F-4D97-AF65-F5344CB8AC3E}">
        <p14:creationId xmlns:p14="http://schemas.microsoft.com/office/powerpoint/2010/main" val="411880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419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434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E4F950A-C09C-FCEE-F5EE-44CD29EA84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0" y="0"/>
            <a:ext cx="121913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9C597-D00F-4470-838A-D277A04B612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EE3AE-8CFD-44A2-A14C-A06E3D4EEFE8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C47A5886-C32E-6479-5F0D-E09AF6D3F8B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13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84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74" r:id="rId5"/>
    <p:sldLayoutId id="214748367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6" r:id="rId13"/>
    <p:sldLayoutId id="2147483670" r:id="rId14"/>
    <p:sldLayoutId id="2147483671" r:id="rId15"/>
    <p:sldLayoutId id="2147483675" r:id="rId16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DADFFF8-615E-C3F7-F4B8-BDFF7F7EA70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64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7F85DFB1-AE54-47AE-FDB5-E9D61B9BC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6158"/>
            <a:ext cx="12192000" cy="2645874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940DDFEA-7EA2-CB96-F6F4-29FAB4B262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275" y="5120579"/>
            <a:ext cx="2214282" cy="109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1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FE2EC60E-8741-0BED-6036-8E4576817B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64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TW" altLang="en-US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64BE694-2E00-413B-D7BD-B9F4CF23B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35"/>
            <a:ext cx="12192000" cy="2645874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E6206050-9C05-6D46-91F8-9DB648028BBB}"/>
              </a:ext>
            </a:extLst>
          </p:cNvPr>
          <p:cNvSpPr txBox="1"/>
          <p:nvPr/>
        </p:nvSpPr>
        <p:spPr>
          <a:xfrm>
            <a:off x="4345578" y="2720018"/>
            <a:ext cx="784642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MC0 : IDs in new Facility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MC1 : Operational experiences of Insertion Devices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MC2 : Superconducting Undulators/Wigglers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MC3 : Novel Devices / Permanent Magnet Undulators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MC4 : Measurement system / Automated Tuning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MC5 : Industrial Development for Undulators</a:t>
            </a:r>
          </a:p>
          <a:p>
            <a:endParaRPr lang="fr-FR" altLang="zh-TW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fr-FR" altLang="zh-TW" dirty="0">
                <a:solidFill>
                  <a:schemeClr val="bg1"/>
                </a:solidFill>
                <a:latin typeface="Roboto" panose="02000000000000000000" pitchFamily="2" charset="0"/>
              </a:rPr>
              <a:t>MC6 : Control system &amp; A. I. on IDs + Software development</a:t>
            </a:r>
            <a:endParaRPr lang="zh-TW" altLang="en-US" dirty="0">
              <a:solidFill>
                <a:schemeClr val="bg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628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跑馬燈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26466</TotalTime>
  <Words>54</Words>
  <Application>Microsoft Office PowerPoint</Application>
  <PresentationFormat>寬螢幕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Fredoka Medium</vt:lpstr>
      <vt:lpstr>Roboto</vt:lpstr>
      <vt:lpstr>Rockwell Nova</vt:lpstr>
      <vt:lpstr>Office 佈景主題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huang</dc:creator>
  <cp:lastModifiedBy>huang juiche</cp:lastModifiedBy>
  <cp:revision>141</cp:revision>
  <dcterms:created xsi:type="dcterms:W3CDTF">2023-05-27T00:55:52Z</dcterms:created>
  <dcterms:modified xsi:type="dcterms:W3CDTF">2025-05-30T17:06:21Z</dcterms:modified>
</cp:coreProperties>
</file>